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8"/>
  </p:notesMasterIdLst>
  <p:sldIdLst>
    <p:sldId id="259" r:id="rId3"/>
    <p:sldId id="483" r:id="rId4"/>
    <p:sldId id="339" r:id="rId5"/>
    <p:sldId id="350" r:id="rId6"/>
    <p:sldId id="351" r:id="rId7"/>
    <p:sldId id="352" r:id="rId8"/>
    <p:sldId id="353" r:id="rId9"/>
    <p:sldId id="354" r:id="rId10"/>
    <p:sldId id="356" r:id="rId11"/>
    <p:sldId id="383" r:id="rId12"/>
    <p:sldId id="384" r:id="rId13"/>
    <p:sldId id="375" r:id="rId14"/>
    <p:sldId id="372" r:id="rId15"/>
    <p:sldId id="474" r:id="rId16"/>
    <p:sldId id="475" r:id="rId17"/>
    <p:sldId id="473" r:id="rId18"/>
    <p:sldId id="476" r:id="rId19"/>
    <p:sldId id="281" r:id="rId20"/>
    <p:sldId id="377" r:id="rId21"/>
    <p:sldId id="472" r:id="rId22"/>
    <p:sldId id="481" r:id="rId23"/>
    <p:sldId id="479" r:id="rId24"/>
    <p:sldId id="482" r:id="rId25"/>
    <p:sldId id="477" r:id="rId26"/>
    <p:sldId id="305" r:id="rId2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EEEEEE"/>
    <a:srgbClr val="DD64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7" autoAdjust="0"/>
    <p:restoredTop sz="94660"/>
  </p:normalViewPr>
  <p:slideViewPr>
    <p:cSldViewPr snapToGrid="0">
      <p:cViewPr varScale="1">
        <p:scale>
          <a:sx n="87" d="100"/>
          <a:sy n="87" d="100"/>
        </p:scale>
        <p:origin x="63" y="2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0" timeString="2023-05-16T11:28:29.5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3847 15543 0,'0'0'16,"0"0"-16,0 0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30T12:20:23.2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9733 1163 9215 0,'-1'-1'816'0,"1"1"-656"0,1 0-160 0,0 1 0 16,2 2 1824-16,0-1 336 0,2 5 64 0,4 2 16 16,6 8 208-16,5 7 48 0,7 11 16 0,1 3 0 15,3 3-640-15,-1 1-128 0,-2-1-16 0,-4-6-16 16,-6-7-912-16,3 3-176 0,0 4-48 0,2 0 0 15,0 0-784-15,-1-4-176 16,-2 1-16-16,-5-3-14544 0</inkml:trace>
  <inkml:trace contextRef="#ctx0" brushRef="#br0" timeOffset="218.79">10251 1203 13823 0,'-9'-5'608'0,"3"1"128"0,0 2-592 0,1 1-144 16,1 1 0-16,2 0 0 0,-3 1 1120 0,-4 4 192 15,-4 1 32-15,-8 4 16 0,-8 12 496 0,-5 7 112 16,-4 6 16-16,0 9 0 0,1-2-624 0,7-3-112 16,4-4-32-16,-2 7 0 0,-2 5-928 0,1 1-288 15,4 2 128-15,4-6-9088 16,7-8-1840-16</inkml:trace>
  <inkml:trace contextRef="#ctx0" brushRef="#br0" timeOffset="511.64">10691 1390 14735 0,'-15'6'1312'0,"1"0"-1056"0,2-2-256 0,6 0 0 16,1-1 1536-16,-3 3 256 0,-11 7 64 0,-8 8 0 16,-4 2 320-16,-2 8 64 0,2-2 0 0,6 2 16 15,5-5-640-15,5-2-128 0,7-1-16 0,5-5-16 16,6-4-736-16,3-4-144 0,6-2-16 0,3-2-16 0,-15-6-544 16,0 0 0-16,68-5 0 0,-68 5 0 0,0 0 0 0,77-29 0 15,-77 29 0-15,0 0 0 0,57-51-192 0,-57 51 16 16,23-43 0-16,-17 19 0 15,-1-4-304-15,-2 1-64 0,-3-3-16 0,-3 2 0 16,0-3-960-16,-1 2-192 0,-1 1-32 0,-1 3-11568 16</inkml:trace>
  <inkml:trace contextRef="#ctx0" brushRef="#br0" timeOffset="930.11">10803 1321 16575 0,'-3'16'736'0,"2"-10"160"0,0 2-720 0,1-1-176 0,0-2 0 0,0 0 0 16,1 1 1472-16,0 4 256 0,0 6 48 0,1 3 16 16,0 6 80-16,0 0 32 0,1-7 0 0,-2 2 0 15,2 0-880-15,-1 1-160 0,1-2-32 0,-1-3-16 16,1-3-608-16,-2-2-208 0,-1-3 144 0,0-2-144 16,-1-4 0-16,-2-2-176 0,-1-2 16 0,1-4 0 15,-2 0-176-15,0-4-48 0,0-3 0 0,-1-3 0 31,-1 0-64-31,2-5-32 0,1-1 0 0,1-2 0 0,2-4 192 0,1 0 32 0,2-3 16 0,3 2 0 16,1 1 240-16,-6 28-192 0,17-48 192 0,-17 48-192 16,0 0 192-16,34-51 128 0,-34 51 0 0,0 0-128 15,0 0 800-15,0 0 48 0,51-29 16 0,-51 29 0 16,0 0 240-16,0 0 48 0,54 16 16 0,-40-6 0 16,-3 3-464-16,-2-1-80 0,-3 2-32 0,-4-2 0 0,-3 4-272 15,-3 3-48-15,-2-3-16 0,0 2 0 0,0-2-96 0,0-2-32 16,2 1 0-16,0-2 0 0,3 0-128 0,2-1 0 15,2 3 144-15,2-1-144 0,2 0 0 16,3 3 0-16,1-1 0 0,0 0 0 0,2 0 0 0,0 2 0 16,2 1 0-16,1-1 0 0,3 2 0 0,2-1 0 15,1-1 0-15,-1-2 0 16,4-5-544-16,-4-2-176 0,0 0-48 0,-21-9-16048 16</inkml:trace>
  <inkml:trace contextRef="#ctx0" brushRef="#br0" timeOffset="5269.9">11546 1036 14735 0,'-7'3'1312'0,"1"0"-1056"15,3 0-256-15,0 2 0 0,2 0 560 0,-3 5 48 16,-3 2 16-16,-7 13 0 0,-4 10 400 0,-5 15 64 0,1 7 32 0,0 3 0 15,3 1 32-15,6-4 0 0,2-6 0 0,4-1 0 16,7 1-688-16,5-4-128 0,6-6-16 16,6-9-11824-16</inkml:trace>
  <inkml:trace contextRef="#ctx0" brushRef="#br0" timeOffset="5488.11">11781 1260 16575 0,'-8'6'736'0,"3"-2"160"0,0-2-720 0,3 2-176 0,2 0 0 0,1-1 0 16,0 2 1296-16,2 5 240 0,0 6 32 0,4 7 16 0,3 3-768 0,2 7-160 16,2 2-16-16,2-1-16 0,-2-2-112 0,1-3 0 15,1-3-16-15,0-2 0 16,2 1-1136-16,-2-5-208 0</inkml:trace>
  <inkml:trace contextRef="#ctx0" brushRef="#br0" timeOffset="5649.86">12054 1261 13823 0,'-21'9'1216'0,"9"-5"-960"16,-2 2-256-16,3 0 0 0,6-2 1488 0,0 1 256 0,-4 4 48 0,-7 8 16 15,-7 8-176-15,-8 13-32 0,-5 4-16 0,0 5 0 16,3-3-1008-16,0-1-208 0,6-1-48 0,6-4-8224 16,5-6-1648-16</inkml:trace>
  <inkml:trace contextRef="#ctx0" brushRef="#br0" timeOffset="5908.37">12046 1789 19343 0,'-4'3'1728'0,"0"-3"-1392"0,4 0-336 0,1-3 0 0,0 2 640 0,2-2 64 16,-1-3 16-16,2-1 0 0,-4 7-400 0,0 0-96 16,30-43-16-16,-30 43 0 0,0 0 224 0,38-49 32 15,-38 49 16-15,0 0 0 16,0 0-240-16,43-44-48 0,-35 39-16 0,-2 1 0 0,0 7 208 0,-3 0 32 15,-1 5 16-15,-3 4 0 0,0 3 640 0,-1 4 128 16,-1-3 16-16,0 1 16 0,-1 0-752 0,3-3-160 16,0 1-16-16,3-4-9680 15,1 0-1936-15</inkml:trace>
  <inkml:trace contextRef="#ctx0" brushRef="#br0" timeOffset="6090.44">12472 1652 23951 0,'-14'20'2128'0,"6"-12"-1696"0,0 2-432 0,2-2 0 15,4-2 1392-15,0-1 192 0,0 1 32 0,-1 1 16 16,-2 8-912-16,-1 5-176 0,0-1-32 0,1 0-16 31,4-3-1456-31,1-3-304 0,5-5-48 0,1-4-16 0</inkml:trace>
  <inkml:trace contextRef="#ctx0" brushRef="#br0" timeOffset="6279.98">12764 1384 33167 0,'-15'16'1472'0,"9"-10"304"0,2 1-1424 0,3-1-352 0,1 1 0 0,2-2 0 0,2 1-144 0,2 4-112 0,5 3 0 0,4 8-16 15,6 8 48-15,3 3 16 16,-2-4 0-16,0-3 0 16,-6-5-192-16,0-5-48 0,3-2 0 0,-1 0-13072 15</inkml:trace>
  <inkml:trace contextRef="#ctx0" brushRef="#br0" timeOffset="6446.72">13069 1374 21183 0,'-25'16'1888'0,"12"-6"-1504"0,-2-2-384 0,3 0 0 16,4 0 1824-16,2-1 288 0,0-1 64 0,-5 5 16 15,-8 10-1264-15,-6 4-256 0,-6 7-48 0,2 0-16 32,3-1-1472-32,2-3-288 0,6-2-64 0,4-5-16 0</inkml:trace>
  <inkml:trace contextRef="#ctx0" brushRef="#br0" timeOffset="6683.23">12992 1625 6447 0,'3'-2'576'0,"-1"2"-576"0,1-2 0 0,-1 2 0 15,1 0 2096-15,1 0 304 0,0-2 64 0,-4 2 16 0,0 0 96 0,0 0 32 16,62-12 0-16,-62 12 0 16,0 0-1216-16,60-8-240 0,-60 8-64 0,0 0 0 15,0 0-704-15,50 12-160 0,-43-4-32 0,-6 3 0 0,-4 0-192 16,-2 1 0-16,-2 3-192 0,-3 1 192 0,-1 3-320 0,-3-3 64 15,3 0 0-15,3-1 0 0,3-2 256 0,1-3-160 16,5-1 160-16,3-3-128 0,4 0 128 0,2-5 0 16,-10-1 0-16,0 0 0 0,0 0-352 0,62-3-32 15,-62 3-16-15,0 0 0 16,0 0-1120-16,64-29-208 0</inkml:trace>
  <inkml:trace contextRef="#ctx0" brushRef="#br0" timeOffset="6880.44">13391 1238 14735 0,'0'-7'1312'0,"0"5"-1056"0,1-2-256 0,1 2 0 0,2 2 1472 0,-1 0 256 0,0 2 32 0,2-2 16 16,-5 0 496-16,0 0 96 0,40 24 32 0,-22-6 0 0,5 7-512 0,-5 6-96 16,-2 4-32-16,-2 3 0 15,-4 4-784-15,-3 5-144 0,-4 4-48 0,-5 2 0 0,-1 1-432 0,-6-4-96 16,-1 0 0-16,-1-1-16 15,-1-6-496-15,0-5-80 0,4-3-32 0,3-9-16960 16</inkml:trace>
  <inkml:trace contextRef="#ctx0" brushRef="#br0" timeOffset="7092.66">13948 1558 21183 0,'3'2'944'0,"-1"-2"192"0,2 0-912 0,0-2-224 15,1 2 0-15,0-3 0 0,0 3 480 0,-5 0 48 16,0 0 16-16,50-7 0 0,-50 7 656 0,62-10 128 16,-62 10 16-16,63-6 16 0,-63 6-1056 0,62-2-304 0,-62 2 0 0,56-4-8224 31,-56 4-1760-31</inkml:trace>
  <inkml:trace contextRef="#ctx0" brushRef="#br0" timeOffset="7254.67">13952 1690 29487 0,'-5'4'2624'0,"3"-2"-2112"0,3 0-512 0,3-2 0 15,-1 0 336-15,2-2-32 0,-5 2-16 0,0 0 0 16,0 0 896-16,72-3 176 0,-72 3 48 0,84-9 0 15,-35 0-1120-15,3 2-288 0,2-2 0 0,1 2-15760 16</inkml:trace>
  <inkml:trace contextRef="#ctx0" brushRef="#br0" timeOffset="7763.28">14964 1601 21183 0,'-3'4'1888'0,"2"-2"-1504"0,1-2-384 0,1-2 0 16,2 2 528-16,0 0 48 0,1-3 0 0,2 2 0 16,-6 1-240-16,0 0-32 0,0 0-16 0,73-27 0 15,-73 27 432-15,0 0 96 0,83-20 16 0,-83 20 0 16,58-10-128-16,-58 10 0 0,56-2-16 0,-56 2 0 0,0 0-48 0,70 0-16 16,-70 0 0-16,0 0 0 15,45 12 32-15,-34-6 16 0,-4 2 0 0,-1 3 0 16,-1 3-32-16,-2 4-16 0,-1 2 0 0,-3 1 0 15,-1 2-320-15,-2 2-64 0,0 1-16 0,-1-1 0 16,2 0-960-16,1-3-192 0,2-4-32 0,4-2-14736 16</inkml:trace>
  <inkml:trace contextRef="#ctx0" brushRef="#br0" timeOffset="7968.58">15729 1339 16575 0,'-10'4'1472'0,"4"-2"-1168"16,0 2-304-16,3-4 0 0,2 2 2688 0,1 0 464 15,0 0 112-15,1 4 0 0,3 7-1600 0,1 3-336 0,2 2-64 16,2 2-16-16,-3-4-400 0,3 5-80 0,3 9 0 16,4 8-16-16,4 5-432 0,1 0-64 0,0 0-32 0,-1-5 0 31,1-1-1248-31,-3-8-256 0</inkml:trace>
  <inkml:trace contextRef="#ctx0" brushRef="#br0" timeOffset="8139.83">16008 1426 23951 0,'-13'2'1056'0,"5"-2"224"0,1 3-1024 0,0-3-256 0,2 3 0 0,1 1 0 16,-1 1 1344-16,-4 2 192 0,-6 8 64 0,-4 3 0 0,-5 6 224 0,-2 7 48 15,-6 4 16-15,-1 4 0 0,-2 5-1120 0,3-4-240 16,1 1-32-16,4-2-17200 16</inkml:trace>
  <inkml:trace contextRef="#ctx0" brushRef="#br0" timeOffset="8388.79">15892 1931 6447 0,'-2'0'576'0,"0"0"-576"0,2 0 0 0,0 0 0 16,0 0 656-16,2-1 32 0,-2 1 0 0,1-2 0 16,-1 2-1024-1,1-4-208-15,2 4-32 0,-1-2-16 16,2-2-64-16,0 0-16 0,0 2 0 0,1-1 0 0,2 2 352 0,-2-2 64 0,1 0 0 0,-1 0 16 15,-2 0 240-15,1 0 0 0,-1-1 0 0,0-2 160 16,0 2-160-16,-1 0 0 0,-1 0 0 0</inkml:trace>
  <inkml:trace contextRef="#ctx0" brushRef="#br0" timeOffset="9140.79">15159 1489 24879 0,'-27'8'1088'0,"13"-6"256"0,3 0-1088 0,4 1-256 16,3-3 0-16,4-3 0 0,1 3 368 0,2-2 16 16,1 0 0-16,-4 2 0 0,0 0-224 0,0 0-32 0,76-32-128 0,-76 32 192 15,74-23 352-15,-74 23 64 16,95-24 16-16,-40 12 0 0,2 2-96 0,1 4-16 0,4-3 0 0,-6 3 0 16,-56 6-272-16,85-6-64 15,-85 6-16-15,53-1 0 0,-53 1-160 0,0 0 0 0,18 16 0 0,-26-7 0 16,-8 6 208-16,-8-1 64 0,-3 1 16 15,-8 2 0-15,-8 4 208 0,-5-2 32 0,-4 3 16 0,-3-2 0 16,-2-1 96-16,-4 2 0 0,-2 4 16 0,2-5 0 0,7-1 256 16,8-3 48-16,10-3 16 0,10-4 0 15,9-3-496-15,9-3-96 0,9-6-32 0,-1 3 0 16,0 0-352-16,0 0 0 0,75-22 0 0,-75 22 128 16,63-16-128-16,-63 16 0 0,101-19 0 0,-38 9-128 0,-8 0 128 15,6 2-160-15,11-2 160 0,2-3-160 16,-11 4-80-16,0-3-16 0,-1 3 0 0,-2-1 0 15,-7 1-448 1,-53 9-112-16,75-11-16 0,-75 11 0 0,0 0 16 0,0 0 0 0,0 0 0 0,15 14 0 16,-36-5 816-16,-10 4 320 0,-12 5 0 0,-8 1-16 0,-7 3 480 15,-5-2 112-15,-4 5 0 0,2-3 16 0,4-2-224 16,2 1-48-16,1-3-16 0,6-2 0 0,8-2-224 0,10-5-32 16,9-3-16-16,10-3 0 0,8-3-176 0,8 0-48 15,-1 0 0-15,0 0 0 0,0 0-128 0,72-28 0 16,-72 28 0-16,64-20 0 0,-64 20 0 0,82-24 0 15,-23 7-144-15,5-1 144 0,-1 2 0 0,3 0-160 16,4-3 160-16,-3 3-128 16,-9 4-272-16,-58 12-48 0,94-23-16 15,-94 23 0-15,63-14-224 0,-63 14-32 0,0 0-16 0,0 0 0 0,0 0 544 0,4 11 192 16,-26-1 0-16,-8 2-144 0,-6 0 752 0,-7 4 160 16,-6 1 16-16,-3-4 16 0,1 2-288 0,1-1-48 15,3 0-16-15,3-4 0 0,4 3-64 0,8-6-32 0,9 2 0 16,7-3 0-16,5-4-160 0,7 0-48 0,5-4 0 0,-1 2 0 15,0 0-144-15,0 0 0 0,72-28 0 0,-72 28 0 32,68-24-512-32,-68 24-48 0,94-29 0 0,-94 29-18320 0</inkml:trace>
  <inkml:trace contextRef="#ctx0" brushRef="#br0" timeOffset="9479.64">16403 1288 11055 0,'1'0'976'0,"0"0"-784"16,1 0-192-16,0 2 0 0,2 0 2336 0,-1-2 416 0,5 4 96 0,4 2 16 15,8 6-592-15,7 4-112 16,4 5-32-16,0 3 0 0,2 3-1056 0,-2 2-224 16,-2-3-32-16,-4 2-16 0,-3-3-480 0,1 3-112 15,1 4-16-15,-2 3 0 16,0 0-1024-16,-3-3-224 0</inkml:trace>
  <inkml:trace contextRef="#ctx0" brushRef="#br0" timeOffset="9658.35">16865 1365 8287 0,'-3'-4'736'0,"-1"1"-592"0,1 0-144 0,2 3 0 15,-1 0 2512-15,-2 0 480 0,-5-2 80 0,-4 0 32 16,-6 2-112-16,-6 7-32 0,0 4 0 0,-5 6 0 15,0 5-976-15,-2 2-192 0,2 3-32 0,2 1-16 0,-1 2-848 0,-1 5-160 16,-4 6-32-16,3-1-16 16,3-1-944-16,6-7-192 0,4-1-48 0,8-6-16288 0</inkml:trace>
  <inkml:trace contextRef="#ctx0" brushRef="#br0" timeOffset="9893.65">16778 1883 16175 0,'-5'4'352'0,"2"-2"80"0,1-2 16 0,0 0 0 15,2 0-448-15,0-2 0 0,2 1 0 0,0-6 0 0,3 1 1424 0,-5 6 192 16,0 0 48-16,0 0 0 0,38-53-192 0,-38 53-16 16,0 0-16-16,39-41 0 0,-39 41-704 0,0 0-144 15,41-36-16-15,-41 36-16 0,0 0-48 0,0 0 0 0,0 0 0 0,0 0 0 0,54-8 624 16,-50 16 112-16,-2 6 32 0,1 2 0 15,-3 3 448-15,0-1 112 0,-2 1 16 0,1-2 0 32,0 2-2544-32,1-7-496 0</inkml:trace>
  <inkml:trace contextRef="#ctx0" brushRef="#br0" timeOffset="10573.14">17626 1501 14735 0,'-3'0'1312'0,"2"-2"-1056"0,1 0-256 0,0 2 0 15,0 0 1136-15,1 0 160 0,-1 0 48 0,-1-2 0 16,1 2-32-16,-2 2 0 0,-1 2 0 0,1 2 0 16,-3 3 640-16,0 2 128 0,-1 1 32 0,-1 3 0 15,0-2-768-15,0 0-128 0,-5 8-48 0,-1-1 0 16,2-1-592-16,0-3-128 0,-1 0-32 0,3-4 0 16,0-2-288-16,1-4-128 0,2 0 128 0,3-6-128 15,0-2 0-15,2-2-256 0,0-3 48 0,1-2 0 16,0-1-464-16,1 0-96 0,-1 2 0 0,2-5-16 0,1-3 320 0,1-4 64 15,2-4 16-15,0-4 0 16,1 3 384-16,1-4-160 0,-8 29 160 0,17-54 0 16,-17 54 0-16,21-41 0 0,-21 41 0 0,0 0 144 15,0 0 272-15,37-41 48 0,-37 41 16 0,0 0 0 16,0 0 288-16,0 0 48 0,45 12 16 0,-35-4 0 0,2 4-192 16,4 4-48-16,0 3 0 0,1-1 0 0,1 1-320 15,-1-1-64-15,2 2-16 0,-1-1 0 0,2 1-192 0,-2-2 176 16,-3-3-176-16,-2-1 160 0,-2-5-160 0,-3 1 192 0,1-1-192 15,-4 0 192-15,-1-6-192 0,-2 1 192 16,-1-1-192-16,-1-3 192 0,0 0-192 0,-2-4 0 16,0 1 144-16,-3-3-144 0,2 0 0 0,-2-4 0 15,-1-2 0-15,0-3 0 0,1-2-256 0,0-2-80 16,1-7-16-16,2-1 0 16,2-3-1536-16,2-1-304 0,2-3-64 0,2 5-13424 15</inkml:trace>
  <inkml:trace contextRef="#ctx0" brushRef="#br0" timeOffset="10760.82">17626 1481 1839 0,'-1'6'160'0,"-1"-2"-160"0,2-1 0 0,2 0 0 16,-1-3 1920-16,0 2 368 0,2 0 64 0,-1 1 16 15,4-2 272-15,3 4 64 0,1-2 16 0,2 0 0 16,-12-3-560-16,0 0-112 0,48 6-32 0,-48-6 0 15,0 0-1264-15,52 1-256 0,-52-1-48 0,0 0-16 16,0 0-1248-16,76-7-240 0</inkml:trace>
  <inkml:trace contextRef="#ctx0" brushRef="#br0" timeOffset="11207.55">18082 1442 14735 0,'-1'-2'640'0,"0"0"160"0,-1 1-640 0,2-2-160 16,3 0 0-16,-3 3 0 0,1 0 1648 0,0-3 288 15,1 3 64-15,-1-2 16 0,1 2 288 0,0 5 64 16,-2 1 16-16,0 4 0 0,0 2-528 0,0 2-128 16,-2 0 0-16,2-2-16 0,-1-1-1072 0,1 1-224 15,-1 4-32-15,-2 0-16 0,2 0-368 0,1-3-208 16,-1-1 16-16,1 0 16 15,0-4-1488-15,0-4-288 0,0-2-64 0,0-4-16 16,-1-5-1424-16,-1 2-272 0,0-1-64 0,1-2-16 16,-3-5 912-16,-1 0 176 0,0-3 32 0,0-3 16 0,0 0 2064 0,0-3 416 0,2 1 192 0,-1 1-192 15,1-2 1648-15,0 4 336 0,0 1 64 0,2 1 0 16,0 4 544-16,1 2 96 0,-2 4 32 0,4 2 0 16,-2 4-224-16,2 1-32 0,2 4-16 0,1-1 0 15,2 6-528-15,2-1-128 0,3 2 0 0,1 4-16 16,1-2-688-16,5 5-144 0,1-2-32 0,3 2 0 15,2 2-240-15,-5-4-48 0,-5-4-16 0,-1 1 0 16,4-1-160-16,-2 2-48 0,0-2 0 0,-2-2 0 16,-2 0-64-16,-2-4-16 0,-3-1 0 0,-3-1 0 15,0-4 0-15,-4-3 0 0,-2-3 0 0,0-1 0 16,-1-2-128-16,0-1 0 0,-3-6 0 0,-1-2 0 0,0-5 0 16,0 1-304-16,-1-4 48 0,3-1 16 15,0-3-1680-15,2 2-320 0</inkml:trace>
  <inkml:trace contextRef="#ctx0" brushRef="#br0" timeOffset="11592.12">18437 1396 19343 0,'-4'4'1728'0,"2"-4"-1392"15,1 2-336-15,1-2 0 0,1 0 2032 0,-1 4 336 16,0-2 64-16,0 3 0 0,1 6-704 0,0-1-128 15,2 4-48-15,2 1 0 0,0 1-656 0,1-1-128 0,0 1-16 0,1 0-16 16,1-4-512-16,-2 1-96 0,1-2-128 0,2 0 176 16,0 2-400-16,-2-4-80 0,-1 1-16 0,-1-4 0 31,-1-2-896-31,-3-2-176 0,-1-2-32 0,-2-2-16 16,-3-2-272-16,-1-2-48 0,-3-4-16 0,-1-1 0 15,-2-3 256-15,-2-2 48 0,2-2 16 0,-1-2 0 0,4-2 944 0,0 1 176 0,3-2 32 0,3 1 16 16,3 0 448-16,0 22 96 0,8-38 0 0,-8 38 16 15,0 0 416-15,0 0 80 0,40-41 0 0,-40 41 16 16,0 0 752-16,0 0 128 0,60 0 48 0,-60 0 0 16,34 16 336-16,-15-6 64 0,-2 2 0 0,-2 3 16 15,0 1-816-15,-1 0-160 0,-1 3-48 0,-4 0 0 16,-4-3-592-16,-3 3-112 0,-3 3-16 0,-5-2-16 0,-5 4-224 16,-3-8-144-16,3-4 192 0,-3-2-192 15,-4 2-400-15,-1-6-192 0</inkml:trace>
  <inkml:trace contextRef="#ctx0" brushRef="#br0" timeOffset="11960.98">19231 1298 24879 0,'-10'-3'1088'0,"6"0"256"0,2 1-1088 0,1 0-256 0,1 2 0 0,1 0 0 16,1 0 400-16,2 2 32 0,1 0 0 0,-5-2 0 0,22 16 1088 0,-8-3 208 15,1 5 64-15,-1 1 0 16,0 0-656-16,0 4-128 0,0-1-32 0,0-1 0 16,-2-1-688-16,2 0-144 0,0 4-16 0,0-1-128 15,0-1-1408-15,0-1-384 0</inkml:trace>
  <inkml:trace contextRef="#ctx0" brushRef="#br0" timeOffset="12808.69">19026 1298 18431 0,'-2'0'1632'0,"1"0"-1312"0,1 0-320 0,1 0 0 16,-1 0 1280-16,2 0 192 0,-1 0 48 0,3 0 0 16,0 1 672-16,-4-1 144 0,0 0 32 0,0 0 0 15,51 3-944-15,-51-3-176 0,0 0-32 0,66 2-16 16,-66-2-624-16,0 0-112 0,75 0-16 0,-75 0-16 15,0 0-272-15,66 0-160 0,-66 0 192 0,0 0-192 16,55 4 0-16,-55-4 0 0,0 0 0 0,0 0 0 16,0 0 128-16,0 0-128 0,30 13 0 0,-32-10 0 15,0 1 0-15,0 1 0 0,-1 1 128 0,0 0-128 16,1-2 0-16,1 2 160 0,0 0-160 0,1 1 128 16,1-1-128-16,0 0 160 0,1-2-160 0,0 2 160 15,1-3-16-15,0 4 0 0,2-1 0 0,-1 0 0 16,1 0-144-16,-1 2 160 0,-1 0-160 0,0 1 160 0,-2 1-32 15,0 0 0-15,-1 2 0 0,0 2 0 0,-1 2-128 0,-1 2 192 16,-1 5-192-16,-1-1 192 0,1 5-192 0,-1-5 128 16,1-3-128-16,2-2 128 0,0 2-128 0,0-4 0 15,1-2 0-15,1-3 0 0,0-1 0 0,3-3-144 16,1-2 0-16,-5-4-12000 0,0 0-2384 16</inkml:trace>
  <inkml:trace contextRef="#ctx0" brushRef="#br0" timeOffset="13291.48">19855 1260 21183 0,'-8'0'944'0,"3"-3"192"0,2 3-912 0,1 3-224 0,1-2 0 0,-1 2 0 16,1 0 1040-16,-1 4 176 0,-1 5 16 0,-1 4 16 16,-1 6 1056-16,2 3 192 0,0-3 64 0,1 3 0 15,1-3-1440-15,1-3-288 0,1-2-48 0,0-2-16 16,0-3-640-16,2-2-128 0,-1 0 0 0,-1-4 0 16,2-3-896-16,-1-3-144 0,0-3-32 0,-2-3 0 15,-2-4-1520-15,0-2-304 0,-3-1-64 0,-1 0-16 16,-3-3 240-16,-2-3 48 0,-1 3 16 0,-2-1 0 15,-1 0 1776-15,0-2 336 0,2 0 80 0,-1 1 16 16,4 1 1824-16,0-2 368 0,4 7 80 0,1-1 16 0,2 3 608 16,-1 0 112-16,1 4 16 0,1 1 16 0,1 4-272 0,1 1-64 15,0 0-16-15,1 4 0 0,1 2-752 0,2 3-160 16,2 4-32-16,3 3 0 0,3 7-832 0,4 4-160 16,3 1-32-16,-1-2-16 0,0-1-112 0,3 3 0 15,5 1-128-15,-3-1 192 0,-1-2-192 0,2-1 0 16,1 1 0-16,2-1 0 0,0 3 0 0,-1-3 0 15,-1-3 0-15,-4-5 0 0,-3-1 0 0,-3-3 0 16,-4-2 0-16,-3-5 0 0,-3-1-256 0,-3 0-32 16,-1-4-16-16,-3-1 0 15,-1 0-992-15,0-1-208 0,-1-1-32 0,-1-1-14816 0</inkml:trace>
  <inkml:trace contextRef="#ctx0" brushRef="#br0" timeOffset="13533.1">20047 1217 16575 0,'-5'-2'1472'16,"1"2"-1168"-16,2 0-304 0,1 0 0 15,1 0 2144-15,-3 0 368 0,-1 2 80 0,-4 0 16 16,-5 4-48-16,-1 4-16 0,-4 6 0 0,-2 3 0 0,-1 7-1024 0,-2 5-208 15,1 1-32-15,1 2-16 16,-2 4-832-16,2-4-176 0,7-8-16 0,0 0-16 0,-1 1-224 0,3 2 0 16,3-3-192-16,2-8-11760 15,3-2-2352-15</inkml:trace>
  <inkml:trace contextRef="#ctx0" brushRef="#br0" timeOffset="13824.9">20109 1560 12895 0,'2'0'1152'0,"2"0"-928"0,-4 0-224 16,0 0 0-16,0 0 2112 0,0 0 368 0,0 0 80 0,0 0 0 16,61 10 192-16,-61-10 16 0,44 10 16 0,-44-10 0 15,33 15-992-15,-23-5-208 0,-3-3-48 0,-5 4 0 16,-4-1-784-16,-3 3-176 0,-3-1-16 0,-2 2-16 15,-2 1-416-15,0-2-128 0,-2 0 0 0,3-1 0 16,1 0 0-16,4-1 0 0,2 1-208 0,3-3 80 16,2-1 0-16,4 0 0 0,2-1 0 0,3 1 0 15,-10-8-16-15,28 10 0 0,-28-10 0 0,34 8 0 16,-34-8 144-16,0 0-160 0,53 2 160 0,-53-2-160 16,0 0-880-16,51-9-176 0,-51 9-48 0,0 0-14400 15</inkml:trace>
  <inkml:trace contextRef="#ctx0" brushRef="#br0" timeOffset="14042">20549 1217 16575 0,'1'0'1472'0,"-1"0"-1168"15,0 0-304-15,0 0 0 0,0 0 2416 0,0 0 416 16,23 21 96-16,-14-5 16 0,6 12-224 0,0 13-32 15,-3 7-16-15,-4 3 0 0,-4 8-1312 0,-8 4-256 16,-4 4-48-16,-6 2-16 0,-7 2-608 0,-7 1-128 16,0-12-32-16,-3-3 0 0,-2-6-272 0,-1-7 0 15,2-5-128-15,-5-2-18272 0</inkml:trace>
  <inkml:trace contextRef="#ctx0" brushRef="#br0" timeOffset="14414.01">16347 985 24879 0,'-23'13'1088'0,"9"-6"256"0,2 2-1088 0,1-2-256 15,3 2 0-15,1 0 0 0,-2 7 896 0,-7 13 128 16,-9 21 32-16,-7 23 0 0,1 12-592 0,5 4-112 16,8 5-32-16,7 1 0 0,11-1 0 0,12-5 0 15,11-7 0-15,15-8-13888 0</inkml:trace>
  <inkml:trace contextRef="#ctx0" brushRef="#br0" timeOffset="14962.63">21326 1532 3679 0,'0'0'320'0,"0"0"-320"16,0 0 0-16,0 0 0 0,0 0-240 0,0 0-112 16,0 0-32-16,11-25 0 0,-15 22 976 0,-6-2 192 0,-2 3 48 0,-4 2 0 15,-3 7 1952-15,-3-1 400 0,-3 6 80 0,-2 4 0 16,0 1 176-16,-2 4 16 0,5 4 16 0,3-3 0 15,2 1-1120-15,7-5-240 0,3-2-32 0,3-3-16 0,3 3-1184 16,6-5-240-16,3 1-64 0,5-3 0 16,-11-9-448-16,0 0-128 0,52 16 0 0,-52-16 0 15,0 0 0-15,69-2 0 0,-69 2 0 0,0 0 0 16,62-18-176-16,-62 18 0 0,0 0 0 0,43-41 0 31,-43 41-832-31,18-32-160 0,-12 11-48 0,-4-1-9424 0,1 2-1904 0</inkml:trace>
  <inkml:trace contextRef="#ctx0" brushRef="#br0" timeOffset="15360.25">21338 1470 9087 0,'5'-1'192'0,"-3"1"64"0,1 0 0 0,-1 0 0 0,1 0-256 0,-1 0 0 0,1 0 0 0,0 1 0 0,2 2 3120 0,3-1 576 16,-8-2 112-16,0 0 32 0,32 22-1040 0,-20-9-208 16,2-1-32-16,0 4-16 0,-1 4-1232 0,-1 1-240 15,-2-1-48-15,-3 2-16 0,-3-3-496 0,-1 0-80 16,-4 0-32-16,-2-1 0 0,0-1-400 0,-4-1 0 15,1-4 128-15,-2-3-128 0,0-2-144 0,1-3-64 16,1-2-16-16,1-4 0 16,1 1-336-16,1-6-64 0,2-3-16 0,2-2 0 15,1 1-544-15,1 0-112 0,-3 11-32 0,0 0 0 16,28-51 656-16,-28 51 128 0,0 0 32 0,33-47 0 0,-33 47 512 0,0 0 0 16,31-38 0-16,-31 38 0 0,0 0 224 0,0 0 96 15,0 0 32-15,0 0 0 0,42-37 656 0,-42 37 128 0,0 0 16 0,0 0 16 16,2-4-288-16,-8 8-64 0,-2 2-16 0,-2 0 0 15,1 0-544-15,-2 2-96 0,0 0-32 16,0 1 0-16,1 1-128 0,2 0 0 0,1 0 0 0,3 0 0 16,3 1 288-16,1-1-32 0,4-1 0 0,1 0 0 15,3 1-112-15,2 0-16 0,4 2-128 0,1 1 192 16,2 0 48-16,1 2 0 0,-18-15 0 0,41 26 0 16,-41-26-240-16,41 25 128 0,-41-25-128 0,37 18 0 0,-37-18-192 15,32 16-144-15,-32-16-32 0,0 0 0 16,31 18-1456-16,-31-18-288 15,0 0-64-15,0 0-12288 0</inkml:trace>
  <inkml:trace contextRef="#ctx0" brushRef="#br0" timeOffset="16019.72">22881 1040 19343 0,'-9'2'1728'0,"1"1"-1392"16,3 0-336-16,1 0 0 0,2 1 688 0,-3 3 64 0,-6 4 16 0,-7 9 0 16,-5 8 688-16,-4 11 144 15,-1 10 16-15,4 2 16 0,4 3 112 0,6 0 32 16,6-4 0-16,5 2 0 0,4-2-880 0,8-2-192 0,6 1-16 0,5-2-16 15,4-5-672-15,4-1 0 0,0-9 0 0,1-3-176 16,1-5-1232 0,0-5-256-16</inkml:trace>
  <inkml:trace contextRef="#ctx0" brushRef="#br0" timeOffset="16240.78">23057 1296 20271 0,'-2'8'1792'0,"2"-1"-1424"0,0-4-368 0,2 1 0 16,-1 1 1536-16,1-1 224 0,2 2 48 0,4 6 16 0,1 4-688 0,8 10-144 16,4 6-32-16,1 6 0 0,4 0-192 0,0 3-32 15,-2-3-16-15,1-1 0 0,-3-5-720 0,-1-1-192 16,-1-2 0-16,-2-7-14224 0</inkml:trace>
  <inkml:trace contextRef="#ctx0" brushRef="#br0" timeOffset="16415.29">23305 1375 10127 0,'-13'2'896'0,"4"-2"-704"16,2 3-192-16,-1-3 0 0,3 1 2608 0,0 2 480 0,-2-1 112 0,-5 5 0 15,-8 6-464-15,-6 3-112 0,-5 5 0 0,0 5-16 16,0 0-1040-16,1 1-208 0,4 2-32 0,4-1-16 31,4-2-1824-31,3-1-352 0,4 1-80 0,4-2-14016 0</inkml:trace>
  <inkml:trace contextRef="#ctx0" brushRef="#br0" timeOffset="17110.47">22797 1397 11055 0,'-5'3'976'0,"1"-3"-784"0,3 0-192 0,1 0 0 15,0 0 1328-15,0 0 208 0,-1-3 64 0,-2 3 0 0,2 0-48 16,0 0 0-16,2 0 0 0,2 0 0 0,2-1-144 0,1 1-16 15,-6 0-16-15,0 0 0 0,0 0-384 0,0 0-80 16,58-3-16-16,-58 3 0 0,0 0-448 0,0 0-112 0,58-6-16 0,-58 6 0 16,0 0-192-16,0 0-128 15,56 0 160-15,-56 0-160 0,0 0 256 0,0 0-32 0,0 0-16 0,28 21 0 16,-27-11 400-16,-3 3 80 16,-1 0 16-16,-3 6 0 0,-1 3-160 0,-2 0-32 15,1 3 0-15,-1-3 0 0,1 0-512 16,1-3 0-16,3 1 0 15,3-8-16400-15</inkml:trace>
  <inkml:trace contextRef="#ctx0" brushRef="#br0" timeOffset="17519.89">23418 1782 4607 0,'-16'7'400'0,"7"-2"-400"0,0-1 0 0,3-2 0 0,4-2 4912 0,1 0 896 0,1 0 176 0,-2-2 32 16,2 2-3776-16,0-4-768 16,3 2-160-16,-3 2-32 0,0 0-560 0,0 0-112 15,0 0-32-15,46-35 0 0,-46 35-160 0,0 0-32 16,45-31-16-16,-45 31 0 0,0 0-368 0,50-28 0 16,-50 28 0-16,0 0 128 0,0 0-128 0,52-18 144 15,-52 18-144-15,0 0 160 0,0 0 464 0,23 23 80 0,-22-10 32 16,-1 3 0-16,-2 2-80 0,-1 1-16 15,0 4 0-15,-1-4 0 0,0 2-448 16,2-2-192-16,1-5 176 0,3 0-11952 0,4-4-2368 16</inkml:trace>
  <inkml:trace contextRef="#ctx0" brushRef="#br0" timeOffset="17992.93">24154 1609 21183 0,'-13'0'944'0,"6"-2"192"0,1 0-912 0,1-1-224 0,3 2 0 0,1 1 0 0,1-2 672 0,0-4 96 0,-1-1 0 0,1 0 16 16,2-5 128-16,-2 12 32 0,0 0 0 0,24-37 0 16,-24 37-272-16,0 0-48 15,47-39-16-15,-47 39 0 0,0 0-400 0,56-37-80 16,-56 37 0-16,0 0-128 0,53-35 176 0,-53 35-176 15,0 0 160-15,0 0-160 0,39-35 544 0,-34 26 16 0,-1 2 0 0,-3 0 0 16,-1 1 192-16,-1 2 32 16,0 2 16-16,-2-2 0 0,2 4-160 0,0 0-16 0,1 4-16 0,-1 2 0 15,2 2-224-15,-1 3-64 16,1 5 0-16,1 0 0 0,0 2-112 0,0 2-16 16,2 5-16-16,-2 1 0 0,3 5 16 0,-1-2 0 15,1 2 0-15,-1-2 0 0,-1-1-192 0,0-2 0 16,-1-4 0-16,-2 0 128 15,2-4-448-15,-4-6-112 0,2 0-16 0,0-4-16864 0</inkml:trace>
  <inkml:trace contextRef="#ctx0" brushRef="#br0" timeOffset="18145.07">24205 1536 20271 0,'-7'2'896'0,"3"-2"192"15,2 0-880-15,-1-2-208 0,2 2 0 0,1 0 0 16,1 0 1696-16,2 0 288 0,-3 0 64 0,0 0 16 0,0 0-688 0,0 0-144 15,49 8-16-15,-49-8-16 0,0 0-928 0,71 16-272 16,-71-16 128-16,58 13-14400 16</inkml:trace>
  <inkml:trace contextRef="#ctx0" brushRef="#br0" timeOffset="18538.59">24609 1522 18543 0,'-12'-2'400'15,"5"2"96"-15,-2-3 16 0,4 2 0 0,3 1-512 0,1 0 0 0,0 0 0 0,-1 0 0 0,-1 0 2256 0,-2 4 352 16,-2 2 64-16,2 0 16 0,2 6-736 0,-1-2-144 0,2 4-16 16,-1 1-16-16,3 1-768 0,0-3-160 0,3 2-16 15,-1-2-16-15,2-1-544 0,-1-2-96 16,2-4-32-16,-1 0 0 0,0-2-384 0,-2-4-80 0,1 0 0 0,-3 0-16 31,0 0-640-31,0 0-128 0,5-22-32 0,-4 12 0 16,-1-5 304-16,0 1 48 0,0-1 16 0,1 2 0 0,0-2 448 0,-1 15 80 0,7-30 32 0,-7 30 0 15,8-33 400-15,-8 33 96 0,16-32 16 0,-16 32 0 16,0 0 528-16,28-36 96 0,-28 36 32 0,0 0 0 16,0 0 32-16,0 0 16 0,0 0 0 0,52 14 0 0,-45-2-224 0,0 2-32 15,3 4-16-15,1 1 0 16,-1-1-416-16,1-2-64 0,1 3-32 0,-1-3 0 16,0 0-48-16,0 0-16 0,0-1 0 0,-2-4 0 15,-2 0-32-15,-1-1-128 0,-1-6 192 0,-2-1-64 16,-1 0 0-16,-2-6 0 0,0 0 0 0,0-5 0 15,-1 0-128-15,0-5 0 0,-1 0 144 0,2-5-144 0,0 1 0 16,3-4 0-16,-1-2 0 0,2-5 0 16,2 2-544-16,2-2-80 0,0-3-16 0,-8 31-11520 15,23-54-2320-15</inkml:trace>
  <inkml:trace contextRef="#ctx0" brushRef="#br0" timeOffset="18891.38">25083 1387 22623 0,'-12'10'496'0,"5"-5"96"0,2-1 32 0,1 0 16 0,2-1-512 0,0 0-128 15,1 3 0-15,-1 0 0 0,-1 3 2096 0,-1 4 384 0,2 3 80 0,1 3 0 16,1 0-1056-16,1-1-224 0,1-1-32 0,1-1-16 16,-1-1-800-16,1-2-176 0,-1-1-16 0,0-5-16 15,-1 2-464-15,-2-5-80 0,-2-2-32 0,-1-2 0 31,-2 0-1024-31,-1-5-208 0,-3 0-32 0,0-1-16 16,-2-2-400-16,-1-2-80 0,-3-5 0 0,0 1-16 16,1-1 1072-16,3 2 224 0,3-3 32 0,3 1 16 0,2-1 1072 0,6 0 224 0,-2 16 32 15,0 0 16-15,28-47 496 0,-28 47 96 0,0 0 32 0,56-31 0 0,-56 31 0 16,0 0 0-16,68-8 0 0,-68 8 0 16,45 9 224-16,-45-9 32 0,42 20 16 0,-42-20 0 15,38 22-320-15,-38-22-64 0,27 25-16 0,-17-13 0 16,-3 4-496-16,-3-2-112 0,-3 1 0 0,-5-3-16 15,-2-1-224-15,-5 0-32 0,-1 3-16 0,-3-5 0 0,1 0-160 0,-1-2 0 0,-1-1-192 16,1-2-18064 0</inkml:trace>
  <inkml:trace contextRef="#ctx0" brushRef="#br0" timeOffset="19180.14">25820 1374 20271 0,'-1'1'1792'0,"0"1"-1424"0,2-2-368 0,0 3 0 15,2-2 1984-15,-1 3 320 0,2 2 64 0,2 5 0 16,3 3-560-16,1 4-112 0,2 5-32 0,-1 1 0 16,2 0-448-16,-1 1-112 0,0-1-16 0,2 1 0 15,0-2-784-15,-1-2-176 0,-2-1-128 0,-2-5-11456 16,0-4-2384-16</inkml:trace>
  <inkml:trace contextRef="#ctx0" brushRef="#br0" timeOffset="19341.57">26012 1412 17503 0,'-4'0'1552'0,"1"1"-1232"15,-1 0-320-15,1 3 0 0,1-3 2304 0,-4 4 416 16,-4 3 80-16,-7 7 16 0,-7 3-576 0,-3 2-128 16,-3 5 0-16,-1 1-16 0,0-2-1280 0,2 0-256 15,3-3-48-15,4-1-11248 16,4-2-2240-16</inkml:trace>
  <inkml:trace contextRef="#ctx0" brushRef="#br0" timeOffset="19630.16">26164 1593 18431 0,'0'0'1632'0,"0"0"-1312"0,0 0-320 0,0 0 0 16,0 0 1568-16,0 0 240 0,0 0 48 0,0 0 16 0,0 0-624 0,0 0-128 15,51 6-32-15,-51-6 0 16,10 13-272-16,-10-4-64 0,-1 1-16 0,-6 2 0 0,0-2-608 16,-3 1-128-16,-2 3 0 0,-2-2 0 15,-2 1 0-15,1-1 0 0,-2 2 0 0,2-5 0 16,0 3 0-16,3-2 0 0,2-3 0 0,4-1 0 16,3-1 816-16,3 0 160 0,5 0 48 0,-5-5 0 15,0 0-320-15,0 0-48 0,52 10-16 0,-52-10 0 16,0 0-432-16,64 0-80 0,-64 0-128 0,0 0 176 15,72-10-176-15,-72 10-256 0,0 0 64 0,67-12 16 16,-67 12-1936-16,0 0-384 0</inkml:trace>
  <inkml:trace contextRef="#ctx0" brushRef="#br0" timeOffset="19860.54">26454 1231 13823 0,'0'0'1216'0,"0"0"-960"16,0 0-256-16,0 0 0 0,0 0 2944 0,0 0 560 15,0 0 96-15,44 17 32 0,-44-17-912 0,46 38-176 0,-19-7-48 0,-2 8 0 16,-4 7-960-16,-6 9-208 0,-6 8-48 0,-9 6 0 0,-7-5-640 0,-9 2-128 16,-7 0-16-16,-8-2-16 15,1-8-128-15,-5 1-32 0,-4 0 0 16,-5 0 0-16,-1-4-320 0,-2-7-208 0</inkml:trace>
  <inkml:trace contextRef="#ctx0" brushRef="#br0" timeOffset="24191.79">16348 2137 1839 0,'-8'6'160'0,"0"-2"-160"0,1 1 0 0,3-4 0 16,3 1 3424-16,1 1 656 0,0-3 128 0,-1 3 16 15,1 4-2000-15,-1-1-416 0,3 4-80 0,2 2 0 16,2 0-272-16,3 2-48 0,3 1-16 0,4 1 0 15,-16-16-304-15,45 28-64 0,-45-28-16 0,60 26 0 16,-60-26-512-16,85 25-112 0,-31-18 0 0,2-2-16 16,1 2-192-16,1-7-48 0,-2 0 0 0,1-5 0 15,1-2-128-15,1 0 0 0,0-5 0 0,-5 2 0 16,-54 10 0-16,99-25-176 0,-99 25 176 16,89-25-128-16,-89 25 0 0,72-17 0 0,-72 17 0 0,68-17 0 0,-68 17-32 15,59-10 0-15,-59 10 0 0,0 0 0 16,63 5 160-16,-63-5 224 0,0 0-48 0,46 28-16 15,-35-12 592-15,0 2 112 0,0 5 32 0,-2 3 0 0,0 2-112 0,-2-3-16 0,-1-1 0 16,0-2 0-16,1 3-304 16,-3-4-64-16,1 1-16 0,-1 0 0 0,0-6-224 15,0 0-160-15,-2-3 192 0,-1-3-192 0,2-2 176 16,-2 0-176-16,-1-2 160 0,0-4-160 0,0 0 0 0,-1-2 0 16,-2-2 0-16,2-3 0 0,0 1 0 0,-2-3 0 15,1-1 0-15,1-2 0 0,1-3 0 0,0 1 0 16,2-4-128-16,1 6 128 0,0 0 0 0,1 2 0 15,-4 8-128-15,0 0 128 0,37-49 0 0,-37 49 0 16,42-41 0-16,-42 41 0 0,50-33 0 0,-50 33 0 0,54-26 0 0,-54 26 0 16,61-16 0-16,-61 16 0 15,63-12 0-15,-63 12 0 0,69-4 0 0,-69 4 0 16,77 0 0-16,-77 0 0 0,76 4 0 0,-76-4 128 16,74 8-128-16,-74-8 0 0,76 14 144 0,-76-14-144 0,74 15 128 15,-74-15-128-15,80 20 144 0,-34-11-144 16,2 1 160-16,2 1-160 0,-2-3 176 15,2 1-176-15,-1-3 192 16,4 0-192-16,7-2 144 0,5-2-144 0,6-1 0 16,-12-1 144-16,-59 0-144 0,99-6 0 0,-39-1 0 15,6-6 128-15,-2-1-128 0,-6-4 128 0,-3 3-128 16,-9-4 128-16,-46 19-128 0,66-35 0 0,-66 35 0 0,41-37 0 0,-41 37 0 0,20-38 0 0,-16 18 0 0,-4-7-12544 16,-3-3-2432-16</inkml:trace>
  <inkml:trace contextRef="#ctx0" brushRef="#br0" timeOffset="25210.24">17563 2840 13823 0,'-5'0'1216'0,"0"0"-960"0,2 0-256 0,1 2 0 16,2 0 1296-16,-4-2 224 0,-2 4 32 0,-5 2 16 16,-1 4 224-16,-3 5 64 0,1 2 0 0,0 4 0 15,3 1-160-15,0 0-32 0,4-3 0 0,1 3 0 16,1-3-640-16,2 1-128 0,3-2-16 0,3-2-16 16,2-1-576-16,-2-1-112 0,2-6-32 0,0-1 0 15,1-4-144-15,-2-3 0 0,-1 1-192 0,-1-2 192 16,2-2-320-16,-2-4 64 0,2-5 16 0,0-3 0 15,-2-2 80-15,2-4 16 0,-2-4 0 0,1-1 0 16,-1 0 144-16,1-1-160 0,-1 1 160 0,1-2-160 0,-1-1 160 16,1 3 0-16,-1 4 0 0,1 1 128 0,-1 7 128 15,1 3 48-15,-2 4 0 0,1 3 0 0,-1 1 400 0,2 3 64 16,-1 3 32-16,2 4 0 0,0 3-176 0,2 5-48 0,1 4 0 16,3 3 0-16,0-2-272 0,1 1-64 15,0 2-16-15,2 2 0 0,4 3-64 16,2 1-16-16,0-3 0 0,0-5 0 0,-3-3-16 0,4 0-128 15,2 0 192-15,2 1-64 0,-3-7-128 0,-21-12 0 16,0 0 0-16,45 17 128 0,-45-17-128 0,0 0 0 16,0 0 0-16,0 0 0 0,0 0 0 0,38-33 0 15,-38 18 0-15,-2-1 128 0,0-2-128 0,-1-2 0 16,-2-2 0-16,2-3 128 0,-2 0-128 0,-1-1 0 16,2-1 0-16,0 1 0 15,2 4-400-15,-1 2-64 0,3 1-16 0,-1 7-11680 0,1 2-2320 16</inkml:trace>
  <inkml:trace contextRef="#ctx0" brushRef="#br0" timeOffset="25478.59">17950 3148 21183 0,'-11'13'944'15,"4"-10"192"-15,3 2-912 0,0-1-224 0,1-2 0 0,3-2 0 16,0 0 1216-16,0 2 208 0,0 0 48 0,0-2 0 15,3 0-16-15,2 0 0 0,-5 0 0 0,0 0 0 16,0 0-672-16,0 0-128 0,53-32-16 0,-53 32-16 16,0 0-384-16,54-40-80 0,-54 40-16 0,0 0 0 15,49-29 176-15,-49 29 48 0,0 0 0 0,0 0 0 0,0 0 336 0,59-10 64 16,-53 17 0-16,-1 6 16 0,-2 5-80 0,-2 4-32 16,-2 4 0-16,-1 5 0 0,0 1-272 15,-2-1-48-15,0 2-16 0,2-8 0 0,1 0-208 0,-1-5-128 16,1-5 128-16,4-5-18976 15</inkml:trace>
  <inkml:trace contextRef="#ctx0" brushRef="#br0" timeOffset="26658.43">23028 2140 9215 0,'-6'2'816'0,"1"-1"-656"16,3 1-160-16,0-2 0 0,4 0 608 0,-2 0 96 16,-2 2 0-16,0 3 16 0,1-2-240 0,2 3-48 15,3 1-16-15,3 0 0 0,2 2 800 0,-9-9 144 16,29 24 48-16,-29-24 0 0,44 26 80 0,-44-26 32 15,57 31 0-15,-57-31 0 0,70 32-496 0,-70-32-80 16,76 35-32-16,-76-35 0 0,77 28-368 0,-77-28-80 16,86 20-16-16,-86-20 0 0,100 16-320 0,-100-16-128 15,110 9 0-15,-110-9 0 0,103 0 0 0,-103 0 0 16,103-14 0-16,-103 14-160 16,101-21-256-16,-101 21-48 0,91-19-16 0,-91 19 0 15,84-16-32-15,-84 16-16 0,71-7 0 0,-71 7 0 0,0 0 528 0,65 7 272 16,-65-7-16-16,0 0-16 0,29 33 752 0,-27-16 160 0,-3 3 16 0,1 0 16 15,-4 1 112-15,-1 1 32 0,-2 7 0 0,-2-1 0 16,2-3-496-16,-1-3-80 0,1 0-32 0,0-2 0 16,-1 1-272-16,1-1-64 0,0-4-16 0,1-1 0 15,0-3-128-15,0-4-32 0,1-2 0 0,-1-4 0 16,1-1-80-16,-1-2-128 0,2-4 176 0,0-1-176 16,2-1 128-16,2-6-128 0,1 0 0 0,1-2 0 15,2 1 0-15,4-7 0 0,3-1 0 0,2-4 0 16,6-2 0-16,3-1 0 0,-22 29 0 0,46-49 0 15,-46 49 0-15,58-45 0 0,-58 45 0 0,68-32 0 16,-68 32 0-16,72-21 0 0,-72 21 0 0,83-8 0 16,-83 8 128-16,92 0-128 0,-92 0 144 0,93 8-144 15,-93-8 192-15,97 12-64 0,-43-6-128 0,3 1 192 0,-4 1-192 0,5 2 128 16,5 0-128-16,1-1 0 0,-2 1 128 0,-2-4-128 16,0 0 0-16,1 0 0 0,2 0 0 0,0-2 128 15,1-4-128-15,-3 0 0 0,-5-4 0 0,-56 4 0 16,91-12 0-16,-91 12 0 0,68-16 0 0,-68 16 0 15,57-22 0-15,-57 22 0 0,49-31 0 0,-49 31 0 16,34-39 0-16,-34 39 0 0,16-40-192 0,-15 14-16 16,-5-2-16-16,-2 2-17728 15</inkml:trace>
  <inkml:trace contextRef="#ctx0" brushRef="#br0" timeOffset="27258.01">24193 2905 20271 0,'-5'0'896'0,"1"0"192"16,1-3-880-16,0 3-208 0,2 0 0 0,0 0 0 0,0 3 384 0,-3-1 16 16,-1 2 16-16,-2 4 0 0,-3 6 144 0,-2 1 16 15,3 1 16-15,-3 1 0 0,0 4 832 0,-2 2 176 16,2-1 16-16,1-1 16 0,0-1-592 0,2-2-112 15,3-5-32-15,2 0 0 0,1-4-448 0,1-2-112 16,1-1-16-16,1-3 0 0,1 1-320 0,2-7 0 16,1 2-192-16,-1-5 64 15,0 2-368-15,0-2-64 0,1-5-16 0,-4 11 0 16,9-29 128-16,-4 12 0 0,1-5 16 0,-1-1 0 0,1-1 224 0,0-1 32 16,0 5 16-16,-1 2 0 0,-1 5 160 0,1 1 176 15,0 2-48-15,0 0 0 0,-5 10 608 0,0 0 112 16,0 0 32-16,0 0 0 0,0 0 80 0,0 0 0 15,0 0 16-15,0 0 0 0,43 26-320 0,-33-11-64 0,2 5-16 16,2-1 0-16,3 2-304 0,-1-4-64 0,-16-17-16 0,36 32 0 16,-36-32-192-16,46 34 176 0,-46-34-176 0,47 28 160 15,-47-28-160-15,0 0 128 0,53 22-128 0,-53-22 128 16,0 0-128-16,0 0 128 0,57-9-128 0,-57 9 128 16,0 0-128-16,24-38 160 0,-24 38-160 0,8-27 160 15,-5 7-160-15,-3-2 128 0,0-1-128 0,-3-3 128 16,0 2-128-16,-1-1 0 0,0 3 0 0,-1-1 0 15,0 1 0-15,0 2-192 0,2 2 32 0,0 2 16 16,2 1-2128-16,1 1-416 16</inkml:trace>
  <inkml:trace contextRef="#ctx0" brushRef="#br0" timeOffset="27558.41">24700 3053 25791 0,'-13'9'1152'0,"5"-6"224"0,1-1-1104 0,2-1-272 16,5-1 0-16,0-1 0 0,0-1 464 0,0 2 48 15,1-3 0-15,0 0 0 0,-1 3-208 0,0 0-48 16,0 0 0-16,0 0 0 0,0 0 960 0,0 0 192 0,56 10 48 0,-56-10 0 16,18 19-752-16,-10-7-128 15,-3 2-48-15,-4 0 0 0,-2 0-80 0,-4 1 0 16,-5 1-16-16,-2 0 0 0,-6 0 160 0,0 0 48 0,-3 3 0 0,1-4 0 15,0-2-224-15,4 2-32 0,4-4-16 0,2 0 0 16,5-1-144-16,2 0-32 0,6-1 0 0,2 1 0 16,-5-10-192-16,20 18 0 0,-20-18 128 0,0 0-128 15,55 20 0-15,-55-20 0 0,52 9 0 0,-52-9 0 32,59-3-448-32,-59 3-96 0</inkml:trace>
  <inkml:trace contextRef="#ctx0" brushRef="#br0" timeOffset="28439.82">14381 4371 11055 0,'-10'3'976'0,"3"-2"-784"0,3-1-192 0,4 0 0 16,1 2 1088-16,-2-2 160 0,-1 0 32 0,-2 3 16 15,-1 1 240-15,1-1 64 0,4 1 0 0,5 1 0 16,-5-5-176-16,0 0-16 0,0 0-16 0,61 12 0 16,-61-12-576-16,59 4-112 0,-59-4-32 0,79 4 0 15,-79-4-544-15,93 0-128 0,-93 0 0 0,98-4 0 16,-98 4-1216-16,83-2-240 0,-83 2-32 16,75-2-9840-16</inkml:trace>
  <inkml:trace contextRef="#ctx0" brushRef="#br0" timeOffset="28668.54">14278 4589 24879 0,'-14'4'2208'0,"4"-2"-1760"0,6-2-448 0,5 0 0 16,3-2 1472-16,-3 2 192 15,0-3 64-15,-1 2 0 0,5-2-1504 0,-5 3-224 0,0 0-192 0,0 0 48 16,83-10 144-16,-83 10 0 16,95-6 0-16,-35 6 128 0,-60 0-128 0,112-6 0 0,-44 6-176 0,10-2-13440 15</inkml:trace>
  <inkml:trace contextRef="#ctx0" brushRef="#br0" timeOffset="29610.65">16884 4213 18431 0,'-6'-4'1632'0,"2"-1"-1312"16,2 4-320-16,2-1 0 0,1 2 1152 0,-2 0 144 16,-1-4 48-16,-1 4 0 0,-2 0-400 0,1 4-80 15,-1 5-16-15,2 8 0 0,0 7 880 0,0 5 160 0,2 2 32 0,0 3 16 16,0 2-912-16,-1-1-192 16,2-1-48-16,0-3 0 0,0-5-320 0,2 3-64 15,-2-3-16-15,1-2 0 0,-2-4-256 0,-1-3-128 16,1-5 128-16,-1-4-128 0,0-2 0 0,0-3 128 15,-1-3-128-15,1-3 0 0,0 0 0 0,0-6-272 16,0-1 32-16,1 0 16 16,-1-2-352-16,1-4-64 0,1-3 0 0,0-3-16 0,1-5 304 0,2-2 64 15,1-3 16-15,-1 0 0 0,2-3 272 0,1 1 0 0,1 5 0 16,-1 1 0-16,2 2 0 0,0 5 0 0,-8 21 128 16,0 0-128-16,16-30 656 0,-12 28 48 0,-1 2 0 0,1 2 0 15,0 4 144-15,-1 4 48 0,2 3 0 0,2 0 0 16,1 8-496-16,1-1-80 0,2 5-32 0,-1-3 0 15,0-3-160-15,2 3-128 0,4 4 144 0,3 2-144 16,3 1 128-16,-3-7-128 0,-3-3 0 0,0 0 0 0,4 0 0 0,1-1 128 16,-2-1-128-16,-3-5 0 15,-16-12 0-15,0 0 0 0,0 0 128 0,0 0-128 0,0 0 0 0,0 0 128 16,0 0-128-16,0 0 0 16,0 0 128-16,0 0-128 0,36-41 0 0,-41 16 144 15,0 2-144-15,0-4 0 0,2 3 0 0,-1-7 0 0,4-1-192 0,0-5-80 16,1-1-16-16,3 3-11888 15,1 7-2384-15</inkml:trace>
  <inkml:trace contextRef="#ctx0" brushRef="#br0" timeOffset="29911.67">17339 4684 16575 0,'-20'19'1472'0,"10"-10"-1168"16,0-1-304-16,3-3 0 0,3-1 2368 0,3-4 400 0,0 2 96 0,0-2 16 16,-1 4-1776-16,1-4-336 0,4 0-80 15,1-3-16-15,-4 3-160 0,0 0-16 0,0 0-16 0,0 0 0 16,57-38-272-16,-57 38-48 0,0 0-16 0,41-36 0 16,-41 36-144-16,0 0 0 0,42-41 0 0,-42 41 0 15,0 0 0-15,0 0 0 0,0 0 0 0,0 0 0 16,0 0 816-16,0 0 128 0,0 0 16 0,0 0 16 15,35 16 288-15,-38 0 48 0,0 7 16 0,-1-4 0 16,0 6-832-16,2 0-176 0,1-3-16 0,1 0-16 16,1-3-288-16,1-3 0 0,1-2 128 15,0-3-12256-15,4-5-2464 0</inkml:trace>
  <inkml:trace contextRef="#ctx0" brushRef="#br0" timeOffset="30346.11">18934 4428 32255 0,'-28'-6'1424'0,"12"2"304"0,-1-1-1392 0,6 2-336 16,5 1 0-16,1 0 0 0,-1 2 192 0,-5-4-48 0,-6 2 0 0,-7 2 0 15,-1 0 240-15,1 6 64 0,1 6 0 0,4 1 0 16,1 3 352-16,6 2 80 0,2-1 16 0,5-2 0 15,1 1-192-15,3 0-48 0,5 3 0 0,3 1 0 16,4 1-432-16,4-1-96 0,1-2 0 0,3-2-128 16,-19-16 0-16,41 25 0 0,-41-25 0 0,39 14 0 15,-39-14 0-15,0 0 0 0,58 2 0 0,-58-2 0 16,0 0 0-16,0 0-224 0,46-41 32 0,-46 41 16 16,10-34-368-16,-9 15-80 15,0 3-16-15,1 0 0 0,-2-4-1504 0,-3-2-304 16,2-2-64-16,-3 1-11568 0</inkml:trace>
  <inkml:trace contextRef="#ctx0" brushRef="#br0" timeOffset="30712.1">18970 4351 8223 0,'0'0'176'0,"0"0"32"0,0 0 16 0,0 0 32 0,0 0-256 0,0 0 0 0,0 0 0 0,46 18 0 0,-46-18 3184 0,24 27 592 16,-10-11 112-16,0 4 16 0,-3 1-752 0,-1-1-144 16,-2 1-48-16,0 1 0 0,-3-5-1232 0,-2 1-256 15,1-1-64-15,-3-1 0 0,1-1-912 0,-2-5-192 16,-2-2-48-16,0-2 0 0,-1-2-256 0,0-1 0 15,-1-3 0-15,0-3 0 0,1-1-128 0,-1-4 128 16,0 0-208-16,2 0 80 16,0-1-368-16,1-2-64 0,1-4-16 0,3-3 0 0,-3 18 144 0,12-42 32 15,-12 42 0-15,21-41 0 0,-21 41 400 0,28-37-128 16,-28 37 128-16,0 0 0 0,51-42 0 0,-51 42 0 16,0 0 0-16,0 0 0 0,55-28 416 0,-55 28 16 0,0 0 0 0,0 0 0 15,0 0 96-15,0 0 32 0,23 18 0 16,-25-12 0-16,-1-1-304 0,-1 3-48 0,-3 1-16 0,-2 1 0 15,-2 2-192-15,-1 1 0 0,-1 0 128 16,1 0-128-16,1-1 0 0,1-2 0 0,1 2 0 0,3-2 0 16,4 0 128-16,1-1 48 0,2 1 0 0,2-2 0 15,4 3-16-15,-7-11 0 0,19 21 0 0,-19-21 0 16,26 23-160-16,-26-23 128 0,36 26-128 0,-36-26 128 16,36 24-128-16,-36-24 0 0,38 23 0 0,-38-23 0 15,45 19-896-15,-45-19-176 16</inkml:trace>
  <inkml:trace contextRef="#ctx0" brushRef="#br0" timeOffset="31249.67">20299 4416 19343 0,'-1'-3'1728'0,"-1"2"-1392"15,0-3-336-15,2 4 0 0,0 0 2032 0,-1 0 336 16,-1 0 64-16,-3 2 0 0,-2 1 32 0,-1 3 0 16,-2 6 0-16,0 1 0 0,-2 6-1264 0,1-1-256 15,1 5-48-15,0-1-16 0,2-4-544 0,1 2-96 0,2 0-32 0,2-3 0 16,2-1-208-16,1-3 128 0,1-3-128 0,2-4 0 0,-3-6 0 0,0 0 0 15,0 0 0-15,0 0 0 16,0 0-272-16,0 0 48 0,12-40 16 0,-12 40 0 16,2-23 16-16,-2 23 0 0,1-39 0 0,1 15 0 15,-1-1 192-15,3 0 0 0,0-1 0 16,1-2-144-16,1-1 144 0,1 1 0 0,-7 28 0 0,15-45 0 16,-15 45 176-16,0 0-48 0,21-40 0 0,-21 40 0 15,0 0 128-15,0 0 32 0,0 0 0 0,0 0 0 16,0 0 32-16,44 25 16 0,-33-7 0 0,1 2 0 15,2-2-32-15,1 4-16 0,4 3 0 0,2 4 0 16,3-3-96-16,1 2 0 0,-1 0-16 0,0-3 0 16,-1-3-176-16,0-2 0 0,0 1 144 0,-3-5-144 15,-20-16 0-15,34 20 0 0,-34-20 0 0,0 0 128 0,0 0-128 16,0 0 0-16,0 0 0 0,0 0 0 0,36-32 0 0,-37 16 0 16,0-6 0-16,-2-3 128 0,1-4-128 0,-2-3 0 15,0-5 0-15,0-4 0 0,0 3-192 0,1 0-64 16,3-1-16-16,0 2 0 15,3 0-560-15,-2 7-128 0,3 5 0 0,-4 25-11264 16,8-47-2240-16</inkml:trace>
  <inkml:trace contextRef="#ctx0" brushRef="#br0" timeOffset="31567.76">20748 4576 21183 0,'-4'-3'1888'0,"4"3"-1504"0,0 0-384 0,0 0 0 15,0 0 656-15,0 0 64 0,0 0 16 0,0 0 0 16,0 0 0-16,39-40 0 0,-39 40 0 0,0 0 0 16,0 0 304-16,0 0 64 0,55-1 16 0,-55 1 0 15,16 19-416-15,-11-6-64 0,-5-1-32 0,-2 5 0 16,-6-1 64-16,-3 2 16 0,-1 1 0 0,-3-1 0 0,2 2 336 0,-1-1 80 15,3-3 16-15,2 0 0 16,4-4-432-16,4-2-96 0,2 0-16 0,-1-10 0 16,0 0-320-16,27 18-80 0,-27-18-16 0,0 0 0 15,57 10-160-15,-57-10 0 0,49-1 0 0,-49 1 0 16,55-9-512 0,-55 9-64-16</inkml:trace>
  <inkml:trace contextRef="#ctx0" brushRef="#br0" timeOffset="32182.57">15996 2863 26719 0,'-1'0'2368'0,"1"-3"-1888"16,1 3-480-16,-1 0 0 0,0 0-224 0,0 0-144 0,0 0-16 0,0 0-16 15,0 0 528-15,62-15 128 0,-62 15 0 0,57-5 16 0,-57 5 240 0,65-5 64 16,-65 5 0-16,72-1 0 16,-72 1-576-16,72-2 0 0,-72 2 0 0,75-3 0 31,-75 3-896-31,72-1-224 0,-72 1-48 0,65 0-10224 0</inkml:trace>
  <inkml:trace contextRef="#ctx0" brushRef="#br0" timeOffset="32416.9">16052 3022 19343 0,'-25'9'848'0,"11"-7"192"0,1-1-832 0,4 2-208 0,4-3 0 0,4 0 0 0,0 0 1008 0,-3 0 144 0,0-3 48 0,2 2 0 16,2 1-432-16,0 0-64 15,0 0-32-15,0 0 0 0,49-8 400 0,-49 8 80 16,57-4 0-16,-57 4 16 0,77-6-704 0,-77 6-144 16,85-9-16-16,-85 9-16 15,92-6-1040-15,-92 6-208 0,91-6-32 0,-91 6-11936 0</inkml:trace>
  <inkml:trace contextRef="#ctx0" brushRef="#br0" timeOffset="32630.61">16821 2809 16575 0,'-5'3'1472'0,"1"-3"-1168"0,2 0-304 0,0 0 0 16,2 0 1088-16,-1 0 176 0,-1 0 16 0,-2 0 16 15,0 0-2128-15,1 0-416 0,3 0-96 0,1 4 0 0,-1-4 1040 0</inkml:trace>
  <inkml:trace contextRef="#ctx0" brushRef="#br0" timeOffset="32740.02">16839 2971 34095 0,'-13'16'1504'0,"5"-9"320"16,1-2-1456-16,3-2-368 0,3-3 0 0,2 0 0 15,-1 0-1056-15,0 0-288 0,0 0-48 0</inkml:trace>
  <inkml:trace contextRef="#ctx0" brushRef="#br0" timeOffset="33489.55">22906 2954 21183 0,'-9'1'1888'0,"3"-1"-1504"0,2 3-384 0,3-3 0 0,2 0 1632 0,-2 0 256 16,-1 0 48-16,-2 0 16 16,0 0-880-16,2 0-176 0,2-3-48 0,0 3 0 15,0 0 112-15,0 0 32 0,0 0 0 0,0 0 0 16,68-3-288-16,-68 3-48 0,0 0-16 0,68-4 0 16,-68 4-384-16,59-3-96 0,-59 3-16 0,62-3 0 15,-62 3-144-15,56 0 0 0,-56 0-160 0,0 0 160 16,66 0-912-16,-66 0-96 0,0 0-16 0,54 6 0 15,-54-6-1472-15,0 0-288 0</inkml:trace>
  <inkml:trace contextRef="#ctx0" brushRef="#br0" timeOffset="33740.06">22897 3085 24879 0,'-15'3'1088'0,"8"-3"256"0,1 0-1088 0,2 0-256 0,3 0 0 0,1 0 0 16,1 0 704-16,2-3 64 0,-3 3 32 0,0 0 0 15,0 0 224-15,0 0 64 0,0 0 0 0,58-17 0 16,-58 17-32-16,0 0 0 0,59-5 0 0,-59 5 0 16,66-1-608-16,-66 1-112 0,71 1-16 0,-71-1-16 15,71 2-304-15,-71-2-192 0,70 3 16 0,-70-3 16 31,72 1-1536-31,-72-1-304 0,58 0-64 0,-58 0-11856 0</inkml:trace>
  <inkml:trace contextRef="#ctx0" brushRef="#br0" timeOffset="33953.69">23595 2942 20271 0,'-5'0'1792'0,"0"-3"-1424"16,1 3-368-16,4 0 0 0,0-2 1680 0,-1 2 272 0,-2-1 48 0,-2 1 16 31,-1-3-2016-31,0 3-496 0,1 3-48 0,0-3-16 16,3 3-368-16,0 3-80 0,4 1-16 0,0 2 0 0</inkml:trace>
  <inkml:trace contextRef="#ctx0" brushRef="#br0" timeOffset="34055.26">23629 3084 23951 0,'-8'6'1056'0,"1"-2"224"0,1 0-1024 0,1-2-256 16,4 2 0-16,-1-4 0 0,-2 2 1984 0,-2-1 352 0,-3 4 64 0,-3-1 16 15,1-1-1520-15,1 0-320 0,5-3-48 0,6-2-16 16</inkml:trace>
  <inkml:trace contextRef="#ctx0" brushRef="#br0" timeOffset="66591.23">11761 6739 18431 0,'-6'3'1632'0,"-1"-2"-1312"0,6 1-320 0,1-2 0 15,0 3 960-15,-1 3 128 0,-4 5 32 0,-1 10 0 16,1 10-256-16,1 5-48 0,2 5-16 0,1 0 0 16,2-1 160-16,2 0 48 0,1-3 0 0,2-6 0 15,2-1-496-15,2-3-80 0,2-1-32 0,2-8 0 0,-3-8-400 0,-1-1 0 16,0-5 0-16,-2-2 0 15,-2-4-256-15,-2-7 80 0,0-1 16 0,-4-3 0 32,0-2-480-32,-3-1-80 0,1-4-32 0,-4-7 0 0,-2-5 496 0,-2-7 80 0,2 0 32 0,0-1 0 15,0-3 144-15,-1 1 224 0,3 1-48 0,1 4-16 16,1 7 624-16,3 5 128 0,0 9 32 0,1 4 0 16,1 3-48-16,-1 8-16 0,2 5 0 0,1 6 0 15,1 2 272-15,0 4 48 0,5 9 16 0,2 0 0 0,3 7-480 16,3-4-96-16,-1 1 0 0,5 2-16 0,4 1-320 15,5-3-64-15,1 2-16 0,0-5 0 0,-4-4-80 0,-3-4-16 16,1-2 0-16,-3-3 0 0,-2-1-128 0,-5-5 0 16,-3-1 0-16,-2-3 0 0,-2-2 128 0,-3-2-128 15,-2-2 0-15,1-3 128 0,-3-3-128 0,1-2 0 0,-1-1 0 16,0-7 128-16,0 0-128 0,1-5-224 0,-1 4 48 0,0-2 16 31,1 0-1232-31,-2-1-240 0,2 1-48 0,-1 4-14928 0</inkml:trace>
  <inkml:trace contextRef="#ctx0" brushRef="#br0" timeOffset="66875.67">12344 7172 22751 0,'-12'25'496'0,"5"-13"96"0,-2 2 32 0,3-6 16 0,3-4-512 0,2-1-128 0,0 0 0 0,-2 4 0 15,1 0 1616-15,1 4 304 0,2-1 48 0,4-4 16 16,2-6-1104-16,-7 0-224 0,0 0-32 0,0 0-16 16,0 0-400-16,61-34-80 0,-61 34 0 0,0 0-128 15,49-47 0-15,-49 47 0 0,0 0 0 0,44-41 0 16,-44 41 0-16,0 0 0 0,0 0 0 0,0 0 0 16,0 0 160-16,45 2-32 0,-41 8 0 0,-1 4 0 15,-2 4 928-15,0 5 176 0,0 1 48 0,1 2 0 16,-1 3-624-16,0-1-112 0,2-3-32 0,-1-4 0 15,2-1-512-15,1-8 0 0,1 0-160 0,2-5-17232 16</inkml:trace>
  <inkml:trace contextRef="#ctx0" brushRef="#br0" timeOffset="67283.09">13109 6928 16575 0,'-8'4'1472'0,"6"-1"-1168"0,-2-2-304 0,3 1 0 16,2-2 1376-16,0 0 224 0,2 3 32 0,2-3 16 15,3 4 240-15,4-2 48 0,4 2 16 0,0 2 0 0,0-4-864 0,-16-2-192 16,36 8-16-16,-36-8-16 0,38 6-720 0,-21-2-144 16,-17-4 0-16,36 8 0 15,-36-8-1728-15,37 7-288 0</inkml:trace>
  <inkml:trace contextRef="#ctx0" brushRef="#br0" timeOffset="67470.48">13125 7056 30399 0,'-9'15'1344'0,"4"-12"288"0,3 4-1312 0,0-5-320 16,4 2 0-16,0-4 0 0,2 2 864 0,5-1 96 0,4 4 32 0,-13-5 0 16,46 7-144-16,-46-7-16 0,56 3-16 0,-56-3 0 31,64 0-1040-31,-64 0-208 0,68-5-32 0,-68 5-16 0</inkml:trace>
  <inkml:trace contextRef="#ctx0" brushRef="#br0" timeOffset="68714.05">14725 7034 8287 0,'-1'-4'736'0,"-1"0"-592"0,2 4-144 0,0-2 0 15,-1 2 752-15,0-4 112 0,0-2 32 0,-2-7 0 16,-1 1 624-16,0-2 128 0,0 0 16 0,1 4 16 16,1 0 96-16,1 0 16 0,-2 1 0 0,2 3 0 15,0 0-224-15,-1 2-32 0,0-2-16 0,1 4 0 16,-2 0-176-16,0 6-48 0,-4-1 0 0,1 4 0 15,-1 2-144-15,-1 2-48 0,-2 4 0 0,1-1 0 16,-1 2-512-16,1 1-96 0,-1 1-32 0,3 2 0 16,-1-2-272-16,3 1-64 0,2-3-128 0,1 0 192 15,4-2-192-15,0-2 0 0,3 0 0 0,1-3 0 16,3-3 0-16,-2-1 0 0,2 0 0 0,-3-4 0 16,-1 2 0-16,3-3 0 0,1-3 0 0,-9 3 0 0,0 0-272 0,0 0 0 15,0 0 0-15,52-35 0 0,-52 35-112 0,0 0 0 16,0 0-16-16,37-47 0 0,-37 47 0 0,0 0 0 0,0 0 0 15,29-51 0-15,-24 36 144 0,0 1 48 16,0 1 0-16,-2 0 0 0,0 5 208 0,-1-2 0 0,0 1 0 16,-2 6 0-16,0-1 160 0,-2 1 80 15,1 0 16-15,0 3 0 0,-2 0 224 0,2 1 48 0,-1 1 16 16,0-2 0-16,1 3-160 0,0 1-48 16,0-2 0-16,1 2 0 0,0-2-144 0,0 2-48 15,1-2 0-15,-1 2 0 0,1 0-144 0,-1-2 192 16,1 2-192-16,-1-2 192 0,2 2-192 0,-1-1 0 0,0 0 0 0,0 4 128 15,1-4-128-15,-2 1 0 0,1 1 0 16,-1-1 0-16,1 2 0 0,-1-5 0 0,0 4 0 0,0-4 0 16,0 2 0-16,1-1 0 0,-1-2 0 0,0 1 0 15,2-1 0-15,-2 0 0 0,0 0 0 0,0 0 0 16,0 0 0-16,0-1 0 0,0 1 0 0,-2 0 0 16,2-2 0-16,-1-1-144 0,1 2 144 0,-1-1-208 15,0 0-1536 1,-1 1-304-16</inkml:trace>
  <inkml:trace contextRef="#ctx0" brushRef="#br0" timeOffset="69830.69">14743 6963 4607 0,'-2'0'400'0,"1"0"-400"16,-1 0 0-16,2 0 0 0,0 0 864 0,-1 0 96 0,0 1 0 0,-1-1 16 16,-1 3 368-16,-1-3 80 15,3 0 16-15,1 0 0 0,1 0-160 0,2-4-48 16,1 2 0-16,0-2 0 0,3 0-352 0,-1-1-80 0,1 2-16 15,-1-1 0-15,2-1-240 0,-2 1-48 0,-1 3-16 0,-1 0 0 16,-2 1-192-16,-1 1-32 0,-2 0-16 0,-3 3 0 16,1 1 400-16,-5 1 64 0,0 0 32 0,-3 2 0 15,-2 2 48-15,-2 1 16 0,-1-1 0 0,-2-1 0 16,0 1-96-16,0 0-32 0,-3 1 0 0,1-1 0 16,3-4 288-16,1 1 48 0,2-1 16 0,3-2 0 15,1-2-256-15,3-2-32 0,3 0-16 0,1 0 0 16,5 0-416-16,1-2-96 0,2-2-16 0,3 1 0 15,-8 3-192-15,0 0 0 0,0 0 0 0,0 0 0 16,60-28 0-16,-60 28 0 0,0 0 0 0,0 0 0 16,68-31 0-16,-68 31-128 0,0 0 128 0,0 0 0 15,55-17 0-15,-47 14 0 0,0 3 0 0,-3 0 0 16,-2 0 0-16,-1 3 0 0,-2 0 0 0,-3-1 0 0,0 0 0 0,-4 4 192 16,0 0-16-16,-3 1-16 0,-1 1 160 15,-3 2 16-15,-1 0 16 0,1 0 0 0,-2 2-144 16,-1-3-16-16,3 1-16 0,-1-3 0 0,1 2-176 15,3-3 160-15,2 0-160 0,4-2 160 0,3-2-160 0,3-2 128 16,3-2-128-16,2-2 128 0,-6 4-128 0,0 0 0 16,0 0 0-16,0 0 0 0,58-34 0 0,-58 34 0 15,0 0 0-15,53-32 0 0,-53 32-192 0,0 0 48 16,61-44 0-16,-61 44 0 0,0 0-96 0,0 0-16 16,52-37 0-16,-52 37 0 0,0 0 256 0,0 0-176 15,0 0 176-15,0 0-160 0,0 0 160 0,0 0 192 16,12 11-32-16,-17-1-16 0,-1 0 176 0,0 2 16 0,-3 2 16 15,2 1 0-15,-3-2-144 0,1 2-16 0,1-2-16 0,-1 0 0 16,2-2-16-16,0 1 0 0,1-4 0 0,3 1 0 16,0-5-160-16,2-1 160 0,1 1-160 0,0-2 160 15,1 1-160-15,2-3 0 0,0-3 0 0,3 1 0 16,1-2-144-16,0 1-64 0,0-4-16 0,-7 7 0 16,0 0-768-1,0 0-160-15,0 0-16 0,43-40-10416 0,-43 40-2064 0</inkml:trace>
  <inkml:trace contextRef="#ctx0" brushRef="#br0" timeOffset="71374.64">14695 6983 13823 0,'-10'2'1216'0,"4"-2"-960"0,0 0-256 0,1-2 0 0,4 2 1104 0,1-1 176 16,0 1 48-16,-2 0 0 0,2-3-128 0,0 3-32 16,0 0 0-16,3 3 0 0,1 0 240 0,1 0 32 15,1 2 16-15,1 1 0 0,3 0-352 0,0 3-64 16,2-3-16-16,0 0 0 0,-1 0-656 0,-1 1-144 15,-2-3-32-15,0 1 0 0,-2-3-192 0,-4 0 0 0,1 1 0 0,-5-3 0 16,1 0 0-16,-4-3 0 0,0 3 0 0,-1-2 0 16,-1 0 0-16,-1-3 0 0,0 2 0 15,-1-1 0-15,-1 0 0 0,1-1 0 0,1 2 0 0,2-5 0 16,-1 3 0-16,3 2 0 0,1-4 0 0,2 1 0 16,1 3 0-16,0-1-128 0,2 1 128 0,0 3-208 31,1-2-240-31,1 1-64 0,0 1 0 0,2 1 0 15,0-1-320-15,0 2-80 0,2 0-16 0,0-2-11552 0</inkml:trace>
  <inkml:trace contextRef="#ctx0" brushRef="#br0" timeOffset="72478.72">15385 6953 6447 0,'-6'-2'576'0,"2"-2"-576"0,-1 2 0 0,2-1 0 15,0 2 1344-15,1-2 176 0,-2 0 16 0,-2-2 16 16,-4 0 624-16,-5-4 128 0,-1 0 32 0,-1 2 0 15,-1 3-208-15,1 4-32 0,1 0-16 0,1 4 0 16,0 2-688-16,0 4-144 0,2 2-32 0,-1 1 0 0,3 0-288 0,1 2-64 16,2 1-16-16,0 0 0 0,3-1-208 0,1 1-64 15,4-2 0-15,2-2 0 0,3-3-240 0,1 1-48 16,4 0-16-16,1-4 0 0,2 0-272 0,1 0 0 16,-14-6 0-16,0 0 0 0,0 0 0 0,66 0-224 15,-66 0 64-15,0 0 16 0,0 0-528 16,61-24-96-16,-61 24-32 0,0 0 0 15,0 0 16-15,55-42 0 0,-55 42 0 0,0 0 0 0,31-41 416 0,-31 41 96 16,0 0 16-16,0 0 0 0,18-39 256 0,-16 33 0 16,-1 1 0-16,-2 4 0 0,-2 1 816 0,1 0 160 15,-3 6 48-15,0 0 0 0,0 8 128 0,-1 1 16 0,-1 5 16 16,2-4 0-16,2-4-704 0,-1 4-144 0,0 9-16 16,1 3-16-16,3 4-304 0,1-1 128 0,4-2-128 15,2-7 0-15,3-2 0 0,2-4-144 0,3-1-16 0,1-9-11744 16,-16-6-2336-1</inkml:trace>
  <inkml:trace contextRef="#ctx0" brushRef="#br0" timeOffset="72728.48">15976 6749 21183 0,'-15'0'944'0,"8"-1"192"0,1 1-912 0,1 0-224 0,1 0 0 0,0 0 0 0,-1 1 592 0,-3 4 80 0,-8 5 16 0,-5 9 0 15,-6 9 1152-15,-1 7 224 16,2 4 48-16,2 6 16 0,1 2-304 0,4 2-64 16,3 6-16-16,3-5 0 0,7 0-864 0,6-2-176 15,5-4-48-15,6-5 0 0,5-2-528 0,3-5-128 16,4-6 0-16,2-5-11840 0,1-2-2352 15</inkml:trace>
  <inkml:trace contextRef="#ctx0" brushRef="#br0" timeOffset="73044.49">16387 6888 26719 0,'-8'2'1184'0,"5"-1"240"0,0 2-1136 0,2-3-288 0,2 2 0 0,0 0 0 16,4 3 896-16,0 2 128 0,3 5 32 0,3 7 0 15,4 3 512-15,0 7 96 0,3 3 32 0,1 2 0 0,0 1-832 0,1-7-160 16,-1 1-48-16,-2-4 0 0,-1-3-656 0,0-2 0 16,-1-4 0-16,-1-1-11520 15,-1-3-2304-15</inkml:trace>
  <inkml:trace contextRef="#ctx0" brushRef="#br0" timeOffset="73262.22">16738 6906 16575 0,'-3'-3'736'0,"1"3"160"0,0-3-720 0,-1 3-176 15,1 0 0-15,-1 3 0 0,-1 0 1840 0,-2 3 336 16,-5 4 64-16,-6 6 0 0,-5 9 320 0,-6 5 48 0,0 4 16 0,-3 4 0 16,-1 2-1360-16,-2-1-272 0,4 1-48 0,-3-4-16 15,2 1-624-15,2-2-128 0,4-4-32 0,5-5 0 31,5-4-640-31,6-3-128 0,4-6-16 0,3-3-10240 0,6-4-2032 0</inkml:trace>
  <inkml:trace contextRef="#ctx0" brushRef="#br0" timeOffset="73508.8">16667 7387 22111 0,'-4'3'976'0,"1"-3"208"0,3 1-944 0,0-1-240 0,1 0 0 0,1-1 0 0,0 1 1056 0,2-3 160 16,-4 3 48-16,0 0 0 0,0 0 400 0,0 0 96 15,62-36 16-15,-62 36 0 0,0 0-1008 16,48-37-208-16,-48 37-48 0,0 0 0 0,0 0-304 0,53-41-64 16,-53 41-16-16,0 0 0 0,0 0 0 0,0 0-128 15,0 0 192-15,43 9-64 0,-43 7 640 0,-2 3 112 16,-1 3 16-16,-2 0 16 0,2 4-336 0,-2-1-64 15,0-2 0-15,0 5-16 0,1 0-304 16,0-2-64-16,4-5-128 0,3-5-18176 0</inkml:trace>
  <inkml:trace contextRef="#ctx0" brushRef="#br0" timeOffset="74715.22">17411 7144 7359 0,'-8'6'656'0,"5"-4"-528"0,-2 0-128 0,2 0 0 0,2-2 2208 0,1 1 416 0,0-1 64 0,0 3 32 16,1-1 96-16,3-1 32 16,2 2 0-16,4-1 0 0,-10-2-800 0,0 0-176 15,48 10-16-15,-48-10-16 0,50 4-816 0,-50-4-176 16,63 0-16-16,-63 0-16 0,55 2-544 0,-55-2-96 16,57 4-32-16,-57-4 0 15,61 0-464-15,-61 0-80 0,0 0-32 0,68-2-15808 0</inkml:trace>
  <inkml:trace contextRef="#ctx0" brushRef="#br0" timeOffset="75011.69">18023 7040 20271 0,'-4'-8'896'0,"3"3"192"0,1-1-880 0,1 1-208 0,1 3 0 0,1-1 0 0,2 2 560 16,-5 1 64-16,0 0 16 0,0 0 0 0,56-12 1152 0,-56 12 256 16,43 17 32-16,-21 2 16 0,-1 3-256 0,-2 5-48 15,-2-1-16-15,-1 2 0 0,1 3-896 0,1 2-176 16,-1-3-48-16,2 3 0 0,-1-2-464 0,-3-8-192 15,0-1 176-15,-3-1-176 16,-2-3-944-16,-3-4-272 0,0-1-64 0,-1-3-14848 0</inkml:trace>
  <inkml:trace contextRef="#ctx0" brushRef="#br0" timeOffset="75210.1">18432 6995 24879 0,'-7'3'1088'0,"2"0"256"0,0 0-1088 0,1-2-256 0,0 2 0 0,2 0 0 16,-2 4 1696-16,-5 2 288 0,-4 10 48 0,-7 9 16 0,-5 9-416 0,-3 6-80 15,-2 1-16-15,-2 3 0 16,-1-2-896-16,-2-1-176 0,2-3-32 0,3-4-16 16,2-5-544-16,5-3-128 0,7-8 0 0,4-4-11216 15,4-2-2240-15</inkml:trace>
  <inkml:trace contextRef="#ctx0" brushRef="#br0" timeOffset="75564.91">18437 7327 27647 0,'1'3'1216'0,"-1"-3"256"16,0 0-1168-16,1 0-304 0,2 0 0 0,-1-2 0 0,2 1 1216 0,-4 1 176 15,0 0 32-15,0 0 16 0,53-7-416 0,-53 7-96 16,0 0-16-16,50 10 0 0,-50-10-288 0,24 15-64 16,-14-5-16-16,-5 0 0 0,-2 0-384 0,-4 2-160 15,-3 1 128-15,-1-3-128 0,-4 2 0 0,-1 0 0 16,-2 1 0-16,1-1 0 0,0-2 0 0,-3 0 0 16,2 2 0-16,-2 0 0 0,3-2 0 0,2-2 0 15,3 0 0-15,2 1 0 0,4-5 288 0,2 2-32 16,1-2 0-16,2-2 0 0,0 2 0 0,3-2-16 0,-1 0 0 0,2 0 0 15,-1 1-64-15,4-2-16 0,-12-1 0 0,0 0 0 16,40 2-160-16,-40-2 160 0,0 0-160 0,47 0 160 16,-47 0-160-16,0 0 0 0,49-2 0 15,-49 2 0-15,0 0 0 0,0 0 0 0,49-1 0 0,-49 1 0 16,0 0 0-16,0 0-256 0,0 0 64 0,51-9-11840 16,-51 9-2368-16</inkml:trace>
  <inkml:trace contextRef="#ctx0" brushRef="#br0" timeOffset="93009.47">19106 6815 11967 0,'2'-3'1072'0,"1"3"-864"0,1 0-208 0,-2 3 0 15,1-1 1488-15,2-1 256 0,2 6 48 0,8 5 16 16,3 7 944-16,2 4 192 0,-1 8 48 0,-3 4 0 16,-1 7-720-16,-4 5-144 0,-3-4-16 0,-3 5-16 15,-2 5-944-15,-4 2-176 0,-3 4-32 0,-6-1-16 16,-5-2-544-16,-5-8-96 0,-4-1-32 0,-4-4 0 0,-3-1-256 15,-2-3 0-15,2-2 128 0,1-5-12288 16,2-6-2480-16</inkml:trace>
  <inkml:trace contextRef="#ctx0" brushRef="#br0" timeOffset="94024.75">11868 8013 3679 0,'-5'-4'320'16,"2"-1"-320"-16,0 4 0 0,2 1 0 15,0 0 1280-15,0-2 176 0,-3-2 32 0,-2 0 16 16,0-1 592-16,-1 2 112 0,4 3 32 0,0 2 0 0,3 5-464 0,1 6-96 15,4 5-16-15,2 5 0 0,1 5 96 0,2 4 16 16,2 5 0-16,2 2 0 0,1-1-368 0,1 0-64 16,0-1 0-16,1-2-16 0,-1-7-800 0,-1-3-144 15,-1-1-48-15,1-3 0 0,-3-5-336 0,-1-4 0 16,-1-2 0-16,-1-4 0 0,-2 0-144 0,-2-6-48 16,-1 2-16-16,-2-4 0 0,0-3-128 0,-2-2-32 15,0-3 0-15,-4-2 0 0,0-7 64 0,-3-3 16 16,-2-4 0-16,-1-2 0 0,-3-7-16 0,-2-2 0 15,-1 1 0-15,0-5 0 0,-1 0 304 0,3 3-160 16,2 3 160-16,0-3-128 0,1-3 128 0,1 4 0 16,3 5 0-16,-1 4-128 0,2 3 128 0,1 6 0 15,0 6 0-15,0 3 0 0,2 5 384 0,-1 1 96 0,1 4 32 0,2 0 0 16,2 3 240-16,2 3 48 0,1 4 16 16,2 2 0-16,2 2-384 0,3 4-80 0,4 4-16 0,6 3 0 15,7 4-192-15,6-1-144 0,6 1 192 0,3-1-192 16,2-6 208-16,-1 0-64 0,1-3-16 0,-3-3 0 15,-7-6-128-15,-4 0 0 0,-31-10 0 0,51 9 0 16,-51-9-352 0,0 0-48-16,0 0-16 0,0 0 0 0,63-19-2032 0,-57 9-416 15</inkml:trace>
  <inkml:trace contextRef="#ctx0" brushRef="#br0" timeOffset="94663.58">12375 8168 9215 0,'-2'0'400'0,"1"-3"96"0,-1 3-496 0,0 0 0 0,1 0 0 0,0 0 0 0,-1 0 1168 0,1 0 144 16,-3 3 32-16,1-2 0 15,-2 1 736-15,1 2 160 0,-1 1 16 0,3-1 16 16,0-1-480-16,1 1-80 0,2 1-32 0,2-4 0 16,2 2-720-16,1-1-160 0,0-2-32 0,2 0 0 15,-1 0-224-15,2-2-48 0,-1-2-16 0,0 0 0 16,0 2-176-16,-1-4-48 0,-1-1 0 0,-3 1 0 16,1 0-128-16,0 0-128 0,-3-2 144 0,2 2-144 15,-2 0 0-15,-1 0 128 0,0-4-128 0,-1-2 0 0,-1-3 0 0,0 1 0 16,-1-1 0-16,1-1 0 15,-2 0 0-15,0 0 0 0,2 0 0 0,-2 0 0 0,2 1 0 0,-1-3 0 16,1 2 0-16,-1-1 0 16,1 1 0-16,1 2 0 0,-2 0 0 0,2 2 0 15,-2-2 0-15,1 5 0 0,0 1 0 0,-1 1 0 0,1 4 384 16,-1-1 16-16,1 2 16 0,-1 0 0 0,2 0 128 0,0 2 32 16,1 0 0-16,0 0 0 0,1 2-256 0,0 0-64 15,2 3 0-15,0-2 0 0,2 3-256 0,-1 1 128 16,1 0-128-16,0 2 0 0,-1 1 128 0,1 2-128 15,0 6 0-15,-1 0 0 0,1 3 144 0,0 1-144 16,-1 7 0-16,1 1 144 0,-1 0-144 0,-1 1 0 16,1-3 0-16,0-3 0 0,-2 1 0 0,1-6 0 15,0-1-160-15,0-5-17120 0</inkml:trace>
  <inkml:trace contextRef="#ctx0" brushRef="#br0" timeOffset="95060.75">12902 8405 19343 0,'-12'0'1728'0,"6"0"-1392"0,-1 0-336 0,4-4 0 0,3 4 1136 0,0-2 144 15,1-2 48-15,3 2 0 0,1-6-512 0,-5 8-112 16,0 0 0-16,0 0-16 0,0 0 384 0,58-25 80 16,-58 25 0-16,0 0 16 0,53 17-528 0,-38-9-128 15,-4 6 0-15,-2-2-16 0,-5 1-304 0,-2-1-64 16,-4 5-128-16,-2 1 192 0,-4 1-192 0,-2-3 128 15,-1 3-128-15,-3-1 0 0,2 2 160 0,-1-4-160 16,0 0 160-16,3-1-160 0,3-5 368 0,3-1-32 16,2-3 0-16,3-2 0 0,3-1-144 0,3-3-48 15,4 0 0-15,-11 0 0 0,0 0-144 0,0 0-176 16,81-18 48-16,-81 18 0 16,64-20-1296-16,-64 20-256 0</inkml:trace>
  <inkml:trace contextRef="#ctx0" brushRef="#br0" timeOffset="95420.45">13684 8241 12895 0,'-9'6'576'0,"3"-4"112"0,1 2-560 0,1-3-128 16,3 2 0-16,1-3 0 0,1 0 1472 0,0 2 272 15,2-1 48-15,3 2 16 0,4 0 160 0,-10-3 16 0,0 0 16 0,0 0 0 16,72 5-448-16,-72-5-80 16,54-2-32-16,-54 2 0 0,53-3-944 0,-53 3-192 15,66-3-48-15,-66 3 0 16,73-6-1504-16,-73 6-304 0</inkml:trace>
  <inkml:trace contextRef="#ctx0" brushRef="#br0" timeOffset="95597.37">13771 8399 18431 0,'-13'12'1632'0,"7"-6"-1312"0,1-2-320 0,2-1 0 16,5-3 1648-16,0 1 256 0,2 1 48 0,3 1 16 16,7 0-736-16,-14-3-144 0,47 9-16 0,-47-9-16 15,62 5-544-15,-62-5-96 0,76 0-32 0,-76 0-13792 16</inkml:trace>
  <inkml:trace contextRef="#ctx0" brushRef="#br0" timeOffset="96568.63">15300 8440 13823 0,'-4'-7'1216'0,"0"1"-960"0,3 0-256 0,0 2 0 15,1 4 816-15,-1-6 112 0,-4-4 32 0,-3-8 0 16,0-1 16-16,-3-1 16 0,1 8 0 0,-1 2 0 15,2 8-16-15,-2 4 0 0,1 6 0 0,-1 4 0 0,0 0-96 0,-1 4-32 16,0 3 0-16,1 1 0 0,1-2-96 16,0 1-32-16,4-1 0 0,2-2 0 15,2-3-144-15,2-2-48 0,4 0 0 0,2-1 0 0,5 0-256 0,1-4-48 16,-12-6-16-16,0 0 0 0,46 6-208 0,-46-6 0 16,0 0 0-16,0 0-160 0,63-16-192 15,-63 16-32-15,0 0-16 0,0 0 0 16,51-37-112-16,-51 37-32 0,0 0 0 0,0 0 0 15,33-42 384-15,-28 36 160 0,-1 0-128 0,-2 2 128 0,-1 4 384 0,1 0 176 16,-4 4 16-16,1-1 16 0,0 3 368 0,0 3 80 16,-2 4 16-16,2 0 0 0,-1 3-576 0,2 3-112 15,0-3-32-15,1 2 0 0,4 1-496 0,1-3-96 16,1-4-32-16,3 1-10192 16,3-3-2032-16</inkml:trace>
  <inkml:trace contextRef="#ctx0" brushRef="#br0" timeOffset="96844.41">15996 8079 16575 0,'-10'3'736'0,"4"1"160"0,-1-2-720 0,0 0-176 0,2 3 0 0,2-2 0 16,-3 3 2032-16,-6 4 368 0,-6 10 80 0,-7 9 16 0,-2 10-32 0,-2 6 0 15,2 5 0-15,5 7 0 0,3 0-960 0,8 3-192 16,4-4-32-16,8-1-16 0,5-7-672 0,7-3-128 16,6-5-16-16,6-3-16 0,4-4-304 0,2-9-128 15,3-1 0-15,1-7-11968 16,-35-16-2480-16</inkml:trace>
  <inkml:trace contextRef="#ctx0" brushRef="#br0" timeOffset="98580.37">16131 8488 15663 0,'-4'0'1392'0,"2"0"-1120"16,2 0-272-16,0-1 0 0,1 1 1248 0,-1 0 192 0,0 0 32 0,1 0 16 16,0 0-16-16,6 1 0 0,1 1 0 0,5 1 0 15,-13-3-464-15,0 0-112 0,56 13 0 0,-56-13-16 16,56 9-528-16,-56-9-96 0,63 10-32 0,-63-10 0 16,76 10-224-16,-76-10-288 0,90 8 64 0,-90-8-13040 15</inkml:trace>
  <inkml:trace contextRef="#ctx0" brushRef="#br0" timeOffset="98825.17">16778 8301 18431 0,'-4'3'1632'0,"1"-2"-1312"15,2-1-320-15,1 1 0 0,1-1 2064 0,1 4 352 16,0-1 64-16,2 6 16 0,3 2-704 0,6 7-144 0,1 1-32 0,2 1 0 16,-4-5-464-16,2 4-112 15,6 4-16-15,5 4 0 0,2 5-656 0,2-1-144 16,-1-2-32-16,-2-3 0 16,-4-4-512-16,-2-3-128 0,-1-1 0 0,-5-4-15808 0</inkml:trace>
  <inkml:trace contextRef="#ctx0" brushRef="#br0" timeOffset="99040.45">17165 8288 23039 0,'-10'1'1024'0,"3"1"192"0,1-2-960 0,0 3-256 0,2-2 0 0,1 1 0 15,-3 5 1728-15,-7 2 288 0,-7 10 64 0,-8 6 16 16,-4 8-368-16,0 2-80 0,-3 4-16 0,-1 3 0 15,2 2-992-15,0-5-208 0,2 1-48 0,4-6 0 16,3-1-592-16,4-5-128 0,3-3-32 0,6-5 0 16,6-4-1296-16,3-6-272 15,7-2-48-15,5-5-12256 0</inkml:trace>
  <inkml:trace contextRef="#ctx0" brushRef="#br0" timeOffset="99320.32">17152 8782 27647 0,'-18'11'2448'0,"9"-9"-1952"0,0 0-496 0,4-2 0 0,7-2 1344 0,-1 0 160 16,1 0 32-16,2-4 16 0,-4 6-928 0,0 0-192 15,0 0-48-15,45-47 0 0,-45 47-384 0,0 0 0 16,50-33 0-16,-50 33 0 0,0 0 0 0,52-25 0 0,-52 25-144 0,0 0 144 15,0 0-176-15,0 0 32 0,60-3 0 0,-54 9 0 16,-1 0 144-16,-3 4 0 16,-2 5 0-16,-1 1-128 0,-3 3 608 0,-1 1 128 15,-2 4 32-15,-1-1 0 0,1-1-16 0,0-4 0 0,2-2 0 0,1 0 0 16,3-3-432-16,1-3-64 0,2-4-128 16,3 0-17024-16</inkml:trace>
  <inkml:trace contextRef="#ctx0" brushRef="#br0" timeOffset="99594.46">18146 8409 22111 0,'-12'21'976'0,"6"-9"208"0,0-1-944 0,1 0-240 15,2-3 0-15,2-2 0 0,-1 4 1152 0,-3 8 176 16,-3 13 32-16,-3 8 16 0,0 5-384 0,0-3-80 16,0-4-16-16,1-5 0 0,0-6-896 0,0-5-176 0,1-3-32 0,1-7-13040 31</inkml:trace>
  <inkml:trace contextRef="#ctx0" brushRef="#br0" timeOffset="99730.62">17845 8600 22111 0,'-3'-2'976'0,"2"-1"208"0,0 2-944 0,1 1-240 0,2 0 0 16,1 0 0-16,0 0 2192 0,6 0 400 0,-9 0 80 0,0 0 16 16,61 13-816-16,-61-13-144 0,71 11-48 0,-26-5 0 15,3 3-1152-15,4-3-224 0,2 0-48 0,-2-2-17328 16</inkml:trace>
  <inkml:trace contextRef="#ctx0" brushRef="#br0" timeOffset="99943.91">18627 8351 25791 0,'-3'3'2304'0,"1"1"-1856"15,2-2-448-15,3 2 0 0,1-1 1824 0,-1 4 272 16,2 5 48-16,4 9 16 0,3 5-1008 0,3 7-192 16,0 0-32-16,0-1-16 0,0 0-400 0,-2-3-64 15,1-3-32-15,-2-4 0 0,-1-1-416 0,-1-5 0 16,0-1-192-16,-2-5 192 16,-1 0-2112-16,-1-7-320 0</inkml:trace>
  <inkml:trace contextRef="#ctx0" brushRef="#br0" timeOffset="100110.75">18878 8346 10127 0,'-9'5'896'0,"2"-2"-704"0,0 1-192 0,0 2 0 16,2-3 3440-16,-2 3 656 0,0 0 128 0,-9 8 16 16,-6 7-912-16,-12 11-176 0,-5 2-32 0,-2 2-16 15,4 1-1936-15,2-2-384 0,5-3-80 0,5-3 0 31,5-1-1216-31,6-6-256 0,5-1-32 0,7-5-15776 0</inkml:trace>
  <inkml:trace contextRef="#ctx0" brushRef="#br0" timeOffset="100399.99">18860 8639 11055 0,'5'0'976'0,"-4"0"-784"0,2-3-192 0,-1 2 0 0,2 1 3136 15,-2 0 576-15,3 0 112 0,-5 0 16 0,0 0-1408 0,0 0-272 16,48-2-64-16,-48 2-16 0,0 0-928 0,36 9-176 0,-28 0-32 0,-6-2-16 16,-2 3-576-16,-4 3-112 15,-3 2-32-15,-2-2 0 0,-3 2-208 0,-2 1 0 16,-2 3 0-16,0-3 0 0,1 0 128 0,2-4-128 16,3 2 0-16,2-3 0 0,4-1 400 0,1-3-16 15,4-1 0-15,2 1 0 0,2-2 16 0,1-2 0 0,3 1 0 0,2-2 0 16,-11-2-208-16,0 0-32 15,0 0-16-15,53 7 0 0,-53-7-144 0,0 0 0 16,0 0 0-16,57-7 0 16,-57 7-928-16,0 0-224 0,0 0-32 0,59-6-15408 0</inkml:trace>
  <inkml:trace contextRef="#ctx0" brushRef="#br0" timeOffset="100713.89">19315 8092 12895 0,'0'3'1152'0,"0"0"-928"0,1 1-224 0,0 2 0 0,2 3 2816 0,-1 3 512 16,3 14 96-16,3 15 32 0,2 17-528 0,-1 16-112 0,0 3 0 0,-3 2-16 15,-4 3-1200-15,-7-3-256 16,-8-2-32-16,-5-6-16 0,-7-4-800 0,-5-6-176 16,-2-6-16-16,-4-4-16 0,-2-5-288 0,-2-5 0 15,3-4 0-15,1-5-18304 0</inkml:trace>
  <inkml:trace contextRef="#ctx0" brushRef="#br0" timeOffset="103062.05">7979 7700 19343 0,'-4'4'1728'0,"1"-2"-1392"15,4 1-336-15,2-3 0 0,0 1 800 0,2 1 96 16,3 1 0-16,3 1 16 0,-11-4 304 0,47 12 48 15,-47-12 16-15,80 12 0 0,-80-12 560 0,103 12 112 16,-41-8 32-16,5 0 0 16,4-4-1984-16,7 0-640 0,8 3 0 0,-1-3 0 0,-4 1 640 0,-1-1 0 15,-3-1 0-15,0-4 0 16,-3 1-768-16,-3-2-48 0,-6 2 0 0,-7 2 0 16,-3-1-1360-16,-55 3-256 0</inkml:trace>
  <inkml:trace contextRef="#ctx0" brushRef="#br0" timeOffset="104472.84">9280 7529 3679 0,'-13'0'320'0,"3"0"-320"0,0-3 0 0,5 0 0 0,4 1 3936 0,1 1 720 0,1-3 144 0,0-1 16 16,0-3-3312-16,3 0-672 0,-4 8-128 0,0 0-16 15,0 0 160-15,0 0 48 0,68-10 0 0,-68 10 0 16,41 20 256-16,-18-4 48 0,0 2 16 0,0 1 0 16,3 3-400-16,-1 0-80 0,-2-1-16 0,0-1 0 0,0 2-208 0,-2-3-64 15,-1 3 0-15,-1-3 0 0,-3-3-128 0,-4 2-48 16,-1-1 0-16,-2-1 0 0,-3 0-272 15,-2-4 160-15,-2 0-160 0,-3-2 128 0,0 0-128 16,-2-1 0-16,-2 1 0 0,-1-4 0 0,-1 1 0 16,-3 2 0-16,-4-3 0 0,1-2 0 0,0 1 0 0,-2 0 0 15,-2 0 0-15,2-5 0 0,2 1 0 0,-4-1 0 16,-1 0 0-16,-2-1 0 16,0-2-688-16,2 0-112 0,2-4-32 0,2 1 0 15,2 0-384-15,1-4-64 0,2-2-32 0,0-2 0 16,2 2 640-16,1-4 128 0,1-3 32 0,1 1 0 0,0 3 256 0,3-3 64 15,-3-4 16-15,1 0 0 0,0-3 176 0,1-2-128 16,-1 1 128-16,1 4-128 0,1 2 128 0,-1 1 128 0,1 1-128 0,0 2 176 16,0 3 416-16,-1 4 96 0,1 2 16 0,0 4 0 15,0 3 384-15,-2 0 96 0,2 6 16 0,-1-1 0 16,2 6-208-16,-2 1-32 0,2 4-16 0,2 4 0 16,1 5-512-16,0 0-112 0,0 3 0 0,2 2-16 15,2 1-64-15,-3-2-16 0,3 0 0 16,-1-2 0-16,-1-1 768 0,1-1 160 0,0-7 16 0,-1 0 16 31,0-1-1760-31,0-6-368 0,-3 0-64 0,1-5-16 0,-1-2 832 0,0 0 192 16,-2-4 0-16,0 0 0 0,-2-4 0 0,0-5-192 0,1-1 192 0,-3-6-192 15,0 0-384 1,-1-2-64-16,0-4 0 0,0-4-16 0,1 1-32 0,-3-2 0 0,2 1 0 16,0 0 0-16,0-3 352 0,2 1 64 0,-1-1 16 0,0 1 0 15,2 3 256-15,1 3 0 0,-2 6 0 0,1 3 0 0,-2 4 128 16,0 2 64-16,-1 4 32 0,0 4 0 0,2-1 736 15,-1 2 128-15,0 5 48 0,-1 5 0 0,-1 8-496 0,2 2-80 16,1 3-32-16,3 3 0 0,0 1-336 0,2-1-64 16,3 3 0-16,1-4-128 0,3 0 128 0,0-2-128 15,2-3 0-15,1 1 0 0,-1-6 0 0,0-2 0 16,-1-2 0-16,-2-2 0 0,-1-1 0 0,-2-3 0 16,0 0 0-16,-1-2 0 0,-2-1 0 0,1-2 0 15,-2-2 0-15,0 0 0 16,-1-2-512-16,0-5 0 0,0 1 0 0,0-1 0 15,0-6-64-15,0-1 0 0,0-2-16 0,0-3 0 0,-1-1 176 0,1-2 32 16,-1-3 16-16,1-1 0 0,-2-2 32 0,1-1 0 16,-1 1 0-16,-1 6 0 0,1-1 192 0,-1 1 144 15,0-3-192-15,-1 1 192 0,0 4 0 0,-1 1 0 0,3 3 0 16,-1 1 0-16,0 6 240 0,0 1 48 0,-1 6 16 0,1-1 0 16,0 3 320-16,-1 3 64 0,2 3 16 0,1 0 0 15,0 6 672-15,1 2 144 0,2 6 16 0,2 3 16 16,1-5-1104-16,2 0-240 0,3 4-32 0,4 3-16 31,3 0-880-31,4 1-176 0,1-1-48 0,3-2 0 0,1-2 784 0,1-1 160 0,2 1 0 0,-2-1 0 16,-4-2 0-16,1-2 0 0,-2-2 0 0,-3 1 0 15,-2-3 0-15,-4-2 0 0,-3-1 0 0,-1-3 0 16,-3-1 0-16,-2 0 0 0,-2-2 0 0,-2 0 0 16,-1-3 0-16,-1 1 0 0,-3 2 0 0,-1-6 0 15,-2 3 0-15,-2-1 0 0,0 1 0 0,-3-3 0 0,-3 3 0 16,-4 0 0-16,-1 0 0 0,-3 0 0 0,2 3 0 15,-3 1 128-15,-1-2-128 0,0 4 0 0,4-2 0 0,1 0 0 16,1 2 0-16,2 0 0 0,0-3 0 0,6 0 128 16,2 1-128-16,3-2 0 0,3-2 864 0,3 0 128 15,3-2 32-15,2 1 0 16,2-4-1664-16,2 1-320 0,-8 4-64 0,0 0 0 0,0 0 816 0,59-32 208 16,-59 32 0-16,0 0 0 0,66-35 0 0,-66 35 0 15,0 0 0-15,71-38-144 0,-71 38-96 0,0 0-16 16,60-37 0-16,-60 37 0 0,0 0 0 0,0 0-16 15,0 0 0-15,0 0 0 0,0 0 272 0,0 0-160 0,0 0 160 0,0 0-128 16,0 0 128-16,9 10 0 0,-18 2 160 16,-4-2-160-16,0 5 384 0,-1-3 0 0,0 4-16 0,1 0 0 15,2-2-128-15,0 1-32 0,1-3 0 16,0-2 0-16,4-1-208 0,-1 1 144 0,4-4-144 16,-1-2 128-16,2-2-128 0,-1 2 0 0,2-4 0 0,1 0 0 15,-1 0 0-15,1-4 0 0,-2 2 0 0,2-2 0 0,2-2 0 0,-1-4 0 16,0 1 0-16,2-3 0 15,-1-4-288-15,2 0 16 0,-1-1 0 0,2 1 0 0,-1-1 32 0,1 0 16 16,0-1 0-16,-1 2 0 16,-1 3 224-16,0 0-192 0,-1 5 192 0,-2 0-192 15,-1 5 192-15,-1 0 0 0,-3 3 0 0,-2 0 0 16,-1 4 160-16,-2 2 80 0,-2 3 16 0,-1 1 0 16,0 2 64-16,0 0 0 0,1 2 16 0,2-2 0 15,3-3-208-15,0-3-128 0,4 2 128 0,1-6-128 0,2 2 0 16,4-4-208-16</inkml:trace>
  <inkml:trace contextRef="#ctx0" brushRef="#br0" timeOffset="105669.74">21214 7936 5519 0,'-2'4'496'0,"1"0"-496"0,1-2 0 0,1-1 0 0,0 2 224 0,0-1-48 15,2 2-16-15,0 2 32 0</inkml:trace>
  <inkml:trace contextRef="#ctx0" brushRef="#br0" timeOffset="106007.39">21363 7925 7359 0,'5'-10'320'0,"-3"4"80"0,-1 0-400 15,1 2 0-15,-2 0 0 0,0 0 0 0,-2 0 1472 0,1-4 192 16,-3-3 64-16,-2-2 0 0,-2 0 288 0,-4 3 64 16,0 5 16-16,-2 4 0 0,1 1-304 0,-2 6-64 0,0 1-16 15,0-1 0-15,2 4-496 0,-2 0-112 16,3-1-16-16,0 3 0 0,4-3-624 0,0 1-128 16,3 0-16-16,4-1-16 0,0-2-304 0,3 0 0 0,2-1 0 0,1-3 0 15,4 4 0-15,-1-2 0 0,2-2 0 0,0 0-144 0,-1 0 144 0,-1-1 0 16,2-2-144-16,-1-2 144 15,-3 2-576 1,0-3-32-16,-1 0-16 0,-2 0 0 16,0-2-176-16,0 1-32 0,-1-2-16 0,0-2 0 15,0 2 224-15,-1-3 48 0,2 3 16 0,-1-1 0 0,0 1 368 0,-1-1 192 0,0 5-192 0,0-2 192 16,-1 2 0-16,1 2 192 0,2 0 0 0,-2 2 0 16,2 0 576-16,0 0 96 0,2 4 32 0,2-2 0 15,-1 1-320-15,1 0-48 0,1 1-16 0,0-1 0 16,2 1-352-16,-1 0-160 0,1 2 128 0,-3-2-128 15,2 0 0-15,-1-2-320 0,1 1 48 0,-2-2 16 16,0 1-1648-16,-1-1-320 0</inkml:trace>
  <inkml:trace contextRef="#ctx0" brushRef="#br0" timeOffset="106313.71">21528 7851 3679 0,'-2'-5'320'0,"1"4"-320"0,-1-2 0 0,1 3 0 0,1-2 2496 0,0 1 416 15,0 1 96-15,0 0 0 0,1-3-448 0,1 3-80 16,1 0-32-16,0 3 0 0,1 0-592 0,-1 1-112 16,2 2-16-16,0 3-16 0,0-3-752 0,0 4-160 15,-1-1-32-15,1 0 0 0,-3 1-544 0,1 0-224 16,-1-1 176-16,-1-2-176 0,1 0 0 0,-2-1 0 16,0-3 0-16,1 0 0 15,-1-1-352-15,1 0-64 0,0-4-16 0,2 0 0 16,0-1-16-16,2 0-16 0,0-5 0 0,2 2 0 0,0-3 192 0,0 0 32 0,-7 9 16 0,0 0 0 15,0 0 224-15,0 0-176 0,47-39 176 0,-47 39-160 16,0 0 160-16,0 0 0 0,0 0 0 0,0 0-128 16,0 0 128-16,62-6 0 0,-57 13-144 15,-2 2 144-15,-1 3-128 0,-2 1 128 0,-1 3-160 0,0-2 160 32,-2 0-768-32,1-1-64 0,-2 0-16 0,1 2-10576 0</inkml:trace>
  <inkml:trace contextRef="#ctx0" brushRef="#br0" timeOffset="106675.25">21972 7865 7359 0,'-7'-19'656'0,"2"9"-528"0,1 3-128 0,0 1 0 0,2-1 1968 0,0 5 352 16,-3-2 80-16,-3-2 16 0,-3-3 128 0,-6 2 16 15,-2 1 16-15,1 6 0 0,0 3-720 0,2 6-128 16,3 1-48-16,2 4 0 0,1 0-752 0,3-1-160 15,4 0-16-15,2 2-16 0,3-1-416 0,3-2-96 16,0-2-16-16,4 0 0 0,3-1-208 0,1-1 0 0,-13-8 0 0,0 0 0 16,50 11 0-16,-50-11-160 15,0 0 160-15,0 0-192 16,57-17-960-16,-57 17-208 0,0 0-48 0,22-39 0 16,-18 21-448-16,-3 0-80 0,0-3-32 0,-1-3 0 15,-1-1 544-15,-1-3 96 0,-2-4 32 0,-1-3 0 0,0 1 720 0,0-3 128 16,1 1 48-16,1-3 0 0,0 0 736 0,2 0 160 0,1 8 16 0,0 6 16 15,-1 6 496-15,-2 5 112 0,1 8 16 16,-3 2 0-16,1 4 272 0,-1 7 64 0,0 6 16 16,0 6 0-16,0 9-272 0,3 2-48 0,2 7-16 0,2 6 0 15,6 2-1024-15,3 3-144 0,4-1-144 0,3 0-13888 16</inkml:trace>
  <inkml:trace contextRef="#ctx0" brushRef="#br0" timeOffset="106960.44">23313 7641 15663 0,'-2'8'1392'0,"1"-1"-1120"16,2-1-272-16,1-3 0 0,1 1 2016 0,1 7 352 0,2 5 64 0,5 13 0 15,6 9-1088-15,4 4-240 16,-3-1-32-16,-1-3-16 0,-2-3-400 0,-2-4-80 16,-4-6 0-16,-1-2-16 15,-2-2-1136-15,-1-5-208 0</inkml:trace>
  <inkml:trace contextRef="#ctx0" brushRef="#br0" timeOffset="107157.45">23691 7684 18431 0,'-22'10'1632'0,"8"-6"-1312"0,-1 1-320 0,2-2 0 15,3 1 2768-15,1 1 496 0,-1-1 80 0,-13 6 32 16,-15 6-1520-16,-16 8-288 0,-6 6-64 0,3-2-16 15,4 1-704-15,3-2-144 0,6 2-16 0,5-7-16 16,10 0-608-16,8-6 0 0,7 0 0 0,8-3 0 16,7-1-1728-16,5-3-256 0,-6-9-48 15,0 0-12752-15</inkml:trace>
  <inkml:trace contextRef="#ctx0" brushRef="#br0" timeOffset="107906.99">23833 7795 27647 0,'-15'-1'1216'0,"7"-1"256"0,-1-2-1168 0,2 1-304 15,3 3 0-15,0 0 0 0,-2 0 1424 0,-5 0 240 16,-6 4 32-16,-6 2 16 0,-1 4-432 0,3 5-96 16,0 1-16-16,5 3 0 0,2 0-640 0,4 2-128 15,4 2-16-15,2-3-16 0,4 2-368 0,3-1 144 0,2-1-144 0,2-4 0 16,2 0 128-16,-1-4-128 0,2-2 0 0,3-1 0 15,0-1 0-15,-13-8 0 0,0 0 0 0,0 0 0 32,47 7-528-32,-47-7-64 0,0 0-16 0,0 0 0 15,0 0-576-15,36-44-112 0,-36 44-32 0,10-38 0 16,-6 19-48-16,-2 0-16 0,-1-4 0 0,2 2 0 16,-2 1 384-16,0-2 80 0,2 4 16 0,-1-1 0 0,1 3 560 0,-1 1 112 0,-2 15 32 0,0 0 0 15,18-42 528-15,-18 42 128 0,0 0 0 0,0 0 16 16,0 0 688-16,37-37 144 0,-37 37 32 0,0 0 0 15,0 0-224-15,0 0-32 0,0 0-16 0,0 0 0 16,44 12-256-16,-41-3-48 0,0 1-16 0,-1 2 0 16,-4 2-256-16,1 2-48 0,-3 1-16 0,-2-1 0 15,0-2-224-15,-1 2-32 0,-2-1-16 0,-1-1 0 0,1 0-16 16,-1-1-128-16,2 0 192 0,-1 0-64 0,2-1-128 0,1-2 0 16,1-1 144-16,2 1-144 0,2-4 0 15,2 0 0-15,2 0 0 0,0-2 128 0,4-2-128 0,-3 0 0 16,4 0 0-16,-8-2 0 0,0 0 0 0,0 0 0 15,0 0 0-15,0 0-128 0,54-25-80 0,-54 25-16 0,0 0 0 16,0 0 0 0,0 0-176-16,30-42-48 0,-29 32 0 15,0-2 0-15,-2 1 80 0,-1 0 16 0,-2-2 0 0,2 1 0 0,-1 0 208 16,1-1 144-16,0 3-192 0,1-5 192 0,1 4 0 0,3 0 0 16,-3 11 0-16,0 0 0 0,0 0 0 0,23-39 0 15,-23 39 0-15,0 0 144 0,0 0-16 0,0 0 0 0,50-31 0 16,-50 31 0-16,0 0 0 0,0 0-128 0,0 0 192 0,59-4-64 15,-59 4 48-15,0 0 0 0,38 22 0 0,-27-12 0 16,-2 3 80-16,-3-1 0 0,-2-1 16 0,-4 4 0 16,-3-3-32-16,-2 1-16 0,-3-1 0 0,-2-1 0 15,0 0 48-15,-1-1 16 0,0 0 0 0,-2 0 0 0,1 0-112 0,0-2-32 16,-1 1 0-16,3 1 0 16,3-4-144-16,2 0 0 0,1 1 0 15,2-4 0-15,3 3 0 0,2 1 0 0,2 0 0 0,2-1 0 16,0 0 0-16,3 3 0 0,1-1 0 0,3 0 0 15,1 2 0-15,1 2 0 0,0-3 0 0,1 2 0 16,-17-11 0-16,34 19 0 0,-34-19 0 0,32 16 0 16,-32-16-576-16,0 0-32 15,46 15-16-15,-46-15-16448 0</inkml:trace>
  <inkml:trace contextRef="#ctx0" brushRef="#br0" timeOffset="108232.87">24777 7668 23039 0,'-26'7'1024'0,"13"-2"192"0,0-1-960 0,0 0-256 0,4-1 0 0,1 2 0 15,-4 3 1344-15,-8 7 240 0,-11 7 32 0,-6 8 16 16,0 7 144-16,5-3 16 0,5 3 16 0,6-3 0 16,4-1-848-16,6-1-192 0,5-3-16 0,5-3-16 15,2-5-544-15,4-1-192 0,3-2 0 0,3-3 144 16,5-1-1328-16,-16-14-272 0</inkml:trace>
  <inkml:trace contextRef="#ctx0" brushRef="#br0" timeOffset="108668.99">24808 7824 8287 0,'0'-1'736'0,"-2"1"-592"0,1 0-144 0,1 1 0 0,0 1 2944 0,0-1 576 16,0 4 96-16,0 3 32 0,1 7-768 0,-2 3-160 15,0 8-32-15,-3 3 0 0,1 2-1152 0,-4-3-256 0,0 0-32 0,1-2-16 16,-2 0-752-16,3-3-160 16,0-5-16-16,3-2-16 0,1-1-32 0,0-5-16 15,-1-4 0-15,1 0 0 0,1-4-240 0,0-2 128 16,1-2-128-16,-1-1 0 16,0-6-368-16,0 3-160 0,0-3-48 0,0-2 0 15,-1-5-336-15,0-5-80 0,1 1-16 0,0-5 0 16,1 1 112-16,2-2 32 0,0 0 0 0,2-3 0 0,0 5 624 15,3-1 240-15,-2 3-176 0,-6 22 176 0,15-33 512 0,-15 33 208 16,0 0 48-16,0 0 0 0,0 0 320 0,0 0 80 16,0 0 16-16,0 0 0 0,0 0-160 0,32 26-16 0,-27-5-16 15,1 2 0-15,1-1-528 0,4 6-96 0,4 1-32 0,1-1 0 16,2 1-208-16,0-1-128 0,3 1 160 0,1-3-160 16,-3-8 176-16,-3 1-176 0,-1-6 192 0,-5-4-192 15,-3-3 192-15,-1-2-64 0,-2-4 0 16,-4 0-128-16,0 0 256 0,0 0-48 0,11-31-16 0,-8 17 0 15,-3 14-48-15,7-28-16 0,-3 1 0 0,1-6 0 16,1-5-128-16,1-3 0 0,2-3 0 0,-2-1 128 16,1 7-400-16,-1 1-96 0,-2 2-16 0,0 7 0 15,0 6-1792 1,-2 3-352-16</inkml:trace>
  <inkml:trace contextRef="#ctx0" brushRef="#br0" timeOffset="108931.8">25142 8260 14735 0,'-9'5'1312'0,"5"-5"-1056"16,3 0-256-16,1-2 0 0,1 2 1968 0,2-4 336 15,2 2 64-15,-5 2 0 0,0 0-1152 0,44-33-224 16,-44 33-48-16,46-33-16 0,-46 33-384 0,0 0-80 0,54-30-16 0,-54 30 0 15,0 0-304-15,0 0-144 16,47 0 128-16,-39 8-128 0,-2 3 896 0,-4 3 80 0,1 2 32 0,-3 2 0 16,0 1 336-16,-4-1 64 0,-1 0 0 0,-1-1 16 15,0-4-928-15,0 2-192 0,-2-5-48 0,3 0-17072 16</inkml:trace>
  <inkml:trace contextRef="#ctx0" brushRef="#br0" timeOffset="109330.02">25822 8168 16575 0,'0'0'1472'0,"1"1"-1168"0,-1-1-304 0,0 0 0 16,0 0 1776-16,5 6 288 0,-5 0 64 0,-1 4 16 15,-2 7-448-15,-3 3-96 0,-5 5 0 0,0-2-16 16,2 5-592-16,-2-6-112 0,0 0-32 0,1-3 0 31,4-6-1424-31,1-3-304 0</inkml:trace>
  <inkml:trace contextRef="#ctx0" brushRef="#br0" timeOffset="109798.78">26178 7912 14735 0,'-3'1'1312'0,"2"1"-1056"15,1-2-256-15,1 3 0 0,1-3 2176 0,-1 3 384 16,1 6 80-16,1 5 16 0,0 7-1120 0,1 2-240 15,-1 6-32-15,-5 2-16 0,1-3-320 0,-4 0-64 16,-2 1-16-16,-2-1 0 0,-2-5-544 0,1-1-112 16,0-6-32-16,2-4 0 0,0 1-320 0,1-10-64 15,2 0-16-15,1-6 0 16,2 0-848-16,-2-6-192 0,1-1-16 0,1-3-16 16,-1-2-608-16,2-1-112 0,-1-4-16 0,-1-1-16 15,2-5 608-15,0-1 128 0,2 3 32 0,0-3 0 16,2-3 1584-16,0-1 320 0,2 0 64 0,3 3 16 0,-1 2 1360 0,1 4 256 15,-8 22 64-15,13-31 16 0,-7 23-512 0,-1 3-96 16,-1 5-32-16,1 3 0 0,-1 6-176 0,1 1-32 16,0 3-16-16,2 4 0 0,2 6-592 0,3 0-112 15,3 4-32-15,3 2 0 0,1-1-464 0,2-2-112 0,4 5-16 16,1-5 0-16,0 0 0 0,-2-1 0 0,-3-5 0 16,-2-3 0-16,-5-3-48 0,-4-6-16 0,-3-2 0 15,-3-2 0-15,-2-1 64 0,-1-6 16 0,-1-1 0 0,-1-4 0 16,-1-2-64-16,-1-5-16 0,-1 1 0 0,1-7 0 15,-1 2-128-15,-1-6 0 0,3 3 0 0,-1-4 0 16,2-9-176-16,2 0-64 0,4-3-16 0,1 1 0 16,4 2-672-1,1 3-144-15,3 1-16 0,-14 31-16 0,31-48-1488 0,-31 48-288 16,29-35-64-16,-29 35-11232 0</inkml:trace>
  <inkml:trace contextRef="#ctx0" brushRef="#br0" timeOffset="110093.13">26578 8175 21183 0,'-6'-1'944'0,"4"1"192"0,-1-3-912 0,3 3-224 16,2-2 0-16,0 1 0 0,0 1 640 0,-2 0 96 15,0 0 16-15,0 0 0 0,0 0 16 0,0 0 16 16,61-15 0-16,-61 15 0 0,0 0-336 0,30 15-64 15,-24-6 0-15,-5 0-16 0,-2 1 336 0,-4 2 80 16,-4 1 16-16,-3 0 0 0,-3 1 208 0,-3-2 32 16,-1 3 16-16,-1-2 0 0,2-4-320 0,-1 1-64 0,6-1-16 0,1-3 0 15,6 0-112-15,4-2-32 0,2 0 0 0,5-4 0 16,-5 0-320-16,0 0-192 0,0 0 192 0,53 0-192 16,-53 0-224-16,0 0-160 15,70-14-16-15,-70 14-10992 0,57-18-2176 16</inkml:trace>
  <inkml:trace contextRef="#ctx0" brushRef="#br0" timeOffset="110350.04">26980 7669 11055 0,'4'-4'480'0,"-3"1"112"0,2 0-464 0,-1 2-128 0,-2 1 0 0,0 0 0 0,0 0 2336 0,0 0 448 16,0 0 96-16,42 26 0 0,-26-7 160 0,-1 7 32 16,-1 8 0-16,-3 3 0 0,-2 5-976 0,-3 3-192 15,-3 4-48-15,-4 2 0 0,-4 1-1056 0,-3 1-224 16,-7 0-32-16,-4-2-16 0,-2-4-304 0,-2-7-64 16,-5-1-16-16,0-4 0 0,1-7-144 0,0 1 0 0,1-3 0 15,3-4 0-15,6-4-1008 16,2-5-128-16,5-3-16 0,5-4-16144 15</inkml:trace>
  <inkml:trace contextRef="#ctx0" brushRef="#br0" timeOffset="110655.62">27355 8048 16575 0,'-5'7'1472'0,"3"-5"-1168"0,0 1-304 0,1 1 0 0,2-4 2896 0,1 0 528 16,0 0 96-16,-2 0 32 15,0 0-1408-15,0 0-288 0,48 6-48 0,-48-6-16 0,0 0-1024 0,68 6-224 16,-68-6-32-16,50 3-16 0,-50-3-704 0,0 0-144 16,68-3-32-16,-68 3-15936 0</inkml:trace>
  <inkml:trace contextRef="#ctx0" brushRef="#br0" timeOffset="110853.64">27330 8175 27647 0,'-11'11'1216'0,"6"-7"256"0,3-2-1168 0,-1 2-304 15,3-4 0-15,1 1 0 0,2-1 1184 0,-3 0 176 0,0 0 48 0,0 0 0 16,52 5-256-16,-52-5-64 0,54 4 0 0,-54-4 0 16,65 6-528-16,-65-6-112 0,69 4-32 0,-69-4 0 31,62 5-1104-31,-62-5-208 0,48 3-64 0,-48-3-15024 0</inkml:trace>
  <inkml:trace contextRef="#ctx0" brushRef="#br0" timeOffset="115462.16">28410 7959 9215 0,'-4'-7'816'15,"2"5"-656"-15,0-2-160 0,2 2 0 0,-1-1 736 0,0 2 112 16,-3-3 32-16,-2-2 0 0,-3-3 704 0,-2 3 144 15,-2 3 16-15,-3 0 16 0,-1 6 160 0,0 3 16 16,-1 6 16-16,-1 2 0 0,-1 4-288 0,2 2-48 16,0 2-16-16,2 1 0 0,4-2-464 0,1 1-112 15,1-4 0-15,4 2-16 0,2-1-592 0,4-3-112 16,1 0-32-16,3-1 0 0,3-5-272 0,2 2 0 16,1-6 0-16,1 0 0 0,-11-6-128 0,0 0 128 15,0 0 0-15,0 0-144 0,66 0-144 0,-66 0-32 16,0 0 0-16,0 0 0 15,43-31-288-15,-43 31-64 0,0 0-16 0,30-42 0 0,-24 34 320 16,0-7 64-16,1 1 16 0,0-2 0 0,-1 1 288 0,-1 3-128 16,0 1 128-16,-3 2 0 0,1 3 0 0,-2 4 0 15,-1 0 0-15,-1 4 0 0,-1 3 816 0,1 2 112 0,0 5 32 0,0 3 0 16,-1 1-256-16,1 3-64 0,1-3 0 0,0 2 0 16,1 5-640-16,3 0 0 0,0 2 0 0,3-3 0 31,1-3-1200-31,2-1-272 0</inkml:trace>
  <inkml:trace contextRef="#ctx0" brushRef="#br0" timeOffset="115731.74">28974 7719 16575 0,'-8'-7'736'0,"3"4"160"0,3 0-720 0,1 0-176 16,1 3 0-16,0 0 0 0,0 0 400 0,-2 0 48 15,2 1 16-15,-3 5 0 0,-2 4 1712 0,-3 8 352 16,-2 7 64-16,-2 7 16 0,-4 7-432 0,-1 6-64 16,-2 4-32-16,1 4 0 0,1 1-1120 0,3-1-208 15,1-1-48-15,5-2-16 0,3-6-464 0,5-3-96 16,3-5 0-16,5-5-128 15,3-3-1312-15,2-3-368 0</inkml:trace>
  <inkml:trace contextRef="#ctx0" brushRef="#br0" timeOffset="116357.49">29299 7851 12895 0,'-6'1'576'15,"1"-1"112"-15,0-1-560 0,2 1-128 0,3 0 0 0,0 0 0 0,0 0 928 0,-1 1 160 16,0 2 16-16,-2-2 16 0,1 5 576 0,-1 3 112 16,0 3 32-16,-2 4 0 0,0 3-288 0,-1 3-48 15,-1 3-16-15,1-3 0 0,1-6-528 0,-1 6-128 16,0 3 0-16,-3 4-16 0,2-4-128 0,1 0-32 16,1-3 0-16,0-4 0 0,2-3-352 0,2-5-80 15,0-2-16-15,1-2 0 0,0-4-208 0,1-2 0 16,2-2 0-16,-2 0 0 0,3-4-128 0,-2-3-80 15,3-1-16-15,-1 0 0 16,1-3-160-16,-2-2-16 0,1-1-16 0,0-4 0 0,-2 1 64 0,2 1 16 16,-2-4 0-16,2-1 0 0,0 1 336 0,1 0 0 15,0 0 0-15,1 1 0 0,1 2 0 0,1 3 160 0,-1 2 16 16,-1 6 0-16,0 4 400 0,-1 0 96 16,-1 4 16-16,-1 1 0 0,-1 4 128 0,1 3 16 0,-1 4 16 0,1 4 0 15,-1 3-208-15,2 1-32 0,-2 4-16 0,3 1 0 16,0-1-336-16,1 0-80 0,2 1-16 0,0 0 0 15,1-3-160-15,1 0 192 0,0-6-192 0,-2 0 192 16,1-2-192-16,-2-3 0 0,1-3 144 0,-2-3-144 16,-1-1 128-16,0-2-128 0,0-2 160 0,-1-2-160 15,1-2 160-15,-2-3-160 0,1 1 160 0,-2-5-160 16,1 0 0-16,1-1 128 0,-2-5-128 0,-1-1 0 16,-1-4 0-16,0-1 0 0,2-5 0 0,-1-3 0 0,1-1 0 0,1 0 0 15,0-3 0-15,1 2-160 16,0 3-528-16,0-1-96 15,-1 5-32-15,2 4-16672 0</inkml:trace>
  <inkml:trace contextRef="#ctx0" brushRef="#br0" timeOffset="116863.98">29507 8395 27647 0,'-7'4'2448'0,"4"0"-1952"0,1-2-496 0,4-2 0 16,-1 0 1152-16,0 0 144 0,0 2 32 0,1-2 0 0,-1 2-464 0,1 0-96 15,3-2 0-15,-5 0-16 0,0 0-272 0,0 0-48 16,0 0-16-16,0 0 0 0,56-34-272 0,-56 34-144 16,0 0 160-16,0 0-160 0,46-44 0 0,-46 44 0 15,0 0 0-15,0 0 0 0,0 0 0 0,43-36 128 16,-38 34-128-16,-3 2 0 0,1 5 272 0,-3-1 16 16,-1 5 0-16,-1 0 0 0,1 5 112 0,-3-2 32 15,1 4 0-15,-1-1 0 0,0 1-432 0,2 0 0 16,-1-2 0-16,3-2-11664 15,2-2-2384-15</inkml:trace>
  <inkml:trace contextRef="#ctx0" brushRef="#br0" timeOffset="117142.51">30283 8032 17503 0,'-10'3'768'0,"4"0"176"0,1 0-752 0,1 0-192 0,2 3 0 0,-1-2 0 0,0 3 1152 0,-2 4 208 16,-4 5 48-16,-2 7 0 0,-3 5 384 0,-2 7 96 15,2-6 16-15,-3 2 0 0,4-2-1264 0,-2-3-256 16,1-2-64-16,1-1-9216 16,2-5-1856-16</inkml:trace>
  <inkml:trace contextRef="#ctx0" brushRef="#br0" timeOffset="117290.16">29996 8140 18431 0,'1'0'816'0,"2"-1"160"0,-2 1-784 0,2 0-192 15,-1 0 0-15,1 0 0 0,2 1 1536 0,1 2 272 16,-6-3 48-16,0 0 16 0,57 8-208 0,-57-8-64 16,65 10 0-16,-65-10 0 15,82 13-2000-15,-82-13-416 0,88 12-80 0,-88-12 0 0</inkml:trace>
  <inkml:trace contextRef="#ctx0" brushRef="#br0" timeOffset="117760.36">30580 7972 23663 0,'-9'4'512'0,"4"-2"128"0,2 1 0 0,0-2 32 0,2 2-544 0,1-1-128 0,0 2 0 0,-1 2 0 16,-1 4 1424-16,0 5 256 0,-1 4 48 0,1 6 16 15,0 1-64-15,-1-1-16 0,1 3 0 0,-1-4 0 16,2-1-848-16,0 0-176 0,1-6-48 0,-2-2 0 15,2-3-400-15,2-2-64 0,-1-4-128 0,-1-2 176 0,0-2-176 0,0-4-256 16,-1-1 64-16,-2-2 16 16,1-3-704-16,-2-5-144 0,0-3-16 0,1-3-16 15,-1-2-96-15,1-2-32 0,1-3 0 0,2-2 0 16,1-1 528-16,2 1 96 0,0 6 32 16,1-3 0-16,1 3 528 0,1-1 0 0,-6 23 0 0,14-37 0 0,-14 37 576 0,0 0 160 15,0 0 32-15,0 0 16 0,0 0 816 16,0 0 144-16,0 0 48 0,0 0 0 0,42 28-704 0,-36-6-144 15,3 4-32-15,1 6 0 0,1 1-560 0,1 3-112 16,2-1-32-16,0-1 0 0,5-3-64 0,-2-1-16 16,2 1 0-16,-2-5 0 0,-2-4 16 0,-3-1 0 15,1-5 0-15,-3-3 0 0,-10-13 0 0,14 16 0 16,-14-16 0-16,0 0 0 0,0 0 0 0,0 0 0 16,0 0 0-16,0 0 0 0,19-47-144 0,-19 24 0 0,0-2 144 15,0-4-144-15,0-2 0 0,0-3 0 16,0-1 0-16,1-1 0 0,3-1-128 0,0-1-64 0,3 1 0 0,1 2 0 31,1 3-736-31,0 3-160 0,1 1-16 0,-10 28-10864 0,20-45-2160 0</inkml:trace>
  <inkml:trace contextRef="#ctx0" brushRef="#br0" timeOffset="118086.86">30962 8266 20271 0,'-5'-3'896'16,"3"-1"192"-16,0-1-880 0,2 4-208 0,2-3 0 0,-1 4 0 0,0-1 1152 0,0 0 176 16,-1 1 32-16,0 0 16 0,0 0 512 0,0 0 96 15,0 0 32-15,0 0 0 0,52 6-1216 0,-52-6-240 16,18 12-48-16,-11-2-16 0,-2 0-352 0,-3 2-144 15,0 2 128-15,-5 1-128 0,-2-2 256 0,-2 5-16 16,-4-2-16-16,-2 0 0 0,1-2 288 0,1 0 48 16,0-1 16-16,2-3 0 0,4-1-32 0,0-2 0 15,1 1 0-15,3-1 0 0,1-3-288 0,1 1-64 16,2 2-16-16,2-4 0 0,1 0-176 0,-6-3 0 16,0 0 0-16,0 0 0 15,0 0-384-15,53 3-48 0,-53-3-16 0,0 0-16832 0</inkml:trace>
  <inkml:trace contextRef="#ctx0" brushRef="#br0" timeOffset="121300.02">7774 6872 7359 0,'-4'-3'656'0,"1"2"-528"16,0 1-128-16,1 0 0 0,-1 0 1104 0,0 0 192 15,-6 0 48-15,-6 0 0 0,-3 4 816 0,-3 3 160 16,1 4 48-16,1 2 0 0,3 3-320 0,1-3-48 15,4 2-16-15,1 1 0 0,3 0-672 0,3-3-144 16,3-1-16-16,2-2-16 0,4-3-560 0,1-1-128 16,2-1 0-16,2-3-16 0,1 0-432 0,-11-2 0 0,0 0 0 0,0 0-176 31,0 0-416-31,68-28-96 0,-68 28-16 0,0 0 0 16,44-39-448-16,-44 39-80 0,0 0-32 0,39-53 0 15,-39 53 192-15,0 0 48 0,23-48 0 0,-18 33 0 0,-1 1 496 0,-3 6 96 0,-1 2 32 0,-2 2 0 16,0 1 592-16,-1 6 128 0,-1 1 32 0,-1 2 0 0,1 4 1264 15,-1 2 256-15,3 3 48 0,-1 5 16 16,1 2-720-16,1 3-160 0,-1 3-32 16,4-2 0-16,0-1-768 0,3 0-256 0,0-6 128 0,4 4-128 15,1-5-1184 1,1-2-288-16,1-2-64 0,-1-3-11648 0</inkml:trace>
  <inkml:trace contextRef="#ctx0" brushRef="#br0" timeOffset="121496.61">7936 6774 11967 0,'-1'-3'528'0,"0"2"112"0,-1 1-512 0,2-2-128 15,0 2 0-15,2 0 0 0,0 0 1408 0,1 2 240 16,3 2 48-16,2 2 16 0,5 6 64 0,0 7 16 16,1 3 0-16,-3 4 0 0,-1 5-240 0,-2 1-32 15,-5 4-16-15,-3 1 0 0,-1-5-48 0,-5 3-16 16,-4 0 0-16,-4 2 0 15,-2 1-1440-15,0-3-384 0,3-9-16 0,-2-2-14832 0</inkml:trace>
  <inkml:trace contextRef="#ctx0" brushRef="#br0" timeOffset="122124.71">8538 7181 19343 0,'-5'5'1728'0,"2"0"-1392"16,0-5-336-16,2 0 0 0,1-3 1216 0,-2 3 192 16,-2-2 16-16,-2 0 16 0,-2-1-864 0,-2-3-192 15,0-3-16-15,2-1-16 0,0-5-224 0,0 2-128 16,2-4 160-16,-1-1-160 0,2-4 0 0,2-3 0 16,3-1 0-16,-2-5 0 0,4 1 0 0,1 2-128 0,1 1 128 0,-4 27 0 15,14-45 0-15,-14 45 0 0,0 0 0 0,0 0 0 16,26-47 176-16,-24 46 80 0,1-1 32 0,-2 4 0 15,0-2 768-15,-1 6 160 0,-1 2 16 0,0 0 16 16,-2 2-464-16,-1 3-80 0,1 3-32 0,-2 0 0 16,-1-1-496-16,-3 4-176 0,-1 1 0 0,-1 1 144 15,0-2-144-15,0-2 0 0,0 0 0 0,2-3 0 16,0-1-144-16,2-1 144 0,1 0 0 0,1-2 0 16,1-4 0-16,0 0 0 0,4 0 0 0,2-2 0 15,0-3 0-15,0 1 0 0,3-1 0 0,2-1 0 16,0 0-160-16,-7 0 160 0,0 0-128 0,0 0 128 15,0 0-1152-15,59-20-160 0,-59 20-32 0,0 0-12160 16</inkml:trace>
  <inkml:trace contextRef="#ctx0" brushRef="#br0" timeOffset="122512.98">8843 6796 911 0,'-7'3'0'0,"4"0"0"16,0 0 0-16,1-3 0 0,1 1 3360 0,1 2 592 15,-2-1 112-15,1 2 32 0,0 6-1600 0,-2 2-304 16,2 7-64-16,1-1-16 0,0 4-368 0,0-2-80 0,0 2 0 0,0-1-16 16,1 2-800-16,-1-4-144 0,2 0-48 0,-2-3 0 15,1-2-464-15,-1-2-192 0,0-1 128 0,0-1-128 16,0-4 0-16,-1-2 0 0,1-4-192 0,-2 2 192 31,2-2-768-31,-1-2-16 0,0-2-16 0,1-2 0 16,-1-3-96-16,2 0 0 0,1-1-16 0,2-2 0 0,-4 12 608 0,0 0 128 0,0 0 32 0,27-42 0 15,-27 42 144-15,0 0 0 0,0 0 0 0,0 0 0 16,0 0 464-16,0 0 80 0,53-3 16 0,-45 6 0 16,0 6 608-16,0-4 128 0,-1 4 32 0,0-1 0 15,-4 2-368-15,0-2-64 0,-2 0 0 0,-1 1-16 16,-3-3-240-16,-1 4-64 0,-4-4 0 0,-2 2 0 15,-2 0-576-15,-3-4 0 0,0 0 0 0,3-2 0 16,2-2-992-16,0 0-272 0,-2-2-48 0,-2-4-13696 16</inkml:trace>
  <inkml:trace contextRef="#ctx0" brushRef="#br0" timeOffset="122663.59">9016 6837 18431 0,'0'0'816'0,"0"0"160"0,0 0-784 0,32 9-192 15,-28-6 0-15,1 1 0 0,2 2 2064 0,4 7 368 16,8 6 80-16,2 10 16 0,1 5 128 0,-6 5 32 16,-4 4 0-16,-5 2 0 0,-7-1-1776 0,-7 6-336 15,-5-2-80-15,-7 0-17520 0</inkml:trace>
  <inkml:trace contextRef="#ctx0" brushRef="#br0" timeOffset="139011.89">31518 7772 18431 0,'-3'-5'1632'0,"0"1"-1312"0,5 0-320 0,-1 2 0 16,0 2 1600-16,0 0 240 15,0-4 48-15,1 2 16 0,-1-1-240 0,-1 2-64 0,2 1 0 16,1 0 0-16,-1 4 240 0,1 0 32 0,1 4 16 16,-2 5 0-16,2 5-896 0,1 2-176 0,-2 6-48 15,0 5 0-15,-1 3-368 0,0 7-80 0,-2 4 0 16,-3 2-16-16,-2 3-96 0,-4 1-16 0,-4 4 0 0,-9 16 0 15,-7 8-192-15,-5 4 144 0,-5-6-144 0,1-8 128 16,-2-9-128-16,2-12 0 0,0-9-192 0,3-7-18688 16</inkml:trace>
  <inkml:trace contextRef="#ctx0" brushRef="#br0" timeOffset="147841.94">9890 10184 17503 0,'-30'0'1552'0,"4"0"-1232"15,7 0-320-15,6 0 0 0,1 0 1120 0,-13 4 160 0,-21 2 48 0,-25 1 0 16,-16 5-576-16,-6 6-112 15,5 8-32-15,9 3 0 0,9 7-96 0,6 3-32 16,5 3 0-16,10 2 0 0,4 4 416 0,8 3 96 16,6 2 16-16,7 4 0 0,8 2 16 0,6 2 16 15,7-1 0-15,7-3 0 0,6-3-256 0,8 0-48 16,10-4-16-16,6-3 0 0,10-6-64 16,5-3-16-16,9-7 0 0,3-5 0 15,3-1-400-15,4-5-96 0,4-5-16 0,2-2 0 0,3-7-128 0,-1-3 0 16,0-6 0-16,-3-3 128 0,-4-4-128 0,1-6 0 0,-2 0 0 0,-5-6 0 15,-1-2 0-15,-9-1 0 0,-53 25 0 0,87-57 0 16,-87 57 0-16,68-61 0 0,-38 20 0 0,-4-6 0 16,-7-3 0-16,-5-4 0 0,-8-3 0 0,-7-1 0 15,-5 4 0-15,-8-3 0 0,-6-2 0 0,-6-1 0 16,-4 3 0-16,-8 3 0 0,-5 3 0 0,-4 4 0 16,-5 5 0-16,-2 8 0 0,-4 6 0 0,1 6 0 15,5 6-720-15,-1 0-240 16</inkml:trace>
  <inkml:trace contextRef="#ctx0" brushRef="#br0" timeOffset="148960.29">9963 14149 14735 0,'-9'-16'1312'0,"1"1"-1056"15,1 5-256-15,2 3 0 0,2-2 1024 0,-6-1 160 16,-7-6 32-16,-9-12 0 0,-11-7 64 0,-7 0 32 16,-6 3 0-16,-2 9 0 0,-3 9-288 0,-2 10-64 15,0 11-16-15,-2 6 0 0,1 10-208 0,-2 7-32 16,-3 11-16-16,3 4 0 0,3 3-32 0,3 5 0 15,1 7 0-15,4 4 0 0,8-5-112 0,6 5-32 16,4 8 0-16,6-3 0 0,8-2 48 0,8-2 0 16,5-4 0-16,7 2 0 0,6-2-176 0,8 2-16 15,6 1-16-15,8-4 0 0,4-10-224 0,5-6-128 16,6 0 128-16,6-2-128 0,5 2 0 0,4-10 128 0,3-5-128 16,1-6 0-16,-3-2 160 0,2-7-32 0,5-2-128 0,-2-8 192 15,-4-2-48-15,3-5-16 0,3-4 0 0,-5-2 0 16,-65 9-128-16,97-15 0 0,-35-4 0 0,4-4 0 15,-5-8 192-15,-5-4-32 0,-56 35-16 0,92-73 0 16,-92 73-144-16,66-75 0 0,-37 30 0 0,-7-6 0 16,-5-8 0-16,-7-5 0 0,-6-4 0 0,-6 0 0 15,-6 0 0-15,-4 1 160 0,-3 3-160 0,-4 1 160 16,0 3-160-16,-5-3 0 0,-1 3 144 0,-2 3-144 16,1 9 0-16,-2 7 0 0,-1 7-160 0,-3 8 160 15,-1 4-1152-15,-7 6-112 0</inkml:trace>
  <inkml:trace contextRef="#ctx0" brushRef="#br0" timeOffset="150065.38">9436 10615 10127 0,'-2'0'896'15,"0"0"-704"-15,2 0-192 0,0 0 0 16,0 0 960-16,-1 2 176 0,0 2 16 0,-2 2 16 0,-1 4 688 16,0 5 128-16,-1 7 16 0,0 2 16 0,1 7-432 0,-1-1-96 15,0 5-16-15,-1 1 0 0,0-1-576 0,0-3-128 16,0-1-32-16,1-3 0 0,0-6-368 0,1 1-80 16,3-7-16-16,0-1 0 0,-1-6-272 0,2-1 128 15,0-2-128-15,0-4 0 0,2 1 0 0,-2-6 0 16,1-3 0-16,-1-4 0 0,1-2 0 0,-1-4-176 15,0 4 176-15,1-8-208 0,0-2 208 0,2-7-192 16,-1-2 192-16,2-3-192 0,1-1 192 0,-1 0 0 16,-2 3-160-16,2 4 160 0,0 2 0 0,-1 2 0 15,1 7-144-15,0 1 144 0,-1 5 144 0,1 3 96 16,0 3 16-16,0 4 0 0,-1 1 720 0,4 3 160 16,0 4 16-16,2 2 16 0,4 3-256 0,2 4-48 15,4 4-16-15,2-2 0 0,2 5-304 0,2 1-64 0,2 0-16 16,-1-2 0-16,-1-1-176 0,-3-5-32 0,-2-3-16 0,-3-3 0 15,-3-2-240-15,-2-4 176 0,-2-2-176 0,-3-2 160 16,2 0-160-16,-3-5 0 0,2-1 0 0,-3-1 128 16,0-6-128-16,-2 1 0 0,1-4 0 0,-2-2 0 15,1-2 0-15,-1-3 0 0,0 1 0 0,-1-3 0 32,0-1-384-32,2-2-176 0,0 0-16 0,0 0-16944 0</inkml:trace>
  <inkml:trace contextRef="#ctx0" brushRef="#br0" timeOffset="150311.09">9850 10867 20271 0,'-14'28'896'0,"5"-15"192"0,0-2-880 0,3-2-208 16,4-6 0-16,2 0 0 0,-2-1 1120 0,1 0 176 15,0 1 48-15,1 0 0 0,2-3-720 0,3-4-144 16,-5 4-32-16,0 0 0 0,0 0 16 0,50-45 0 15,-50 45 0-15,0 0 0 0,52-59-208 0,-52 59-32 16,0 0-16-16,47-44 0 0,-47 44 96 0,0 0 16 16,0 0 0-16,0 0 0 0,39 22 608 0,-38 0 128 15,-2 4 32-15,-2 5 0 0,-1 0-144 0,-2 1-32 16,-1 3 0-16,2-6 0 0,1-1-720 0,-1-4-192 16</inkml:trace>
  <inkml:trace contextRef="#ctx0" brushRef="#br0" timeOffset="151074.22">9509 14566 17503 0,'-7'1'1552'0,"2"1"-1232"0,2 1-320 0,2-2 0 16,2 2 1088-16,-2-1 176 0,-3 8 16 0,-1 2 16 16,-1 8 16-16,2 5 0 0,2 3 0 0,3 1 0 15,3 3-304-15,0-1-64 0,1-2-16 0,0 0 0 16,-2-7-416-16,0 0-96 0,2-1-16 0,-2-2 0 16,0-5-400-16,-1-5 0 0,1 3 0 0,-1-7 0 15,-1 0 0-15,1-8 0 0,-4-1 0 0,2-2 0 16,-2-3 0-16,1 0 0 0,-2-5 0 0,1-3 0 15,1-1-144-15,-1-6 144 0,1-5 0 0,0 1 0 16,0 2-128-16,-1-5 128 0,2-6 0 0,-1 5 0 16,1 6 0-16,0 3 0 0,0 7 0 0,1-1 0 15,1 3 448-15,0 2 80 0,1 2 32 0,-1 6 0 16,1 4 224-16,0 2 48 0,1 3 16 0,1 5 0 0,1 2-64 16,4 1-16-16,1 7 0 0,5 4 0 0,2-2-368 15,3 0-80-15,2 1 0 0,3 1-16 0,-1 8-176 0,-2-6-128 16,2-3 192-16,-3-5-192 0,0-5 144 0,-3-6-144 15,-3-1 0-15,-2-1 144 0,-3-4-144 0,0-1 0 16,-5-1 0-16,-1-4 0 0,-1-1 128 0,-2-1-128 16,-2-3 0-16,0-3 128 0,0-3-128 0,-2-2 0 15,1-1 0-15,-1-1 128 0,0-2-128 0,-1-1 0 0,2-5 0 0,0 1 0 32,0 5-768-32,-1 0-144 0,2 6-32 0,0 0-10656 15,2 3-2144-15</inkml:trace>
  <inkml:trace contextRef="#ctx0" brushRef="#br0" timeOffset="151346.68">9947 14841 17503 0,'-10'15'768'0,"4"-7"176"0,1 0-752 0,2-4-192 0,2-4 0 0,2 0 0 16,1-2 1488-16,0 0 272 0,1 0 48 0,3-2 16 15,2-2-480-15,-8 6-80 0,0 0-32 0,0 0 0 16,60-32-320-16,-60 32-64 0,0 0-16 0,0 0 0 15,70-27-512-15,-70 27-96 0,0 0-32 0,0 0 0 16,40 8-192-16,-39 0 144 0,-2 4-144 0,-5 3 128 16,-2 1 192-16,-4 3 16 0,-3 4 16 0,-1 4 0 15,0-1 448-15,0 3 96 0,1-1 0 0,0-2 16 16,4-1-80-16,3-4-32 0,5-1 0 0,3-2 0 0,2-1-464 16,3-2-80-16,5-5-32 0,5 0 0 0,5-4-224 0,-20-6 0 15,55-3 0-15,-55 3 0 16,68-20-528-16,-68 20-160 0</inkml:trace>
  <inkml:trace contextRef="#ctx0" brushRef="#br0" timeOffset="151821.51">14516 12648 26719 0,'5'15'2368'0,"0"1"-1888"16,0-9-480-16,0-1 0 0,1 3 512 0,5 9 0 15,10 18 0-15,9 17 0 0,4 11-384 0,-3-6-128 16,-9-11 0-16,-5-7 0 0,-5-5-224 0,-5-9-144 16,-3-1-16-16,-1-9-7872 15,-2-1-1584-15</inkml:trace>
  <inkml:trace contextRef="#ctx0" brushRef="#br0" timeOffset="152001.4">14892 12593 14735 0,'-6'-5'640'0,"1"4"160"0,-2-1-640 0,-1 2-160 0,3 2 0 0,2-2 0 16,-2 1 1648-16,-6 4 288 0,-7 8 64 0,-12 4 16 15,-8 10-240-15,-6 5-48 0,-1 7-16 0,-1 2 0 16,3-1-848-16,4 1-160 0,4 0-48 0,5-5 0 15,5-3-848-15,8-4-192 0,6-6-16 0,3-2-12752 16</inkml:trace>
  <inkml:trace contextRef="#ctx0" brushRef="#br0" timeOffset="152660.5">15135 12849 19343 0,'-19'6'848'0,"6"-6"192"0,0 2-832 0,2 0-208 16,3 1 0-16,1-2 0 0,-2 4 1664 0,-7 2 304 16,-9 3 48-16,-7 9 16 0,0 2-544 0,2 1-96 15,5 4-32-15,6-1 0 0,5-2-272 0,5 2-64 16,7 0-16-16,6-3 0 0,6-6-368 0,-1-4-80 16,1-2-16-16,6-1 0 0,7-3-336 0,-23-6-64 15,63 1-16-15,-63-1 0 0,63-7-128 0,-63 7 0 16,58-16 0-16,-58 16 0 0,0 0 0 0,67-47 0 15,-67 47 0-15,0 0 0 0,28-60-416 0,-27 38 32 16,-1 2 16-16,-3-2 0 16,-2 4-816-16,-3-1-160 0,0 1-48 0,-2 1 0 15,0 4-1360-15,-1 0-288 0,0 2-48 0,2 1-16 0,2 3-416 16,2 1-96-16,2 0-16 0,3-4 0 16,3 1 2112-16,0 0 432 0,3 5 64 0,1 1 32 0,1-1 1856 0,0 2 368 0,0 2 80 0,2 0 16 15,0 6 1216-15,0 1 240 0,0 5 48 0,0 0 16 0,-1 4 320 16,0-2 64-16,0 4 16 0,0-2 0 15,-3-1-1088-15,1 5-224 0,1 5-32 16,-1 1-16-16,1-4-992 0,-3 3-208 0,1-3-48 0,-4 3 0 16,2-2-416-16,-4-2-96 0,0-5 0 0,-3-3-128 15,1-4 0-15,-2 0 0 0,1-5-160 0,-2-3 160 16,1 2-864-16,-1-3-48 0,0-8-16 0,0-1 0 16,1-7-160-16,2 0-16 0,1-5-16 15,3-1 0-15,1 2 512 0,0-2 96 0,5-9 32 16,-8 31 0-16,19-57 480 0,-19 57 0 0,28-54-128 0,-28 54 128 0,28-47 176 0,-28 47 80 15,0 0 0-15,50-57 16 0,-50 57 496 0,0 0 112 16,54-29 16-16,-54 29 0 0,0 0-112 0,0 0-16 16,67-22 0-16,-59 25 0 0,-1-2-512 0,-5 4-128 15,-4 2 0-15,-3 3-128 0,-3 3 128 0,-2 1-128 16,-3 4 0-16,-1-1 0 0,2-1 128 0,-1 0-128 16,0 4 0-16,2-2 0 0,1-1 144 0,2-3-144 15,3 2 0-15,2-2 144 0,3 1 160 0,2-2 16 16,4 0 16-16,2-1 0 0,3-3-16 0,0 1-16 15,1-4 0-15,4 1 0 0,6 0-160 0,1-1-16 16,4 0-128-16,-27-6 192 0,57 2-192 0,-57-2 0 16,53 0 0-16,-53 0 0 15,53-2-624-15,-53 2-112 0,0 0-32 0,73-20-16400 0</inkml:trace>
  <inkml:trace contextRef="#ctx0" brushRef="#br0" timeOffset="153046.76">15513 12255 10127 0,'-34'-13'896'0,"3"1"-704"0,7 2-192 0,6 4 0 16,0 0 1536-16,-17-1 288 0,-29-8 48 0,-35-2 16 15,-24 2-144-15,-10 9-16 0,1 12-16 0,8 13 0 0,11 13 160 16,11 9 48-16,9 6 0 0,10 10 0 0,10 1-16 0,9 5 0 15,8 2 0-15,12 2 0 0,9 2-752 16,12-2-128-16,13-1-48 0,12 1 0 0,11-4-656 16,12 0-128-16,16-3-16 0,11 0-16 0,8-6-160 0,10-1 0 15,14 2 0-15,11-8 0 0,7-9 0 0,4-6 0 16,7-1 0-16,0-9 0 0,4-3 0 0,1-9 0 16,2-7 0-16,-3-4 0 0,-5-4 0 0,-2-7 0 15,-2-5 0-15,-12-4 0 0,-12-2 0 0,-12-6 0 16,-10-5 0-16,-12-4 0 0,-11-3-160 0,-11-1 160 15,-9-2 0-15,-12 0-144 0,-4 6 144 0,-13-9 0 0,-10-12 0 16,-8-6-128-16,-10-4 128 0,-4-4 0 0,-5-2 128 16,-4 2-128-16,-1 6 160 0,-8 0-32 0,-2 5-128 15,-4 5 192 1,-4 7-560-16,6 8-112 0</inkml:trace>
  <inkml:trace contextRef="#ctx0" brushRef="#br0" timeOffset="155557.22">4385 10431 17503 0,'0'1'1552'0,"1"1"-1232"0,3 2-320 0,-1 2 0 15,1-2 768-15,0 1 80 0,5 8 32 0,7 8 0 16,7 13 608-16,7 9 128 0,4 5 32 0,4 3 0 0,1 2-304 0,-2-2-64 16,-1-4-16-16,-4-3 0 0,0-7-816 0,-3-2-176 15,-2-3-16-15,-2-3-16 16,-4-5-1216-16,-3-4-240 0</inkml:trace>
  <inkml:trace contextRef="#ctx0" brushRef="#br0" timeOffset="155790.54">4972 10532 13823 0,'-17'1'608'0,"3"2"128"15,2-3-592-15,2 0-144 0,4 2 0 0,2 2 0 0,-1-2 352 0,-8 8 32 0,-7 3 16 0,-10 6 0 16,-5 12 208-16,-4 4 32 0,-2 9 16 0,0 2 0 15,2 6 800-15,0-1 144 0,4-1 48 0,0-1 0 16,8-8 256-16,2-3 48 0,3 0 16 0,4-4 0 16,6-6-1056-16,5-8-208 0,4-4-32 0,6-6-10144 15,4-4-2016-15</inkml:trace>
  <inkml:trace contextRef="#ctx0" brushRef="#br0" timeOffset="156091.38">4870 11200 14735 0,'-12'12'1312'0,"5"-6"-1056"0,0-2-256 0,2-2 0 16,3 0 1344-16,2-2 192 0,0-2 64 0,0 2 0 0,0-2-928 0,3-4-176 15,2-2-48-15,2 0 0 0,-7 8 448 0,0 0 96 16,0 0 16-16,55-51 0 0,-55 51 176 0,0 0 32 15,64-53 16-15,-64 53 0 0,47-42-336 0,-47 42-64 16,0 0 0-16,57-41-16 0,-57 41-400 0,0 0-80 16,0 0-16-16,0 0 0 0,0 0 112 0,49 6 16 15,-47 13 0-15,-4 4 0 0,0 8 160 0,-3 4 32 16,0 3 16-16,-1 3 0 0,-2-4-304 0,2-1-64 16,2-4-16-16,3-5 0 0,2-5-272 0,4-8 0 15,4-3 0-15,5-7-17408 0</inkml:trace>
  <inkml:trace contextRef="#ctx0" brushRef="#br0" timeOffset="156525.85">5046 10050 12895 0,'-49'-8'576'0,"12"-2"112"0,1 2-560 0,9 4-128 16,9-1 0-16,5 4 0 0,-7-2 1216 0,-18 2 224 16,-25-4 32-16,-20 5 16 0,-10 6-16 0,-2 10-16 15,5 9 0-15,3 10 0 0,4 9-368 0,3 13-80 16,3 10-16-16,9 5 0 0,9 1-32 0,8 6-16 15,8 9 0-15,7 4 0 0,9 8 240 0,11-3 48 16,9-7 16-16,14-1 0 0,11 0-544 0,13-7-96 16,9-5-32-16,14-6 0 0,10-8-256 0,13-5-48 15,12-7-16-15,8-5 0 0,1-10-256 0,10-5 0 16,10-13 0-16,-2-7 0 0,-2-2 0 0,-3-9 0 16,0-10 0-16,-7-6 160 0,-10-3-32 0,-5-3-128 15,-4-6 192-15,-8-9-64 0,-5-5-128 0,-12-5 0 16,-5-2 0-16,-12-7 0 0,-7-4 0 0,-9-3 0 15,-8 0 0-15,-12-1 0 0,-2-5 0 0,-12-13 0 0,-8-10 0 16,-9-3 0-16,-5 1-256 0,-10 3-96 0,-7 4-16 0,-10 2-16368 16</inkml:trace>
  <inkml:trace contextRef="#ctx0" brushRef="#br0" timeOffset="157050.53">4466 14860 15663 0,'-2'10'1392'0,"2"0"-1120"0,2 0-272 0,2-2 0 15,1 1 1072-15,1 2 144 0,5 13 48 0,7 14 0 16,8 13-240-16,7 9-64 0,3 0 0 0,1-4 0 16,-1-5-656-16,-2-6-144 0,-1-4-32 0,-5-9 0 15,-2-1-288-15,-2-8-64 0,-2-1-16 0,-5-4 0 16,-1-5-1104-16,-3-3-240 0</inkml:trace>
  <inkml:trace contextRef="#ctx0" brushRef="#br0" timeOffset="157251.04">5033 14890 3679 0,'-5'5'320'0,"-1"-2"-320"16,-1 1 0-16,1 1 0 0,1-1 2624 0,2-2 448 16,-2 6 80-16,-6 4 32 0,-8 7-1584 0,-8 10-304 15,-5 11-64-15,-8 6-16 0,-2 3-768 0,-4 8-176 16,1 0-16-16,0-3-16 0,2-4-96 0,4-6-16 15,4-4 0-15,4-7 0 16,6-4-576-16,5-10-128 0</inkml:trace>
  <inkml:trace contextRef="#ctx0" brushRef="#br0" timeOffset="157578.72">5158 15369 11055 0,'-3'0'976'0,"3"0"-784"0,0 0-192 0,1 0 0 15,1 0 1296-15,-1 0 224 0,0 3 32 0,0-3 16 16,2 4-960-16,-3 2-192 0,-1 0-32 0,-3 4-16 16,-2 2 144-16,-4 4 16 0,-4-1 16 0,-1 3 0 0,2-4-144 0,-5 2-16 15,-1 1-16-15,-1 1 0 0,0-2-128 0,2-1-32 16,-1 1 0-16,2 0 0 0,2-2 288 0,0 1 48 15,5-3 16-15,1-2 0 0,5 2-192 0,0-2-48 16,3-1 0-16,2-2 0 0,4 2 80 0,1-3 16 16,1-2 0-16,3 2 0 0,4-2-192 0,1-1-32 15,3 0-16-15,-18-3 0 0,0 0-176 0,72 2 0 16,-72-2 0-16,58-8-176 16,-58 8-224-16,59-14-48 0,-59 14-16 0,60-19-7296 15,-60 19-1456-15</inkml:trace>
  <inkml:trace contextRef="#ctx0" brushRef="#br0" timeOffset="157977.73">4998 14592 16575 0,'-48'-13'736'0,"19"6"160"0,0-2-720 0,4 3-176 0,7 0 0 0,0 2 0 15,-8 0 576-15,-18-2 96 0,-27 0 16 0,-13 0 0 16,0 6 240-16,4 6 48 0,-1 8 16 0,6 10 0 16,6 7 128-16,6 8 32 0,2 8 0 0,8 10 0 15,8 1 0-15,8 5 0 0,9 8 0 0,7 6 0 0,8 6-320 0,10 2-48 16,8-1-16-16,11 2 0 16,7-7-496-16,13 1-96 0,12 2-32 0,13-7 0 15,6-2-144-15,6-10 160 0,1-10-160 0,6-4 160 0,9-6 80 16,5-7 16-16,3-5 0 0,0-3 0 0,2-6-48 15,-2-5 0-15,0-11 0 0,-5-4 0 0,-6-2 32 16,-3-6 0-16,-2-5 0 0,-10-6 0 0,-4-2-80 16,-4-8-16-16,-2-5 0 0,-7-7 0 0,-2-8-144 0,-9-3 0 15,-8-1 0-15,-9-3 0 0,-10 3 0 0,-7-6 0 16,-9 0 0-16,-11-10 0 0,-8-4 192 0,-9-6 64 16,-9-5 16-16,-8-3 0 0,-6-3 32 0,-4 3 0 15,-5 2 0-15,-4 4 0 0,-4 3-304 0,5 10 0 16,10 12 0-16,-3 3-11776 15,-3 4-2240-15</inkml:trace>
  <inkml:trace contextRef="#ctx0" brushRef="#br0" timeOffset="162333.5">5833 10934 12895 0,'-4'0'1152'0,"2"0"-928"0,2-3-224 0,1 2 0 0,1 1 688 0,0 0 80 15,0-2 32-15,1 2 0 0,1-3-32 0,3 2-16 16,1 1 0-16,2 0 0 0,-10 0 208 0,0 0 64 16,0 0 0-16,78 4 0 0,-78-4 240 0,67 3 48 15,-67-3 16-15,90 3 0 0,-90-3-192 0,109-4-48 16,-46 2 0-16,5-2 0 0,6-1-304 0,10 1-64 16,9 1-16-16,2-1 0 0,-4 1-320 0,7 0-64 15,6 0 0-15,3-1-16 0,-3-2-128 16,-2 4-32-16,0-2 0 0,-1 0 0 0,-2 4 112 0,-6-2 32 15,-7-2 0-15,-3 2 0 0,-3-2 144 16,0 4 16-16,-3 0 16 0,-6 0 0 0,-9-2-112 0,-4 2-32 0,-58 0 0 16,104 2 0-16,-104-2-96 0,89 4-32 0,-89-4 0 0,75 8 0 15,-75-8-64-15,63 10-128 0,-63-10 176 16,0 0-176-16,78 10 0 0,-78-10 0 0,0 0 0 0,71 6 0 0,-71-6 0 16,60-2-144-16,-60 2-16 0,73-6-11568 15,-73 6-2320-15</inkml:trace>
  <inkml:trace contextRef="#ctx0" brushRef="#br0" timeOffset="163111.03">6210 10055 16575 0,'-16'26'1472'0,"4"-8"-1168"0,2 1-304 0,5-9 0 16,2-4 640-16,-1 7 80 0,2 2 16 0,-2 2 0 16,-2 21 16-16,-1 9 0 0,3-3 0 0,2-3 0 15,3-5-752-15,0-5 0 0,3-5 0 0,-1-5-208 31,2-3-1136-31,0-4-208 0,0-2-48 0,0-6-6368 0</inkml:trace>
  <inkml:trace contextRef="#ctx0" brushRef="#br0" timeOffset="163281.1">6034 10361 15663 0,'-11'-8'688'0,"5"4"144"0,1-2-656 0,1 0-176 0,3 2 0 0,2 4 0 0,-1-5 768 0,2-3 112 16,1-1 16-16,2-4 16 0,3 1 32 0,0-1 0 15,-8 13 0-15,0 0 0 0,0 0-448 0,67-25-96 16,-67 25-16-16,0 0 0 0,69-3-384 0,-69 3 0 0,59 3 0 0,-59-3-6944 31,0 0-1472-31</inkml:trace>
  <inkml:trace contextRef="#ctx0" brushRef="#br0" timeOffset="163566.21">6549 10365 16575 0,'-20'9'1472'0,"6"-6"-1168"0,3-3-304 0,8 0 0 16,1 0 1152-16,2-3 160 0,0 0 32 0,0-1 16 15,2-4-688-15,0-6-144 0,2-3-16 0,3-3-16 16,3 2 16-16,1-2 16 0,-11 20 0 0,27-39 0 16,-27 39-32-16,33-37-16 0,-33 37 0 0,29-34 0 15,-29 34-320-15,0 0-160 0,36-39 160 0,-29 31-160 16,0 4 128-16,-2 2-128 0,-3 2 0 0,-1 2 144 15,1 4 384-15,-4 3 80 0,1 2 16 0,0 4 0 16,-2 5 448-16,1 2 80 0,-1 3 32 0,2-1 0 16,0 5-592-16,1-5-112 0,0 4-32 0,1-5 0 15,2-1-320-15,-1 1-128 0,3-1 0 16,1-3 0-16,0 0-704 16,1-3-224-16,1-3-48 0,0-1-13856 0</inkml:trace>
  <inkml:trace contextRef="#ctx0" brushRef="#br0" timeOffset="163797.94">6523 10564 9215 0,'-11'0'400'0,"4"-4"96"0,4 2-496 0,2-1 0 16,1 2 0-16,2 1 0 0,0-2 1008 0,3-1 96 15,3 2 32-15,3-4 0 0,-11 5 1024 0,0 0 208 0,61-5 32 0,-61 5 16 16,58 1-336-16,-58-1-64 16,68 5-16-16,-68-5 0 0,71 8-1104 0,-71-8-240 15,73 6-32-15,-73-6-16 16,76 0-896-16,-76 0-176 0</inkml:trace>
  <inkml:trace contextRef="#ctx0" brushRef="#br0" timeOffset="164296.29">6162 10103 4607 0,'-3'0'400'0,"2"0"-400"0,1-3 0 0,0 2 0 16,0-1 896-16,0 0 112 0,2 2 16 0,0-2 0 15,0-2-96-15,-1 2-16 0,1 2 0 0,-2 0 0 16,0 2 288-16,-2 6 48 0,-1 4 16 0,-1 4 0 15,-1 5 0-15,-1 5 0 0,0 3 0 0,-3 5 0 16,2 1-432-16,-2-3-96 0,3 0-16 0,0-1 0 0,2-5-272 0,0-1-48 16,3-1-16-16,1-4 0 31,1-1-720-31,2-3-160 0,2-4-16 0,0-3-9920 0</inkml:trace>
  <inkml:trace contextRef="#ctx0" brushRef="#br0" timeOffset="164538.89">5933 10314 2751 0,'-6'-6'128'0,"2"2"16"0,0-1-144 0,3 4 0 15,1-1 0-15,0 0 0 0,1 0 640 0,1 0 112 16,0-2 16-16,2-2 0 0,2 2 752 0,1-1 144 15,5 1 48-15,-1 3 0 0,-11 1 48 0,0 0 16 0,0 0 0 0,71-2 0 16,-71 2-624-16,0 0-128 16,82 0-32-16,-82 0 0 0,63-4-736 0,-63 4-256 15,68-6 144-15,-68 6-9808 0</inkml:trace>
  <inkml:trace contextRef="#ctx0" brushRef="#br0" timeOffset="164975.49">6507 10330 9215 0,'-8'7'400'0,"3"-4"96"0,2 0-496 0,0-1 0 16,4-2 0-16,1-2 0 0,0 2 912 0,1-3 96 15,2 2 16-15,1-4 0 0,2-1-128 0,2-2-32 16,-10 8 0-16,0 0 0 0,0 0-144 0,52-38-16 16,-52 38-16-16,0 0 0 0,43-37-336 0,-43 37-64 15,0 0-16-15,0 0 0 0,44-38-272 0,-36 32 128 16,-1-1-128-16,-1 1 0 0,-2 2 128 0,-2 1-128 15,0 1 0-15,-2 2 0 0,-1 0 720 0,0 3 48 16,-3 1 0-16,1 1 0 0,-1 2 304 0,-1 2 64 16,1-2 16-16,0 4 0 0,2-1-480 0,0 4-96 15,-1 2 0-15,2 1-16 0,1 0-160 0,-1 1-16 16,1-1-16-16,0 2 0 0,1-3-112 0,0 0-32 0,0 1 0 16,2-3 0-16,-1 1-224 0,-1-2 0 0,2-1 0 15,-1 1 0 1,2-3-896-16,0 0-240 0,1 0-32 0,0-2-11344 0</inkml:trace>
  <inkml:trace contextRef="#ctx0" brushRef="#br0" timeOffset="165180.49">6580 10555 13823 0,'-19'7'608'0,"6"-2"128"0,0-4-592 0,6 1-144 0,4-2 0 0,3-2 0 15,0 2 1120-15,-2-1 192 0,-1 1 32 0,1 0 16 0,1-3-128 0,4 3-16 16,4 0-16-16,-7 0 0 0,0 0 16 0,0 0 0 16,74 3 0-16,-74-3 0 0,60 3-736 0,-60-3-144 15,67 4-16-15,-67-4-16 0,79 4-496 0,-79-4-80 16</inkml:trace>
  <inkml:trace contextRef="#ctx0" brushRef="#br0" timeOffset="167150.13">5683 15126 12895 0,'-2'2'1152'0,"-1"0"-928"0,2-2-224 0,2-2 0 0,0 2 656 0,-1-2 96 16,3-2 16-16,-1-2 0 0,2-3-528 0,-4 9-112 15,0 0 0-15,0 0-128 0,46-58 784 0,-46 58 48 16,0 0 16-16,53-55 0 0,-53 55 80 0,47-45 16 16,-47 45 0-16,48-42 0 0,-48 42-160 0,65-56-16 15,-65 56-16-15,73-58 0 0,-73 58 32 0,77-65 16 0,-77 65 0 0,76-65 0 16,-76 65-320-16,72-59-64 16,-72 59-16-16,76-66 0 0,-76 66-48 0,81-70-16 15,-34 29 0-15,2 0 0 0,-2 3-32 0,3-6-16 16,1-3 0-16,0 0 0 0,-6 5-48 0,3-3-16 15,4-2 0-15,2-6 0 0,2-2-16 0,2 2 0 16,-1 0 0-16,-4 1 0 0,-6 5 48 0,0-4 0 0,1 2 0 0,3-3 0 16,-2-1 0-16,1 0 16 0,1 1 0 0,-1 0 0 15,3 1 112-15,-2 0 0 0,-1 3 16 0,-50 48 0 16,68-69-16-16,-68 69 0 0,76-77 0 0,-26 30 0 16,-1-2 704-16,3 1 128 0,1 1 16 0,0 1 16 31,1 0-1712-31,-6 2-352 0,-2 3-64 0,-3 1-16 0,0 1 1664 0,0-2 320 15,2-1 64-15,1 1 0 0,-2 5-1680 0,2-3-352 0,3 0-64 16,-2 1-16-16,0 0 800 0,-4-1 160 0,-1 2 0 0,-4 2 0 16,-38 35 0-16,73-66 0 0,-73 66 0 0,69-57 0 15,-69 57 0-15,73-61 0 0,-73 61 0 0,63-53 0 16,-63 53 0-16,56-51 128 0,-56 51-128 0,48-47 0 0,-48 47 128 0,38-44-128 16,-38 44 0-16,31-41 144 0,-31 41-144 0,0 0 0 15,36-53 0-15,-36 53 128 0,0 0-128 0,25-40 0 16,-25 40 0-16,0 0 0 0,0 0 0 0,25-41 0 15,-25 41 0-15,0 0 0 0,0 0-208 0,18-34-80 0,-18 34-16 16,0 0 0 0,0 0-1264-16,19-41-256 0,-19 41-48 0,0 0-13824 15</inkml:trace>
  <inkml:trace contextRef="#ctx0" brushRef="#br0" timeOffset="167623.26">9561 11346 15663 0,'-4'0'1392'0,"1"2"-1120"0,0-2-272 0,2 3 0 16,-2 0 256-16,-2 3-16 16,-3 4 0-16,-7 4 0 0,-6 9 624 0,-9 7 128 0,-4 5 32 0,-6 6 0 15,-4 3-416-15,-7 9-80 16,-6 0-16-16,-4 6 0 15,1 0-1184-15,2-7-240 0,3-3-48 0,10-8-7872 0</inkml:trace>
  <inkml:trace contextRef="#ctx0" brushRef="#br0" timeOffset="168510.07">8000 12047 18431 0,'-6'6'1632'0,"1"-4"-1312"0,3 2-320 0,1-4 0 16,2 0 2000-16,-2 4 336 0,-1-2 64 0,0 4 16 0,3 2-1248 0,3 1-240 15,5-3-48-15,4 0-16 16,3-2 352-16,-16-4 80 0,0 0 16 0,73 0 0 15,-73 0-1088-15,61-7-224 0,-61 7 0 0,67-13-10352 16,-67 13-2032-16</inkml:trace>
  <inkml:trace contextRef="#ctx0" brushRef="#br0" timeOffset="168879.82">8510 12006 7359 0,'-3'-3'656'0,"2"2"-528"16,0 1-128-16,0-2 0 0,1 1 2080 0,1-2 384 15,1-1 80-15,0 2 16 0,3-7-224 0,0-1-32 16,3-3-16-16,-8 13 0 0,0 0-640 0,32-50-128 15,-32 50-32-15,0 0 0 0,44-54-848 0,-44 54-192 16,0 0-16-16,39-57-16 0,-39 57-240 0,0 0-48 0,34-48-128 0,-27 35 192 16,-1 5-32-16,-3 0-16 0,-1 6 0 0,-2-2 0 15,0 4 160-15,-2 1 16 0,-1 4 16 0,0 0 0 16,-4 4 416-16,1 4 80 0,1 5 0 0,-1 2 16 16,1-1-336-16,-1 5-64 0,1-2 0 0,-1 4-16 15,1 0-224-15,0-1-32 0,2-3-16 0,1 0 0 0,1 1-160 0,-1-2 0 16,2-5 0-16,3-3 0 31,-1 2-704-31,1-5-208 0,2 0-48 0,-1-1-15424 0</inkml:trace>
  <inkml:trace contextRef="#ctx0" brushRef="#br0" timeOffset="169078.69">8437 12157 22111 0,'-6'0'976'0,"2"-3"208"0,2 3-944 0,2 0-240 16,0 0 0-16,1 0 0 0,1 0 1216 0,2 0 192 16,2 0 32-16,5-3 16 0,-11 3 224 0,0 0 48 15,0 0 16-15,82-16 0 0,-82 16-944 0,0 0-192 0,83-25-32 0,-83 25-16 16,57-16-560-16,-57 16-272 16,0 0 16-16,73-31-15360 0</inkml:trace>
  <inkml:trace contextRef="#ctx0" brushRef="#br0" timeOffset="169499.96">8557 11905 3679 0,'-3'6'320'0,"2"-6"-320"0,0 2 0 0,0-2 0 16,1 0 2368-16,0 0 384 0,0 0 96 0,0 0 16 0,1 0-208 0,0 0-32 15,3-2-16-15,0-2 0 16,2 2-704-16,1-5-144 0,1 0-32 0,2 1 0 0,-10 6-736 0,0 0-160 15,0 0-16-15,47-41-16 0,-47 41-400 0,0 0-80 16,0 0 0-16,48-47-16 0,-48 47-112 0,0 0-32 16,0 0 0-16,0 0 0 0,0 0 128 0,0 0 32 0,0 0 0 0,0 0 0 15,0 0 256-15,0 0 48 16,0 0 16-16,0 0 0 0,20 7-112 0,-25 8-16 16,0-1 0-16,-2 3 0 0,3-1-352 0,-3 3-160 15,1-2 128-15,0 0-128 0,1 1 0 0,1-2 0 16,2-4 0-16,1 1 0 0,1-4 0 0,1 0-272 15,1-2 64-15,1 0-11424 16,2-2-2272-16</inkml:trace>
  <inkml:trace contextRef="#ctx0" brushRef="#br0" timeOffset="169767.74">8451 12123 6447 0,'-3'-3'128'0,"2"0"48"0,0 3 0 0,1 0 16 0,1-1-192 0,-1-1 0 0,0 0 0 0,1-4 0 16,2 1 2304-16,0 1 448 0,3-2 64 0,4 4 32 16,0-2 32-16,-10 4 16 0,0 0 0 0,0 0 0 15,67-10-688-15,-67 10-144 0,0 0-16 0,63 0-16 16,-63 0-880-16,0 0-192 0,69 0-16 0,-69 0-16 0,0 0-576 0,70-2-112 15,-70 2-32-15,0 0 0 0,55-2-208 0,-55 2 0 16,0 0-144-16,0 0-11248 16,0 0-2240-16</inkml:trace>
  <inkml:trace contextRef="#ctx0" brushRef="#br0" timeOffset="171524.7">9970 9130 11055 0,'-10'0'976'0,"2"0"-784"16,2 0-192-16,2 0 0 0,0 2 1152 0,-3-2 192 15,-7 3 48-15,-8 0 0 0,-9 3 144 0,-2 1 48 16,-1 3 0-16,6 2 0 0,3 2 32 0,5 2 16 15,4 1 0-15,4 0 0 0,4 4-448 0,3 1-96 0,4 3 0 0,4-3-16 16,2-2-96-16,1-5-16 16,4 1 0-16,1-2 0 0,0-2-128 0,5-3-16 15,3-2-16-15,4-2 0 0,-23-5-336 0,54 5-64 16,-54-5-16-16,52-1 0 0,-52 1-224 0,67-12-160 16,-67 12 192-16,64-23-192 0,-64 23 0 0,0 0 0 15,72-37 0-15,-72 37 0 0,0 0 0 0,39-46 0 0,-39 46 0 16,7-33 0-16,-7 19 0 0,-5-2 0 0,-2 1 0 15,-3 2 0-15,-3-4 0 0,-3 3 0 0,-1 4-176 0,-2 0 176 32,-2 2-1472-32,-1 1-192 0,0 4-48 0,0 3-13984 0</inkml:trace>
  <inkml:trace contextRef="#ctx0" brushRef="#br0" timeOffset="172241.02">9876 9515 2751 0,'-3'3'256'0,"-1"-3"-256"0,0 0 0 0,2 0 0 0,2 0 2912 0,0 0 544 15,-2 0 96-15,0 0 32 0,0 2-368 0,-3 5-64 16,0-1-16-16,0 1 0 0,1 6-768 0,0 0-144 16,2 6-48-16,-1 2 0 0,2 5-1152 0,-1 2-256 15,-1 4-32-15,-1 3-16 0,2 2-464 0,-2-2-80 16,2 0-32-16,-1 0 0 0,1-2-144 0,-1-3 0 16,2 1 0-16,0-7 128 0,0-3-128 0,1-5 0 15,0-1 0-15,1-4 0 0,0 1 0 0,0-2 0 0,1-1 0 16,-1-3 0-16,1-3 0 0,0 0 0 0,0-1 0 0,-1-4-176 15,2-1-96-15,-2 0-32 0,1-3 0 0,1-4 0 16,-1 0 80-16,1-5 16 0,-1-1 0 0,1-3 0 16,-3 19 80-16,7-38 128 0,-3 13-208 0,0-1 80 15,-2-2 128-15,2-1-128 0,-2-3 128 0,0 1-128 16,1 3 128-16,0-1 0 0,-1 3 0 0,-1 2 0 16,2 4 0-16,1 1 0 0,-2 3 0 0,1 1 0 15,-1 3 176-15,-1 5 64 0,1 1 16 0,-2 3 0 16,-2 1 320-16,1 4 80 0,0 4 16 0,-2 0 0 15,1 7-192-15,-3 3-32 0,1 2-16 0,0 5 0 16,0 3-288-16,-1 5-144 0,-2 1 160 0,1 2-160 16,-1 1 128-16,-1 0-128 0,1-1 0 0,1-2 0 15,0-1 128-15,-1-5-128 0,2-1 0 0,2-2 0 0,0-2 128 16,1-4-128-16,1-1 0 0,-1-2 0 0,2-4 0 16,2-3 0-16,0-4 0 0,-1 0 0 0,3-3 0 0,-2-3 0 15,3-4 0-15,-1-2 0 0,0-3 0 0,1-4-192 16,-5 16 48-16,13-47 0 0,-13 47-176 0,14-57-16 15,-14 57-16-15,14-67 0 0,-8 35 64 0,0-3 16 16,-1 1 0-16,-1 3 0 0,-4 31 128 0,5-52 144 16,-4 33-208-16,0 3 80 0,-2 4 128 0,0 2 0 15,-1 5 0-15,0 4 0 0,-2 2 432 0,-1 4 16 16,0 5 0-16,0 2 0 0,-2 4-48 0,-1 4 0 16,1 5 0-16,1 1 0 0,-2 5-272 0,4-2-128 15,-1 2 0-15,1-2 128 0,1-3-128 0,1-2 0 0,1-1 0 16,-1-2 0-16,2-5-160 0,2-4-64 0,0-2-16 0,3-4-17728 15</inkml:trace>
  <inkml:trace contextRef="#ctx0" brushRef="#br0" timeOffset="172923.77">10043 8965 11583 0,'3'-7'1024'0,"-2"1"-816"15,-1 1-208-15,1 1 0 0,-1 3 0 0,0-4 128 16,0 1-128-16,0 0 0 0,0-6 0 0,-1-1 0 16,0-1 0-16,-2 1 0 0,1 0 736 0,-2 0 224 15,0 2 32-15,-2 0 32 0,1-1 816 0,-3 3 144 0,-1-2 48 0,-1 1 16 16,-1 0-128-16,-1 2-16 0,-3 0-16 15,0 0 32-15,0 2-336 0,-4 0-64 0,1 4-16 0,-4 4 32 16,-1 0-384-16,-3 2-64 0,0 2 0 0,-2 6 0 16,-2 1-272-16,-2 5-64 0,1 2-16 0,-3 4 32 15,-1 7-336-15,4-3-64 0,3 3-16 0,3 0 32 16,1 1-256-16,2 7-128 0,4 3 160 0,2 3-32 16,4-2-128-16,8-1 0 0,4-1 0 0,4-4 144 15,5-3-144-15,3-1-176 0,6-4 48 0,2-3 128 16,-3-6-272-16,8 0 48 0,8 1 16 0,5 1 16 15,8-1-32-15,4-7-16 0,-2-3 0 0,2-1 32 16,7-5 208-16,0-5-144 0,-57-2 144 0,95-9-128 16,-95 9 128-16,107-25 0 0,-107 25 0 0,84-31 0 15,-84 31 0-15,69-32 0 0,-69 32 0 0,63-51 0 16,-63 51 0-16,43-56 0 0,-43 56 0 0,24-61 0 16,-22 30 0-16,-4-2 0 0,-5 3 0 0,-5-3 0 0,0 5 144 15,-4-3 16-15,-1 0 0 0,-2-1 0 0,-2 2-160 0,-1-4 0 16,-2 0 144-16,0 2-144 0,-2 4 0 0,-2-1 0 15,1 5 0-15,-2 6 0 0,-1 0 0 0,0 5 0 16,5 3 0-16,-3 4 0 0,1 3-160 0,-2 3-96 16,5 0-32-16,1 3 0 15,2 1-656-15,3 2-128 0,3 0-16 0,1 0-15920 16</inkml:trace>
  <inkml:trace contextRef="#ctx0" brushRef="#br0" timeOffset="175724.95">5637 11496 8287 0,'-1'0'736'0,"0"-2"-592"0,1 2-144 0,0-1 0 16,0 1 656-16,0 0 112 0,-1 0 0 0,-1-3 16 16,1 3 400-16,-1 0 80 0,1 0 16 0,1 3 0 0,0 0 496 0,0 1 96 15,1 2 32-15,0 1 0 16,1 1-352-16,2-2-64 0,0 2-16 0,2 0 0 0,2 2-384 0,-1-2-96 15,2 3-16-15,0-1 0 0,4 0-368 0,2 0-80 16,0 2-16-16,1 0 0 0,1 1-160 0,-1-1-32 16,0 0-16-16,3 2 0 0,2 1-32 15,1 1 0-15,1 0 0 0,1 0 0 16,1 3 80-16,1-1 16 0,2 2 0 0,-1 2 0 16,2-2-112-16,-2 1 0 0,0 1-16 0,-2-3 0 0,0 1 16 15,0 1 16-15,5 2 0 0,1 2 0 16,4 1-16-16,-1 1-16 15,-4-3 0-15,2 0 0 0,4 5-240 16,-1-5 176-16,2 5-176 0,0-4 160 0,1 1-160 0,1 0 0 0,-1 1 0 0,-2-1 128 0,-2 0-128 0,0 1 0 0,-1-4 144 0,0 0-144 16,0-1 0-16,-2 1 128 0,1 0-128 0,0 0 0 15,4 2 144-15,-3 0-144 0,-6-6 192 0,2 2-192 16,0-1 160-16,2 2-160 0,-1 4 128 16,1 3-128-16,-1 2 128 0,-1 0-128 15,-2-3 0-15,1 1 128 0,-2-3-128 0,-2-2 0 0,0 5 0 0,1-3 0 0,-1 2 0 0,1-3 0 16,2 0 128-16,2 1-128 15,3 0 0-15,1-2 0 0,1-1 0 0,-1-4 0 0,0 2 0 0,-2-2 0 16,1 1 0-16,-2-2 0 16,1 1 0-16,0-3 0 0,-3 2 0 0,1 2 0 15,-1-4 0-15,-2 5 0 0,0-3 0 0,-2 0 0 16,-3-2 0-16,0 3 0 0,1 1 0 0,-3 1 0 16,0-5 0-16,-1 2 128 0,0 1-128 0,0-3 0 15,-1 2 0-15,1 2 128 0,2 0-128 0,0 2 0 16,0 0 0-16,1 2 0 0,1-2 128 0,-1 0-128 15,-2 1 0-15,2-5 0 0,0 2 0 0,1-4 0 0,-1 0 0 16,0 0 0-16,0-1 0 0,-4-1 0 0,-3-3 0 0,1 0 0 16,3 4 0-16,1 1 0 0,-1-1 0 0,0-2 0 15,-5 2 0-15,0-1 0 0,-3-2 0 16,-2-2 0-16,1 0 0 0,0 2 0 16,-1 1 0-16,1 2 0 0,-1-2 0 0,1-1 0 15,-1-2 0-15,0 3 128 0,2-3-128 0,0 0 0 0,1 1 0 16,1 0 0-16,2 0 128 0,0-1-128 0,1 0 0 0,-1-2 0 15,4 5 0-15,-2-3 0 0,0 0 0 0,1-1 0 16,-1 4 0-16,0-1 0 0,-1-2 0 0,0 2 0 16,0-2 0-16,-2 0 0 0,1 1 0 0,-2 0 0 15,1 1 0-15,-2 0 0 0,0-1 0 0,-1 0 0 16,-1 3 0-16,0-4 0 0,0 2 0 0,0 0 0 0,-1 1 0 16,1-3 0-16,0-2 0 0,-2 0 0 0,-1 0 0 15,1-4 0 1,-4 0-432-16,-2-4-16 0,-3-1 0 0,-4-6-17472 0</inkml:trace>
  <inkml:trace contextRef="#ctx0" brushRef="#br0" timeOffset="177503.98">6245 11856 5519 0,'-3'0'496'0,"1"0"-496"0,-1 0 0 0,2-2 0 0,1 2 1488 0,0 0 208 15,0 0 32-15,0-3 16 0,0 2 1008 0,1 1 192 16,2-2 32-16,0-2 16 0,4 1-320 0,1 0-64 16,-8 3-16-16,0 0 0 0,0 0-1024 0,57-16-208 15,-57 16-32-15,0 0-16 0,64-18-688 0,-64 18-144 16,0 0-32-16,75-13 0 0,-75 13-320 0,0 0-128 15,73-9 0-15,-73 9 144 16,0 0-720-16,58-6-128 0</inkml:trace>
  <inkml:trace contextRef="#ctx0" brushRef="#br0" timeOffset="177858.63">6747 12012 25791 0,'-14'3'1152'0,"8"-3"224"0,2 0-1104 0,0-3-272 0,3 3 0 0,0-2 0 16,1 0 832-16,0-4 128 0,0 0 0 0,1-4 16 16,3-2 208-16,1-3 32 0,-5 15 16 0,0 0 0 15,26-48-480-15,-26 48-112 0,0 0 0 0,36-51-16 16,-36 51-432-16,0 0-64 0,39-53-128 0,-39 53 176 15,0 0-176-15,30-47 192 0,-30 47-192 0,0 0 192 0,0 0-32 0,0 0 0 16,0 0 0-16,0 0 0 0,0 0 208 0,0 0 32 16,0 0 16-16,1-1 0 15,-5 17 0-15,-1 2 0 0,2 2 0 0,-1-1 0 16,0-3-288-16,2 2-128 0,-2 11 128 0,0 3-128 0,2 2 0 16,1 1 0-16,1-4 128 0,1-1-128 0,0-2 0 15,3-3 0-15,0-3 0 0,1-6 0 16,1-3-944-16,0-6-160 0,-1 4-48 0,0-5-15680 15</inkml:trace>
  <inkml:trace contextRef="#ctx0" brushRef="#br0" timeOffset="178034.01">6749 12128 12895 0,'-12'7'576'0,"4"-4"112"0,1 1-560 0,1-2-128 15,3-2 0-15,2 0 0 0,1 0 2496 0,0 0 480 16,-1 4 96-16,1 0 0 0,2-2-112 0,3 1-16 15,5-3-16-15,2 0 0 0,-12 0-1328 0,0 0-272 0,0 0-48 0,78-13-16 16,-78 13-736-16,0 0-144 0,71-3-16 0,-71 3-16 16,55-13-352-16,-55 13 0 0,0 0 0 0,73-16-17872 15</inkml:trace>
  <inkml:trace contextRef="#ctx0" brushRef="#br0" timeOffset="178910.44">6012 15287 22111 0,'1'10'1968'0,"2"-7"-1584"15,1 2-384-15,2-5 0 0,2 0 416 0,2 0 0 0,-10 0 0 0,0 0 0 16,88-15-176-16,-25 7-48 0,9 0 0 0,3-2 0 16,1 2 144-16,3 0 32 0,4 2 0 0,-2 1 0 15,-2 1 672-15,3-4 144 0,0 3 32 0,2-4 0 16,5-3 64-16,-1 2 32 0,1 4 0 0,0-4 0 16,-2 0-496-16,5-1-112 0,2 0 0 0,-1 5-16 15,-3-1-352-15,1-1-64 0,1 2-16 0,3-2 0 0,3 3-256 16,-2 1 128-16,-4-4-128 0,-3 0 0 15,-3 0 144-15,-6 0-144 0,-6 0 0 0,-6 4 144 16,-6 1-144-16,-4 2 0 0,-4-1 0 0,-4-2 0 16,-50 4 0-16,79-11 0 0,-79 11 0 0,0 0 0 15,65-16-464-15,-65 16-176 0</inkml:trace>
  <inkml:trace contextRef="#ctx0" brushRef="#br0" timeOffset="179320.47">7620 15498 21183 0,'-2'4'1888'0,"1"2"-1504"0,0-2-384 0,1-1 0 16,0 2 1008-16,-3 5 128 0,1 6 16 0,-4 9 16 15,-2 10-16-15,1-3 0 0,0 0 0 0,0-1 0 16,4-3-816-16,0-5-160 0,3-1-48 0,0-9 0 16,3-1-1600-16,-1-6-336 0</inkml:trace>
  <inkml:trace contextRef="#ctx0" brushRef="#br0" timeOffset="179483.09">7548 15616 14735 0,'-4'6'1312'0,"2"-3"-1056"16,2-3-256-16,1 0 0 0,0-2 2624 0,3 1 480 16,1 1 96-16,2-3 0 0,-7 3-1408 0,0 0-304 15,0 0-48-15,79-16-16 0,-79 16-784 0,0 0-144 16,65-16-48-16,-65 16 0 15,76-16-848-15,-76 16-176 0</inkml:trace>
  <inkml:trace contextRef="#ctx0" brushRef="#br0" timeOffset="179816.87">8072 15685 23951 0,'-13'6'1056'0,"4"-5"224"0,3 2-1024 0,2-3-256 0,4 0 0 0,1-3 0 16,1 2 624-16,0-4 64 0,2-2 16 0,2-3 0 0,-6 10-48 0,0 0 0 15,0 0 0-15,52-60 0 16,-52 60-176-16,0 0-32 0,52-54-16 0,-52 54 0 16,0 0-240-16,43-51-32 0,-43 51-16 0,0 0 0 15,38-52 48-15,-38 52 16 0,0 0 0 0,0 0 0 16,37-52-16-16,-32 47-16 0,-2 4 0 0,-2 2 0 0,0 2 384 15,-1 1 80-15,-1 4 0 0,-1 5 16 0,-1 3 160 0,1 4 16 16,-1 2 16-16,1 3 0 0,-1 2-464 0,1 1-112 16,-1-1-16-16,1 1 0 0,1-2-256 0,-2-2 0 15,2-1 128-15,0-5-128 0,-1-2 0 16,2 0 0-16,0-3-128 0,0-1 128 16,3-2-976-16,-2-6-112 0</inkml:trace>
  <inkml:trace contextRef="#ctx0" brushRef="#br0" timeOffset="179989.9">8066 15818 23039 0,'-10'9'1024'0,"4"-5"192"0,2 2-960 0,3-5-256 0,2 0 0 0,2-1 0 16,0 0 2528-16,2 0 464 0,5 0 80 0,4 0 32 16,-14 0-2112-16,0 0-416 0,75-8-96 0,-75 8-16 15,67-13 16-15,-67 13 0 0,77-13 0 0,-77 13 0 16,78-15-480-16,-78 15 0 0,73-14 0 0,-73 14-11072 15,66-12-2288-15</inkml:trace>
  <inkml:trace contextRef="#ctx0" brushRef="#br0" timeOffset="181698.72">10091 13137 1839 0,'-4'-12'160'0,"0"5"-160"15,0 0 0-15,0 1 0 0,2 0 1280 0,-1 2 208 0,0-1 48 0,-5-4 16 16,-3-4 320-16,-5 0 64 0,-2-2 16 0,-3 5 0 15,-2 0 64-15,1 7 16 0,-1 6 0 0,-1 3 0 16,1 5-272-16,0 7-48 0,0 4-16 0,2 0 0 0,3 2-512 0,5-1-96 16,1 3-32-16,3 0 0 15,1 1-416-15,6-5-96 0,2-2-16 0,5-1 0 16,1-1-144-16,5-5-16 0,3 0-16 0,3 0 0 16,3-3-352-16,2-2 0 0,4-2 0 0,-26-6 0 15,60 12 0-15,-60-12 0 16,69 0-144-16,-69 0 144 0,69-8 0 0,-69 8-144 0,59-18 144 0,-59 18 0 15,0 0-128-15,58-29 128 0,-58 29 0 0,0 0 0 0,0 0 0 0,28-54-128 16,-26 41 128-16,-3-3 0 16,0 1 0-16,-4-1 0 0,1 0 0 0,-2 0 0 0,-2-2 0 15,0 2 0-15,-1 0 0 0,-1-1 0 0,-1 5 0 16,1 2-128-16,2 2 128 0,-4-1 0 16,-1 4-1264-16,-2 2-192 0</inkml:trace>
  <inkml:trace contextRef="#ctx0" brushRef="#br0" timeOffset="182160.81">10255 12828 9215 0,'-10'-12'400'0,"5"4"96"0,-1 0-496 0,1 0 0 0,0 2 0 0,0 3 0 16,-1-4 1280-16,-8-5 144 0,-8-7 48 0,-9 1 0 15,-2 4 704-15,-3 8 160 0,-3 6 32 0,1 4 0 16,-2 8-240-16,-2 7-32 0,2 1-16 0,-2 4 0 16,-1 8-736-16,5 3-160 0,0 3-32 0,4 1 0 15,5 0-448-15,4 0-112 0,2-4-16 0,6 3 0 16,6 2-256-16,5-1-64 0,6 1-16 0,8-1 0 15,3-2-32-15,6-5 0 0,5-3 0 0,4-1 0 16,1-6-208-16,6-3 0 0,4-1 0 0,6-2 0 0,6 0-144 0,7-3 144 16,2-6 0-16,4-1-144 15,1-6 144-15,-1-1 0 0,-2-5 0 0,-60 6-128 0,109-19 128 0,-109 19 0 16,96-28 0-16,-96 28 128 0,72-37 32 0,-72 37 16 16,55-42 0-16,-55 42 0 0,35-45 16 0,-35 45 0 15,18-53 0-15,-15 22 0 0,-2 2 0 0,-5 0 0 16,-2 1 0-16,-3-3 0 0,-1 2-192 0,-2-2 0 15,0 5 144-15,-3 1-144 0,-3 0 0 0,0 0 0 16,-3 3 0-16,-1 3 0 16,1 3-400-16,0 3-160 0,-2 0-16 0,0 3-11008 15,-1 4-2176-15</inkml:trace>
  <inkml:trace contextRef="#ctx0" brushRef="#br0" timeOffset="182847.99">10072 13516 4607 0,'-4'-1'400'0,"0"-1"-400"15,3 2 0-15,0-2 0 16,1 2 2560-16,-1-1 416 0,-2 1 96 0,-2-3 0 0,-1 1 0 0,-1 4-16 16,0 2 0-16,2 5 0 0,0 3-880 0,2 4-160 15,0 3-32-15,0 3-16 16,-1 4-1008-16,1 2-208 0,0 1-48 0,0 2 0 0,1 3-512 0,-1-2-192 16,2 3 144-16,0-5-144 0,0-3 0 0,1-4 0 15,0-2 0-15,0-2 0 0,0-7 0 0,0-1 0 16,0-2 0-16,0-3 0 0,1-2 0 0,0-2-224 15,2-4 80-15,0-2 16 16,1-2-480-16,0-3-96 0,1-3 0 0,0-4-16 16,1-1 144-16,0-7 16 0,0 1 16 0,0-2 0 0,2-4 352 0,-3-1 192 15,1 0-192-15,-2-1 192 0,-1 1 0 0,1-1 0 0,-2 0 0 0,1 3 0 16,1 2 0-16,-2 4 304 16,2 3-48-16,-2 6 0 0,-1 4 544 0,-1 5 96 0,-1 4 32 0,-1 4 0 15,-3 5 16-15,0 1 0 16,0 2 0-16,0 5 0 0,-2 4-432 0,-1 5-96 0,1 5-16 0,-2-1 0 15,0 3-400-15,2-3 0 0,0 3 128 16,0-3-128-16,4 1 0 0,-1-5 0 0,2-1 0 16,0-3 0-16,2-6 0 0,0-1 0 0,2-3 0 0,0-6 0 15,2-1 0-15,-2-2 0 0,2-3 0 0,1-3 0 16,0-2 0-16,0-1-176 0,2-6 48 0,1-3 0 16,-1-4-192-16,2 0-48 0,-1-6 0 0,-8 25 0 15,19-58 48-15,-11 27 0 0,0-1 0 0,-1-3 0 16,0 3 192-16,-3 5 128 0,0 4-160 0,0-3 160 15,0-2 0-15,-1 3 0 0,0 3 0 0,-2 6 0 16,0 6 0-16,-2 5 0 0,-1 8 0 0,-2 3 0 0,-1 4 400 0,-1 4 80 16,0 3 16-16,-2 5 0 0,1 4-176 0,-3 8-16 15,1 1-16-15,-1 2 0 16,3 1-288-16,-1-2 0 0,1 1 0 0,0-2 0 0,0-3-192 16,2-1-80-16,3-7-32 0,-1-3 0 15,1-3-1792-15,1-2-352 16,-2-2-80-16,2-3-12208 0</inkml:trace>
  <inkml:trace contextRef="#ctx0" brushRef="#br0" timeOffset="183024.32">9725 13944 6959 0,'-6'-3'144'0,"1"2"48"0,3-4 0 0,1 4 0 0,-1-2-192 0,0 2 0 15,-3-4 0-15,-2 1 0 0,2-2 2240 0,2-1 384 0,6 2 96 0,5 1 16 16,5 4-480-16,5-2-80 0,6 4-32 0,4 4 0 15,6 2-416-15,3 3-64 0,5 5-32 0,2 0 0 16,3 4-928-16,-1 1-192 0,-2-1-48 0,3 2-14448 16</inkml:trace>
  <inkml:trace contextRef="#ctx0" brushRef="#br0" timeOffset="189598.99">10419 11007 8287 0,'-11'2'736'0,"2"-2"-592"0,3 0-144 0,4-2 0 16,1 2 1104-16,-2-3 192 0,-4 2 48 0,-5 1 0 15,-1-2-144-15,-2-2-32 0,0-1 0 0,5 0 0 16,3 3 144-16,3-1 32 0,3 2 0 0,3 1 0 16,5-3 128-16,1 6 16 0,5-3 16 0,-13 0 0 15,0 0-32-15,60 17 0 0,-60-17 0 0,63 22 0 16,-17-7-304-16,5 4-64 0,3-3-16 0,1 4 0 16,-2 1-400-16,5 2-96 0,5 4-16 0,2-2 0 0,0 1-272 15,0-1-64-15,3 1-16 0,-2 2 0 0,-1 1-96 0,-2-1-128 16,0-2 176-16,3 5-176 0,3 0 256 0,3 1-64 15,-3-2-16-15,3 3 0 0,1-1-176 0,0 3 192 0,4-1-192 0,-1 1 192 16,0-3-192-16,-2-1 0 16,-2 4 0-16,-2-3 128 0,-3-1-128 0,1 1 0 0,1 3 0 0,-1-1 128 15,-2-4-128-15,-1 3 160 16,-2-3-160-16,-1 1 160 0,-4 0-160 0,2-3 0 16,0 1 144-16,1-2-144 0,1 0 128 0,-6-2-128 15,-4-3 160-15,-2 0-160 0,-1 1 288 0,-3-5-32 0,0 0-16 16,-2 0 0-16,0 1-240 0,-2-1 128 0,-2-1-128 15,0 1 0-15,-3-5 128 0,-2 2-128 0,-3-1 0 0,-1-2 144 16,-3 2-144-16,-1-2 128 0,2 3-128 0,-2-3 128 16,-1 4-128-16,0-2 0 0,-1 5 0 0,-3-7 128 15,-3 0-128-15,0 1 0 0,2 3 144 0,-2-3-144 16,-2 2 160-16,-3-2-32 0,-1-1-128 0,-4-2 192 16,-3-4-192-16,-1-2 128 0,0 2-128 0,-4-6 0 15,-2-4 0-15,-1-2 0 0,-3 1 0 0,-1-7-19664 16</inkml:trace>
  <inkml:trace contextRef="#ctx0" brushRef="#br0" timeOffset="190443.89">10517 14832 17503 0,'2'1'1552'0,"2"-1"-1232"16,0 0-320-16,-1-1 0 0,2-2 432 0,3 2 16 15,-8 1 16-15,0 0 0 0,69-21 208 0,-69 21 32 16,74-26 16-16,-74 26 0 0,78-29 112 0,-78 29 32 15,83-28 0-15,-83 28 0 0,93-32 224 0,-93 32 32 16,105-41 16-16,-47 19 0 0,5-2-96 0,-1 1-16 16,-5 4 0-16,2-3 0 0,7 0-352 0,0-7-80 0,6 3-16 0,4-5 0 15,6-3-288-15,3-1-64 0,-4 3-16 0,2-1 0 16,6 0 112-16,0 1 32 0,1 0 0 0,-1 1 0 16,-3 5 80-16,5-5 16 0,6-1 0 0,-2 1 0 15,-4 3-96-15,-4 2-16 0,-9 4 0 0,3-3 0 16,6 3-144-16,-3-1-48 0,-4-3 0 0,-7 3 0 15,-14 6 48-15,1-4 0 0,6 1 0 0,-2-1 0 16,-3 1-192-16,-8 0 0 0,-53 20 144 0,94-31-144 16,-94 31 0-16,86-24 0 0,-86 24 0 0,76-25 128 15,-76 25-128-15,69-26 0 0,-69 26 0 0,63-29 0 16,-63 29 0-16,66-31-192 0,-66 31 64 0,58-29-11952 16,-58 29-2384-16</inkml:trace>
  <inkml:trace contextRef="#ctx0" brushRef="#br0" timeOffset="191249.95">11985 10963 20271 0,'-5'3'1792'0,"1"1"-1424"0,3 1-368 0,0-2 0 16,1 0 1168-16,-2 1 176 0,-1 8 16 0,-4 4 16 15,-1 10-256-15,-1 7-48 0,2 1-16 0,0 0 0 16,4 1-576-16,0-2-112 0,2-4-32 0,1-3 0 15,1-2-784-15,1-4-144 0,-1-1-48 0,-1-7-12160 16</inkml:trace>
  <inkml:trace contextRef="#ctx0" brushRef="#br0" timeOffset="191412.48">11814 11117 11967 0,'-7'6'1072'0,"3"-2"-864"0,1-2-208 0,2 2 0 16,1-4 2160-16,0 1 384 0,3 2 80 0,0-1 0 15,5 2-512-15,3 2-96 16,5 3-32-16,4-2 0 0,3 2-1200 0,6-2-240 16,-29-7-48-16,69 10-16 0,-69-10-480 0,83 3 0 15,-83-3 0-15,91-8-13456 0</inkml:trace>
  <inkml:trace contextRef="#ctx0" brushRef="#br0" timeOffset="191675.39">12410 11228 24879 0,'-12'6'1088'0,"5"-3"256"0,3-2-1088 0,0-1-256 0,3 0 0 0,-1 0 0 16,2-1 1248-16,-1-2 192 0,2 0 32 0,2-4 16 15,2-1-400-15,1-2-64 0,-6 10-32 0,0 0 0 16,0 0-480-16,46-53-80 0,-46 53-32 0,0 0 0 16,41-46-272-16,-41 46-128 0,0 0 128 0,0 0-128 15,44-41 0-15,-38 35 0 0,-1 6 0 0,-2 1 0 16,-2 4 176-16,-1 5 0 0,-1 0 0 0,-2 2 0 15,1 7 272-15,-1 1 48 0,0 2 16 0,-1 5 0 16,0 2-224-16,-1 3-32 0,0 0-16 0,1-4 0 0,2-2-240 16,1-2 144-16,0-2-144 0,1-2 128 15,0-2-640-15,2-4-144 0,0-3-32 0,1-1-15952 16</inkml:trace>
  <inkml:trace contextRef="#ctx0" brushRef="#br0" timeOffset="191833.33">12307 11499 11055 0,'-3'4'976'0,"1"-3"-784"16,2 1-192-16,2-2 0 0,0-2 2704 0,1 2 496 15,2 2 112-15,3-2 16 0,8 0-416 0,-16 0-80 0,53-3-16 0,-53 3 0 16,75-10-1088-16,-75 10-240 0,84-15-32 0,-84 15-16 16,88-16-928-16,-88 16-192 0,81-13-48 0,-81 13-11792 15,68-16-2368-15</inkml:trace>
  <inkml:trace contextRef="#ctx0" brushRef="#br0" timeOffset="192965.17">12211 14015 18431 0,'-11'10'816'0,"6"-6"160"0,1-2-784 0,2 2-192 16,0-1 0-16,2-3 0 0,0 1 1680 0,2 1 304 16,1 1 48-16,4-2 16 0,1 2-16 0,6-3 0 15,2 0 0-15,1-3 0 0,-17 3-688 0,0 0-144 16,71-12-32-16,-71 12 0 0,57-13-688 0,-57 13-144 16,55-13-16-16,-55 13-16 0,0 0-304 0,67-16-304 0,-67 16 64 15,0 0-16608-15</inkml:trace>
  <inkml:trace contextRef="#ctx0" brushRef="#br0" timeOffset="194486.15">15550 10889 11055 0,'-10'-10'976'0,"1"4"-784"0,5 4-192 0,2-2 0 16,-2 2 1104-16,-4-5 176 0,-9-3 48 0,-10-6 0 0,-7 0-80 0,-6 4-16 15,3 6 0-15,2 6 0 0,3 6-144 0,3 8-16 16,1 4-16-16,5 2 0 0,3 3 176 0,3 1 48 16,3 1 0-16,4-1 0 0,4 0-128 0,4-3 0 15,3-1-16-15,3 1 0 0,5-4-240 0,4 0-32 16,3 1-16-16,4-4 0 0,3 0-416 0,3-3-96 15,1 0-16-15,2-2 0 0,2 0-128 0,3-6-48 16,-34-3 0-16,71 4 0 0,-71-4-144 16,67-4 0-16,-67 4 0 0,60-16 128 0,-60 16-128 0,0 0 0 15,71-37 0-15,-71 37 0 0,0 0 0 0,32-44 0 16,-29 25 0-16,-3 1 0 16,-2 0-576-16,-3-3 16 15,-4 1 0-15,-2-2 0 0,-1 1-656 0,-4-1-144 16,-1 2-32-16,-3 2 0 0,-3-2-544 0,1 2-112 0,0 5-32 15,0-2-9360-15</inkml:trace>
  <inkml:trace contextRef="#ctx0" brushRef="#br0" timeOffset="195193">15785 10637 22111 0,'-16'-7'976'0,"6"4"208"0,-2-3-944 0,3 2-240 0,1 2 0 0,1-2 0 16,-4-1 1120-16,-9-2 176 0,-11-6 48 0,-10-2 0 0,-5 2 336 0,-1-1 80 15,2 6 16-15,-1 4 0 16,1 4-608-16,1 4-112 0,-3 6-32 0,0 4 0 16,0 9-480-16,0 5-96 0,0 7-32 0,4 3 0 15,1 4-192-15,6 5-32 0,1 0-16 0,8 0 0 16,5-2-176-16,3 3 192 0,5 7-192 0,10 0 192 0,5-2-192 15,6-2 128-15,6-1-128 0,4-3 128 0,6-2-128 0,5-3 0 16,2 1 0-16,9-2 0 0,4-1 0 0,2-6 0 16,-2-5 0-16,6-1 0 0,7-1 0 0,3-4 0 15,3-6 0-15,0-5 0 0,1-3 0 0,-2-12 0 16,-3 0 0-16,-58 3 0 0,100-23 0 0,-100 23 0 16,82-34 0-16,-82 34 0 0,69-51-128 0,-69 51 128 15,55-73 0-15,-55 73 0 0,40-81 0 0,-25 36 0 0,-4-2 0 16,-4 3 0-16,0-1 0 0,-4 4 0 0,-3 3 0 0,-3-7 0 15,-4-4 0-15,-1-3 192 0,-3-1-64 0,-2 0 0 16,1 4 0-16,-3 5 0 16,1 3 0-16,-2 4 0 0,0 2-128 0,-1 3 0 0,-3 4 144 15,0-1-144-15,-1 5 0 0,0 1 128 16,0 7-128-16,-2-2 0 0,-2 4 0 16,-2 2 128-16,-2 2-128 15,-3 4 0-15,-4-3 0 0,-2 5 0 0,0 1 0 0,-2 0 128 16,1 3-128-16,-1 0 0 0,-1 4 0 0,0 4 0 0,2 0 0 0,2 3 0 0,5 1 0 0,-4 6 0 15,-1 6 0-15,-2 7 0 0,2 2 0 0,1 5 128 16,2 5-128-16,3 2 0 0,4 3 0 0,2 5 0 0,4 0 0 16,4 4 0-16,4-5 0 0,6 5 0 15,4 2 0-15,8-2 0 0,5 0 0 0,6-6 0 0,4-4 0 0,5-5 0 16,4-1 0 0,5-7 0-16,3-3 0 0,5-5 0 0,6-1 0 0,-2-8 0 15,-3-2 0-15,7-3 0 0,8 1 0 0,7-10-128 0,5-3 128 16,4-8 0-16,2-6 0 0,-1-8 0 0,-7 0 0 0,-7-7 0 15,1-5 0-15,-7-5-128 0,-5-2 128 16,-9-3 0-16,-5-1 0 0,-7 2 0 0,-29 43 0 16,37-83 0-16,-25 39 0 0,-6-3 0 0,-5-4 0 0,-3-2 0 15,-4 2 0-15,-5 0 0 0,-2 1 0 0,-4 3 0 16,-3 5 0-16,-2 2 0 16,-4 6-576-16,-1 5-16 0,-2 6-16 0,1 2-16880 0</inkml:trace>
  <inkml:trace contextRef="#ctx0" brushRef="#br0" timeOffset="195691.6">15411 11626 9215 0,'-11'6'816'0,"4"-3"-656"0,-1-2-160 0,2 2 0 16,2 0 768-16,1 0 112 0,-1 3 16 0,-4 0 16 0,-4 8 592 15,-5 7 112-15,-1 5 32 0,1 5 0 0,1 2-224 0,5 1-32 16,2-5-16-16,2 0 0 0,3-5-32 0,2 1-16 0,3-5 0 15,0-2 0-15,2-1-496 0,2-3-80 16,0 0-32-16,-1-4 0 0,3-2-432 0,-1 0-96 0,0-3 0 0,0-1-16 16,0-2-176-16,-1-2 0 15,2-2 0-15,-1-2 0 0,0-2 0 0,-1-4 0 16,0-3 0-16,-2-1 0 0,1-2-192 0,-1-4 192 16,0-1-160-16,0-3 160 0,-2-4-128 0,0-1 128 15,2-2 0-15,-3 3-144 0,2 2 144 0,-1 2 0 16,2 5 0-16,-2 3 0 0,2 6 0 0,-2 4 192 0,0 3-32 0,-1 6-16 15,0 4 672-15,-2 5 128 16,0 4 16-16,-1 9 16 0,-2 4-128 0,-1 5-16 16,-1 3-16-16,-1-1 0 0,-1 5-560 0,2-6-96 0,-1-4-32 15,1 4 0-15,-1 0-128 0,2 2 0 0,1-8-160 16,3-3 160 0,1-4-1200-16,2-6-144 0</inkml:trace>
  <inkml:trace contextRef="#ctx0" brushRef="#br0" timeOffset="200023.84">12316 13599 11967 0,'0'-4'1072'0,"1"1"-864"0,1 0-208 0,-1 0 0 16,0 1 880-16,0-2 128 0,2-2 16 0,0-4 16 16,-3 10 704-16,0 0 144 0,0 0 32 0,25-51 0 15,-22 45-288-15,0 2-48 0,-1 2-16 0,-2 2 0 16,0 2-368-16,-2 5-80 0,1 0-16 0,-1 5 0 16,-1 7-32-16,1 3-16 0,-1 3 0 0,1 5 0 15,-2 4-384-15,0 5-80 0,2 4-16 0,-2-1 0 16,2-2-128-16,-1-5-16 0,2 0-16 0,1-4 0 15,0-5-160-15,0-1-48 0,2-3 0 0,0-4 0 16,0-4-208-16,1-5 0 0,0-3-144 0,2-6-17744 16</inkml:trace>
  <inkml:trace contextRef="#ctx0" brushRef="#br0" timeOffset="200449.83">12323 13552 11055 0,'0'-3'976'0,"0"2"-784"0,0 1-192 0,0-2 0 16,0 0 1136-16,0 1 176 0,0 0 32 0,0-5 16 16,-1 2 1040-16,0-1 208 0,0 4 32 0,-3 1 16 0,0 1-672 0,-2 5-128 15,1 3-16-15,-1 3-16 16,-4 4-656-16,-1 4-128 0,-1 2-16 0,-2 1-16 16,0-1-704-16,2-1-144 0,2-5-32 0,4-1-16128 15</inkml:trace>
  <inkml:trace contextRef="#ctx0" brushRef="#br0" timeOffset="200846.31">11518 13785 12895 0,'-1'0'1152'0,"0"0"-928"0,1 0-224 0,0 0 0 16,0 0 1712-16,-1 3 288 0,0 1 64 0,-2 3 16 15,1 4 224-15,-2 5 32 0,0 3 16 0,-1 1 0 16,3 4-752-16,-2 2-128 0,0-1-48 0,2 1 0 16,-1-5-832-16,2-1-160 0,-1 2-48 0,2-3 0 15,0-3-800-15,0-6-160 0,2-4-48 0,1-3-14480 0</inkml:trace>
  <inkml:trace contextRef="#ctx0" brushRef="#br0" timeOffset="200981.27">11415 13978 23951 0,'-8'3'1056'0,"4"-3"224"0,2 0-1024 0,1 0-256 16,1 0 0-16,1 0 0 0,0 0 1584 0,4 0 256 16,4 0 48-16,7 0 16 0,-16 0-432 0,53-3-96 15,-53 3-16-15,77-6 0 0,-77 6-992 0,95-10-208 16,-38 4-32-16,5-3-16128 0</inkml:trace>
  <inkml:trace contextRef="#ctx0" brushRef="#br0" timeOffset="204953.87">16179 13144 17503 0,'-6'0'1552'0,"3"0"-1232"0,2 2-320 0,1-2 0 15,3-2 1536-15,-2 2 240 0,1 2 48 0,2-2 16 16,2 1 464-16,5-1 80 0,-11 0 32 0,0 0 0 16,54-1-1040-16,-54 1-208 0,53 1-32 0,-53-1-16 15,75 3-640-15,-75-3-128 0,87 6-32 0,-87-6 0 16,91-2-320-16,-91 2 0 0,95-4 0 0,-95 4-11200 16,83 10-2304-16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5:24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17 455 0 0,'0'-1'89'0'0,"1"0"-1"0"0,-1 0 0 0 0,0 1 0 0 0,-1-1 1 0 0,1 0-1 0 0,0 0 0 0 0,0 0 0 0 0,0 1 1 0 0,0-1-1 0 0,0 0 0 0 0,-1 0 0 0 0,1 1 0 0 0,0-1 1 0 0,-1 0-1 0 0,1 0 0 0 0,-1 1 0 0 0,1-1 1 0 0,-1 0-1 0 0,0 0 0 0 0,-4 2 1104 0 0,1 9-397 0 0,-13 53 2412 0 0,-8 38 149 0 0,23-91-3055 0 0,1 0-1 0 0,0 0 0 0 0,0 0 1 0 0,2 1-1 0 0,-1-1 0 0 0,1 0 0 0 0,4 18 1 0 0,-4-24-319 0 0,0-1 1 0 0,0 1 0 0 0,1-1 0 0 0,-1 0 0 0 0,1 1-1 0 0,0-1 1 0 0,0 0 0 0 0,0 0 0 0 0,0 0 0 0 0,0-1-1 0 0,0 1 1 0 0,1 0 0 0 0,0-1 0 0 0,-1 0 0 0 0,1 1-1 0 0,0-1 1 0 0,0 0 0 0 0,0 0 0 0 0,1-1 0 0 0,-1 1 0 0 0,0-1-1 0 0,0 1 1 0 0,1-1 0 0 0,-1 0 0 0 0,1-1 0 0 0,-1 1-1 0 0,1 0 1 0 0,0-1 0 0 0,-1 0 0 0 0,1 0 0 0 0,-1 0-1 0 0,1 0 1 0 0,0-1 0 0 0,-1 1 0 0 0,1-1 0 0 0,-1 0-1 0 0,1 0 1 0 0,5-2 0 0 0,1-3-366 0 0,-8 5 1 0 0,8-10-748 0 0,42-43 202 0 0,-46 45 664 0 0,0-1 180 0 0,0 3 2 0 0,0-1 0 0 0,-1 0 0 0 0,-1-1 0 0 0,0 1 0 0 0,5-13 0 0 0,-11 29 453 0 0,1 1 1 0 0,0-1-1 0 0,0 0 0 0 0,1 1 0 0 0,0-1 0 0 0,1 1 0 0 0,1 11 0 0 0,-1-13-97 0 0,1-1 0 0 0,-1 1 0 0 0,1-1 1 0 0,0 1-1 0 0,1-1 0 0 0,-1 0 0 0 0,1 0 0 0 0,0 0 0 0 0,1-1 0 0 0,6 10 0 0 0,-6-11-231 0 0,0-1 1 0 0,0 0-1 0 0,0 0 0 0 0,0 0 0 0 0,0-1 0 0 0,1 1 1 0 0,-1-1-1 0 0,1 0 0 0 0,0 0 0 0 0,-1 0 0 0 0,1-1 1 0 0,0 0-1 0 0,0 0 0 0 0,0 0 0 0 0,0-1 0 0 0,0 1 1 0 0,0-1-1 0 0,0 0 0 0 0,9-2 0 0 0,-12 2-43 0 0,0-1 0 0 0,0 1 0 0 0,-1-1 0 0 0,1 0 0 0 0,0 1 0 0 0,0-1 0 0 0,0 0 0 0 0,0 0 0 0 0,-1-1 0 0 0,3 0 0 0 0,40-35 0 0 0,-40 33 14 0 0,0 0 0 0 0,-1 0-1 0 0,0 0 1 0 0,0 0 0 0 0,0-1-1 0 0,0 1 1 0 0,-1-1 0 0 0,0 0-1 0 0,0 0 1 0 0,0 0 0 0 0,-1 0-1 0 0,1 0 1 0 0,-1 0 0 0 0,0-8-1 0 0,1 6-4 0 0,0-12-355 0 0,0 0 1 0 0,0 0-1 0 0,-2-1 1 0 0,-1 1-1 0 0,0 0 0 0 0,-5-25 1 0 0,1 24-4578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5:25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1 283 2303 0 0,'0'1'219'0'0,"2"-7"217"0"0,5-10 269 0 0,27-44 1123 0 0,-29 50-1292 0 0,3-1 28 0 0,20-33 4 0 0,-20 33-20 0 0,-1 0-82 0 0,24-34-33 0 0,-23 34 907 0 0,0 1-839 0 0,26-29 3 0 0,-33 38-435 0 0,-1 0 1 0 0,1 0-1 0 0,0 0 0 0 0,0 1 0 0 0,-1-1 0 0 0,1 0 0 0 0,0 1 0 0 0,0-1 0 0 0,0 0 0 0 0,0 1 0 0 0,0-1 1 0 0,1 1-1 0 0,-2 0-37 0 0,0 0 0 0 0,1 0 0 0 0,-1 0 0 0 0,0 0 0 0 0,0 0 0 0 0,1 0 0 0 0,-1 0 0 0 0,0 0 0 0 0,0 0 0 0 0,0 0 1 0 0,1 0-1 0 0,-1 0 0 0 0,0 0 0 0 0,0 0 0 0 0,0 0 0 0 0,1 0 0 0 0,-1 1 0 0 0,0-1 0 0 0,0 0 0 0 0,0 0 0 0 0,0 0 1 0 0,0 0-1 0 0,1 0 0 0 0,-1 1 0 0 0,0-1 0 0 0,0 0 0 0 0,0 0 0 0 0,0 0 0 0 0,0 1 0 0 0,0-1 0 0 0,0 0 0 0 0,0 0 0 0 0,1 17 1725 0 0,-1-16-1673 0 0,-14 120 3838 0 0,5-54-3523 0 0,7-48-670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5:25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1375 0 0,'-4'2'222'0'0,"0"-1"-1"0"0,0 1 0 0 0,1 0 1 0 0,0 0-1 0 0,-1 0 0 0 0,1 0 1 0 0,0 1-1 0 0,0-1 0 0 0,0 1 1 0 0,0 0-1 0 0,0 0 0 0 0,1 0 1 0 0,-1 0-1 0 0,1 0 0 0 0,0 1 1 0 0,0-1-1 0 0,-3 8 0 0 0,0 0 123 0 0,1 1-1 0 0,1-1 1 0 0,0 1-1 0 0,0 0 1 0 0,1 0-1 0 0,1 0 0 0 0,0 1 1 0 0,0-1-1 0 0,1 0 1 0 0,1 0-1 0 0,2 13 1 0 0,-3-23-311 0 0,1 1 0 0 0,-1 0 0 0 0,1-1 0 0 0,0 1 0 0 0,0-1 0 0 0,0 1 0 0 0,0-1 0 0 0,0 1 0 0 0,1-1 0 0 0,-1 0 0 0 0,1 0 0 0 0,-1 0 0 0 0,1 0 1 0 0,0 0-1 0 0,0 0 0 0 0,0 0 0 0 0,0 0 0 0 0,0-1 0 0 0,0 1 0 0 0,0-1 0 0 0,1 1 0 0 0,-1-1 0 0 0,0 0 0 0 0,1 0 0 0 0,-1 0 0 0 0,1 0 0 0 0,0-1 0 0 0,-1 1 0 0 0,1 0 1 0 0,-1-1-1 0 0,1 0 0 0 0,3 0 0 0 0,0 0-103 0 0,0-1 0 0 0,-1 1 1 0 0,1-1-1 0 0,-1 0 0 0 0,1-1 0 0 0,-1 0 1 0 0,1 1-1 0 0,-1-2 0 0 0,0 1 1 0 0,0-1-1 0 0,0 1 0 0 0,0-1 0 0 0,-1-1 1 0 0,7-4-1 0 0,-5 1-208 0 0,0 0-1 0 0,0 0 1 0 0,0-1 0 0 0,-1 1 0 0 0,0-1-1 0 0,5-11 1 0 0,5-9-173 0 0,-15 28 452 0 0,0 0-1 0 0,0 0 0 0 0,0-1 0 0 0,0 1 0 0 0,0 0 0 0 0,0 0 1 0 0,0 0-1 0 0,0 0 0 0 0,0 0 0 0 0,1 0 0 0 0,-1 0 0 0 0,0-1 0 0 0,0 1 1 0 0,0 0-1 0 0,0 0 0 0 0,0 0 0 0 0,0 0 0 0 0,0 0 0 0 0,0 0 1 0 0,0 0-1 0 0,1 0 0 0 0,-1 0 0 0 0,0 0 0 0 0,0 0 0 0 0,0 0 1 0 0,0 0-1 0 0,0 0 0 0 0,0 0 0 0 0,1 0 0 0 0,-1 0 0 0 0,0 0 0 0 0,0 0 1 0 0,0 0-1 0 0,0 0 0 0 0,0 0 0 0 0,0 0 0 0 0,0 0 0 0 0,1 0 1 0 0,-1 0-1 0 0,0 0 0 0 0,0 0 0 0 0,0 0 0 0 0,0 0 0 0 0,0 0 1 0 0,4 7 12 0 0,1 12 372 0 0,-5-17-216 0 0,4 29 1113 0 0,-2-18-387 0 0,4 26 0 0 0,-5-37-745 0 0,0 1-1 0 0,0-1 1 0 0,-1 1-1 0 0,2-1 0 0 0,-1 1 1 0 0,0-1-1 0 0,0 1 1 0 0,1-1-1 0 0,-1 0 0 0 0,1 0 1 0 0,0 0-1 0 0,0 0 1 0 0,0 0-1 0 0,4 3 0 0 0,-5-4-111 0 0,1 0 0 0 0,-1 0-1 0 0,0 0 1 0 0,1-1 0 0 0,-1 1-1 0 0,1-1 1 0 0,-1 1 0 0 0,1-1-1 0 0,-1 0 1 0 0,1 1-1 0 0,0-1 1 0 0,-1 0 0 0 0,1 0-1 0 0,-1 0 1 0 0,1 0 0 0 0,-1 0-1 0 0,1-1 1 0 0,0 1 0 0 0,1-1-1 0 0,-1 0-23 0 0,1 0-1 0 0,-1 0 0 0 0,0 0 0 0 0,1-1 1 0 0,-1 1-1 0 0,0-1 0 0 0,0 0 1 0 0,0 0-1 0 0,0 0 0 0 0,2-2 0 0 0,2-4-31 0 0,-1 0 1 0 0,0 1-1 0 0,-1-1 0 0 0,0-1 0 0 0,5-11 0 0 0,-2-6-276 0 0,0 0 1 0 0,-2-1-1 0 0,-1 0 0 0 0,1-34 0 0 0,-4 56 38 0 0,0-15-4123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5:26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59 2759 0 0,'0'-2'156'0'0,"0"0"-1"0"0,1 0 0 0 0,0 0 0 0 0,-1 0 0 0 0,1 0 0 0 0,0 0 0 0 0,0 0 1 0 0,0 1-1 0 0,0-1 0 0 0,0 0 0 0 0,0 0 0 0 0,1 1 0 0 0,-1-1 0 0 0,1 1 1 0 0,-1-1-1 0 0,3-1 0 0 0,2-2 503 0 0,0 1 1 0 0,0 0 0 0 0,10-5-1 0 0,-15 8-559 0 0,0 1 0 0 0,0-1 0 0 0,1 1 1 0 0,-1-1-1 0 0,1 1 0 0 0,-1-1 0 0 0,0 1 0 0 0,1 0 0 0 0,-1-1 0 0 0,1 1 0 0 0,-1 0 0 0 0,1 0 0 0 0,-1 0 0 0 0,1 0 0 0 0,-1 1 0 0 0,1-1 0 0 0,-1 0 0 0 0,0 0 0 0 0,1 1 0 0 0,-1-1 0 0 0,1 1 0 0 0,-1 0 0 0 0,0-1 0 0 0,1 1 0 0 0,-1 0 0 0 0,0 0 0 0 0,2 1 0 0 0,-1 0-10 0 0,-1-1 0 0 0,0 1 1 0 0,0 0-1 0 0,0-1 0 0 0,0 1 0 0 0,0 0 0 0 0,0 0 0 0 0,0-1 0 0 0,-1 1 0 0 0,1 0 0 0 0,0 0 0 0 0,-1 0 0 0 0,0 0 0 0 0,1 0 0 0 0,-1 0 0 0 0,0 0 0 0 0,0 0 0 0 0,0 0 0 0 0,-1 3 0 0 0,-2 8 31 0 0,0-1 0 0 0,0 1 1 0 0,-1-1-1 0 0,-10 20 0 0 0,-29 43 795 0 0,27-50-578 0 0,-22 48 0 0 0,37-72-326 0 0,0 1 0 0 0,1-1 0 0 0,-1 0 0 0 0,1 1 0 0 0,-1-1 0 0 0,1 1-1 0 0,0-1 1 0 0,0 1 0 0 0,-1-1 0 0 0,1 1 0 0 0,0-1 0 0 0,0 1 0 0 0,0-1 0 0 0,1 1 0 0 0,-1-1-1 0 0,0 1 1 0 0,0-1 0 0 0,1 1 0 0 0,-1-1 0 0 0,1 0 0 0 0,0 1 0 0 0,-1-1 0 0 0,2 3 0 0 0,0-3 5 0 0,-1 0 0 0 0,1 1 1 0 0,0-1-1 0 0,-1 0 0 0 0,1 0 0 0 0,0 0 1 0 0,0 0-1 0 0,0 0 0 0 0,0 0 1 0 0,0-1-1 0 0,0 1 0 0 0,0-1 1 0 0,0 1-1 0 0,0-1 0 0 0,0 0 1 0 0,3 1-1 0 0,13-1 70 0 0,21-3 0 0 0,-33 3-50 0 0,-3 0 39 0 0,10-3-1 0 0,41-9-750 0 0,-41 9-2930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5:26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4143 0 0,'0'-1'148'0'0,"0"0"-1"0"0,0-1 1 0 0,0 1-1 0 0,1 0 1 0 0,-1 0-1 0 0,0 0 1 0 0,0-1-1 0 0,1 1 1 0 0,-1 0-1 0 0,1 0 1 0 0,-1 0-1 0 0,1-1 1 0 0,-1 1-1 0 0,1 0 1 0 0,0 0-1 0 0,1-1 1 0 0,-1 1-75 0 0,-1 1 0 0 0,1-1 0 0 0,0 1 0 0 0,0-1 0 0 0,-1 1 0 0 0,1 0 0 0 0,0 0 0 0 0,0-1 0 0 0,0 1 0 0 0,-1 0 0 0 0,1 0 0 0 0,0 0 0 0 0,0 0 0 0 0,0 0 0 0 0,0 0 0 0 0,-1 0 0 0 0,1 0 0 0 0,0 0 0 0 0,0 0 0 0 0,0 0 0 0 0,-1 1 0 0 0,1-1 0 0 0,0 0 0 0 0,0 1 0 0 0,0-1 0 0 0,-1 0 0 0 0,2 1 0 0 0,10 6 751 0 0,-1 1-1 0 0,0 0 1 0 0,0 0-1 0 0,-1 1 1 0 0,14 15 0 0 0,42 57 1930 0 0,-27-32-1702 0 0,-21-26-726 0 0,-1 2-1 0 0,20 37 1 0 0,-10-12-2769 0 0,-24-43-3367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5:27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 5527 0 0,'-33'32'1450'0'0,"-24"34"2672"0"0,49-54-3874 0 0,-81 117 4899 0 0,50-61-4618 0 0,8 3-4541 0 0,26-56-1568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5:27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6 295 4399 0 0,'0'0'10'0'0,"0"1"-1"0"0,0-1 0 0 0,0 0 0 0 0,0 0 0 0 0,-1 0 0 0 0,1 0 1 0 0,0 0-1 0 0,0 0 0 0 0,0 0 0 0 0,0 0 0 0 0,0 1 1 0 0,0-1-1 0 0,0 0 0 0 0,0 0 0 0 0,0 0 0 0 0,0 0 0 0 0,-1 0 1 0 0,1 0-1 0 0,0 0 0 0 0,0 0 0 0 0,0 0 0 0 0,0 0 0 0 0,0 0 1 0 0,0 0-1 0 0,-1 0 0 0 0,1 0 0 0 0,0 0 0 0 0,0 0 1 0 0,0 0-1 0 0,0 0 0 0 0,0 0 0 0 0,0 0 0 0 0,-1 0 0 0 0,1 0 1 0 0,0 0-1 0 0,0 0 0 0 0,0 0 0 0 0,0 0 0 0 0,0 0 0 0 0,0 0 1 0 0,0 0-1 0 0,-1 0 0 0 0,1 0 0 0 0,0 0 0 0 0,0-7 62 0 0,3-9 417 0 0,21-35 1852 0 0,-22 48-1140 0 0,6-9-617 0 0,24-39-72 0 0,-24 39-30 0 0,-1 0-8 0 0,22-35-18 0 0,-22 36 281 0 0,1-1-391 0 0,26-33 15 0 0,-33 43-258 0 0,0 1 0 0 0,1-1 0 0 0,-1 0 0 0 0,0 1 0 0 0,1 0 0 0 0,-1-1 0 0 0,1 1 0 0 0,-1 0 0 0 0,1 0 0 0 0,0 0 0 0 0,2-2 0 0 0,-4 3-65 0 0,1 0-1 0 0,-1 0 0 0 0,1 0 0 0 0,-1 0 0 0 0,0 0 1 0 0,1 0-1 0 0,-1 0 0 0 0,0 0 0 0 0,1 0 0 0 0,-1 0 0 0 0,0 1 1 0 0,1-1-1 0 0,-1 0 0 0 0,0 0 0 0 0,1 0 0 0 0,-1 0 0 0 0,0 0 1 0 0,1 1-1 0 0,-1-1 0 0 0,0 0 0 0 0,0 0 0 0 0,1 1 0 0 0,-1-1 1 0 0,0 0-1 0 0,0 0 0 0 0,1 1 0 0 0,-1-1 0 0 0,0 0 0 0 0,0 1 1 0 0,0-1-1 0 0,0 0 0 0 0,1 1 0 0 0,-1-1 0 0 0,0 1 0 0 0,1 3 294 0 0,0 1 0 0 0,0 0 0 0 0,-1 0 0 0 0,0-1-1 0 0,0 10 1 0 0,0-10-123 0 0,-6 129 1991 0 0,-1 2-3405 0 0,7-113-5420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5:32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1375 0 0,'-3'1'244'0'0,"0"1"-1"0"0,1-1 0 0 0,-1 1 0 0 0,0 0 0 0 0,1 0 0 0 0,-1 0 0 0 0,1 0 0 0 0,0 0 0 0 0,0 1 0 0 0,0-1 0 0 0,0 1 0 0 0,0-1 0 0 0,0 1 1 0 0,1 0-1 0 0,-1 0 0 0 0,1-1 0 0 0,0 1 0 0 0,0 0 0 0 0,0 0 0 0 0,0 1 0 0 0,0-1 0 0 0,0 6 0 0 0,0-2 92 0 0,0 1 0 0 0,1-1 0 0 0,-1 1 1 0 0,2-1-1 0 0,-1 0 0 0 0,1 1 0 0 0,0-1 0 0 0,4 14 0 0 0,-3-16-268 0 0,0 0 1 0 0,0-1-1 0 0,1 1 0 0 0,-1-1 0 0 0,1 1 1 0 0,0-1-1 0 0,0 0 0 0 0,0 0 0 0 0,1 0 1 0 0,-1-1-1 0 0,1 1 0 0 0,0-1 0 0 0,0 0 1 0 0,0 0-1 0 0,1 0 0 0 0,-1-1 0 0 0,1 1 1 0 0,-1-1-1 0 0,1 0 0 0 0,0 0 0 0 0,0-1 1 0 0,0 1-1 0 0,0-1 0 0 0,10 1 0 0 0,1-3-80 0 0,-1-4-58 0 0,32-16-26 0 0,-36 16 8 0 0,20-24-213 0 0,-19 18 197 0 0,-1-1 0 0 0,18-24-1 0 0,-21 25 1 0 0,-8 9 94 0 0,1 0 0 0 0,0 0 1 0 0,0 0-1 0 0,0 1 1 0 0,1-1-1 0 0,-1 0 1 0 0,0 1-1 0 0,1-1 1 0 0,-1 1-1 0 0,0-1 1 0 0,1 1-1 0 0,0 0 1 0 0,1-2-1 0 0,-2 4 19 0 0,-1-1-1 0 0,0 0 1 0 0,1 0-1 0 0,-1 0 1 0 0,0 0-1 0 0,1 0 1 0 0,-1 1-1 0 0,0-1 1 0 0,1 0-1 0 0,-1 0 1 0 0,0 0-1 0 0,0 1 1 0 0,1-1 0 0 0,-1 0-1 0 0,0 1 1 0 0,0-1-1 0 0,0 0 1 0 0,0 0-1 0 0,1 1 1 0 0,-1-1-1 0 0,0 0 1 0 0,0 1-1 0 0,0-1 1 0 0,0 0-1 0 0,0 1 1 0 0,0-1-1 0 0,0 0 1 0 0,0 1 0 0 0,0-1-1 0 0,0 0 1 0 0,0 1-1 0 0,2 15 363 0 0,-1-14-209 0 0,1 20 709 0 0,1-1-1 0 0,2 1 1 0 0,0-1-1 0 0,10 27 1 0 0,-13-44-779 0 0,0 0-1 0 0,0-1 1 0 0,0 1 0 0 0,0-1 0 0 0,0 0-1 0 0,1 1 1 0 0,0-1 0 0 0,-1 0 0 0 0,1-1-1 0 0,0 1 1 0 0,1 0 0 0 0,-1-1 0 0 0,0 0-1 0 0,1 1 1 0 0,-1-1 0 0 0,7 2 0 0 0,-7-3-72 0 0,-1 0 0 0 0,1-1 0 0 0,-1 0 0 0 0,1 1 0 0 0,0-1 0 0 0,-1 0 0 0 0,1 0 1 0 0,-1 0-1 0 0,1-1 0 0 0,0 1 0 0 0,-1-1 0 0 0,1 1 0 0 0,-1-1 0 0 0,1 0 0 0 0,-1 0 0 0 0,1 0 1 0 0,-1 0-1 0 0,0-1 0 0 0,0 1 0 0 0,1 0 0 0 0,-1-1 0 0 0,0 0 0 0 0,0 1 0 0 0,-1-1 0 0 0,1 0 0 0 0,3-4 1 0 0,1-2 27 0 0,-1 0 0 0 0,0 0 0 0 0,-1-1 0 0 0,1 1 0 0 0,-2-1 0 0 0,1 0 0 0 0,-1 0 0 0 0,3-16 0 0 0,3-28-1027 0 0,-5 3-3877 0 0,-2 27-439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5:32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60 2303 0 0,'-1'1'19'0'0,"0"0"0"0"0,0 0 0 0 0,0 0 0 0 0,0 0 0 0 0,0-1 0 0 0,0 1 0 0 0,0 0 0 0 0,0 0 0 0 0,0-1 0 0 0,-1 1 0 0 0,1-1-1 0 0,0 1 1 0 0,0-1 0 0 0,-1 0 0 0 0,-1 1 0 0 0,9-22 3533 0 0,-5 18-3347 0 0,1 0 0 0 0,-1-1-1 0 0,1 1 1 0 0,0 0 0 0 0,0 0 0 0 0,1 0-1 0 0,-1 1 1 0 0,1-1 0 0 0,-1 1 0 0 0,1-1 0 0 0,0 1-1 0 0,0 0 1 0 0,0 0 0 0 0,5-3 0 0 0,-6 4-80 0 0,0 0 0 0 0,1 0 0 0 0,-1 0 0 0 0,1 0 0 0 0,-1 1-1 0 0,1-1 1 0 0,-1 1 0 0 0,1-1 0 0 0,0 1 0 0 0,-1 0 0 0 0,1 0 0 0 0,0 0 0 0 0,-1 1 0 0 0,1-1 0 0 0,-1 0 0 0 0,1 1 0 0 0,0 0 0 0 0,-1 0 0 0 0,1-1 0 0 0,3 3 0 0 0,-5-2-97 0 0,0 0-1 0 0,0 0 1 0 0,0 0-1 0 0,0 0 1 0 0,0 0 0 0 0,0 0-1 0 0,0 0 1 0 0,0 0 0 0 0,-1 1-1 0 0,1-1 1 0 0,0 0-1 0 0,-1 0 1 0 0,1 1 0 0 0,-1-1-1 0 0,1 0 1 0 0,-1 1 0 0 0,0-1-1 0 0,0 0 1 0 0,1 1-1 0 0,-1-1 1 0 0,0 1 0 0 0,0-1-1 0 0,0 0 1 0 0,-1 1-1 0 0,1-1 1 0 0,0 1 0 0 0,0-1-1 0 0,-1 0 1 0 0,1 1 0 0 0,-1 0-1 0 0,-1 4 6 0 0,0 0 1 0 0,-1 0-1 0 0,1 0 0 0 0,-1-1 1 0 0,-6 8-1 0 0,0 0 30 0 0,-2 0 1 0 0,0-1-1 0 0,-1 0 0 0 0,0-1 1 0 0,-18 14-1 0 0,28-24-34 0 0,0 0 0 0 0,0 0 0 0 0,1 1 0 0 0,-1-1-1 0 0,0 1 1 0 0,1-1 0 0 0,-1 1 0 0 0,1 0 0 0 0,0-1 0 0 0,-1 1 0 0 0,1 0 0 0 0,-1 3 0 0 0,2-4-2 0 0,0 0 1 0 0,0 0 0 0 0,0 0-1 0 0,0 0 1 0 0,0 0-1 0 0,1 0 1 0 0,-1 0 0 0 0,0 0-1 0 0,1 0 1 0 0,-1 0-1 0 0,1 0 1 0 0,-1 0-1 0 0,1 0 1 0 0,-1 0 0 0 0,1 0-1 0 0,-1 0 1 0 0,1 0-1 0 0,0-1 1 0 0,0 1 0 0 0,-1 0-1 0 0,1 0 1 0 0,0-1-1 0 0,0 1 1 0 0,0 0 0 0 0,1 0-1 0 0,38 28 676 0 0,-24-19-261 0 0,0 2 1 0 0,0 0-1 0 0,15 17 0 0 0,-30-28-404 0 0,-1 0-1 0 0,1-1 0 0 0,0 1 0 0 0,0 0 1 0 0,-1 0-1 0 0,1 0 0 0 0,-1 0 0 0 0,1 0 1 0 0,-1 0-1 0 0,1 0 0 0 0,-1 0 0 0 0,1 0 1 0 0,-1 0-1 0 0,0 0 0 0 0,0 0 0 0 0,1 0 1 0 0,-1 0-1 0 0,0 0 0 0 0,0 0 0 0 0,0 1 1 0 0,0-1-1 0 0,-1 0 0 0 0,1 0 1 0 0,0 0-1 0 0,0 0 0 0 0,0 0 0 0 0,-1 0 1 0 0,1 0-1 0 0,-1 0 0 0 0,1 0 0 0 0,-1 0 1 0 0,1 0-1 0 0,-1 0 0 0 0,0 0 0 0 0,1 0 1 0 0,-1-1-1 0 0,0 1 0 0 0,0 0 0 0 0,-1 1 1 0 0,-1 0 36 0 0,0 0 0 0 0,0 0 1 0 0,0 0-1 0 0,0 0 0 0 0,0-1 1 0 0,-1 0-1 0 0,1 1 0 0 0,0-1 1 0 0,-1 0-1 0 0,1 0 1 0 0,-5 0-1 0 0,-3 0-236 0 0,-1-1 1 0 0,1 0-1 0 0,0-1 0 0 0,-1 0 1 0 0,1 0-1 0 0,0-1 1 0 0,0-1-1 0 0,0 0 1 0 0,-12-5-1 0 0,-2-3-6181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30T11:33:19.8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18987 733 12895 0,'-2'9'1152'0,"1"-3"-928"0,1 1-224 0,0 2 0 15,1-3 864-15,-1 8 128 0,1 11 32 0,-1 13 0 16,2 18 496-16,1 17 96 0,1 16 32 0,1 8 0 16,1 5 144-16,1-1 16 0,1 3 16 0,0 3 0 0,1 5-288 15,1 0-64-15,-2-13-16 0,0-1 0 0,1-3-368 0,-2-3-80 16,0-5-16-16,1-6 0 0,-2-3-480 0,-2-9-112 0,-1-2-16 0,-1-4 0 15,-1-5-240-15,-2-5-144 16,-1-2 160-16,-1-8-160 0,0-7 0 0,1-4 0 16,-1-1 0-16,1-6 0 0,-2-3 0 15,2-6-160-15,-2-4 0 0,0-2-11472 0,3-1-2288 16</inkml:trace>
  <inkml:trace contextRef="#ctx0" brushRef="#br0" timeOffset="805.67">15370 2856 6447 0,'-3'-2'576'0,"-1"-1"-576"0,3 2 0 0,1 1 0 16,1-2 672-16,0 2 32 0,-1-4 0 0,1 0 0 15,3-2 288-15,-4 6 64 0,0 0 16 0,0 0 0 16,62-25 352-16,-62 25 80 0,70-10 16 0,-70 10 0 15,109-12-144-15,-44 6-32 0,5 0 0 0,8 0 0 16,7-3-464-16,12 1-112 0,7 2 0 0,3-4-16 16,3 4-416-16,9 0-80 0,11-3 0 0,-4 3-16 15,-6 3 16-15,12-1 0 0,15-2 0 0,4-1 0 16,-11 5 1232-16,9-2 256 0,9 2 48 0,5-2 16 16,5-3-1808-16,1 2-304 0,1 1-80 0,3-2-32 15,4-3 880-15,3-1 176 0,2 0 48 0,0-2 0 16,0 2-256-16,-12-2-48 0,-5 2-16 0,7-3 0 0,8 1-96 15,1-1-16-15,-2 1 0 0,-8 2 0 0,-9 1-256 0,-4 2 0 16,-2 4 0-16,-4 0 0 0,-8 2 0 0,-4 1 0 16,0 1 0-16,-8 2 0 0,-7-1 0 0,-6 2 0 15,-5 0 0-15,-9-2 0 0,-6-2 128 0,-1 0-128 16,3 0 0-16,-10-2 0 0,-8-1 0 0,-8-2 0 16,0 0 0-16,-5-1 0 0,-7 2-176 0,-7-2-144 15,-7-1-16-15,-5 1-16 16,-44 6-672-16,63-15-128 0,-63 15-16 0,43-19-8880 0,-43 19-1760 15</inkml:trace>
  <inkml:trace contextRef="#ctx0" brushRef="#br0" timeOffset="4864.2">15295 2778 1839 0,'-8'0'160'0,"2"0"-160"0,1 3 0 0,2-3 0 15,-1 0 528-15,-5 2 80 0,-6-2 16 0,-8 4 0 16,-7 0 608-16,-1 0 128 0,3 0 32 0,3 0 0 16,7-1 288-16,3-2 64 0,2 1 16 0,4 1 0 15,2-2-352-15,4-1-64 0,3 3 0 0,1-3-16 16,4 0-480-16,2 0-80 0,-7 0-32 0,0 0 0 15,0 0-288-15,71-4-48 0,-71 4-16 0,68-3 0 16,-68 3 192-16,88-3 48 0,-88 3 0 0,112-3 0 16,-51 3-96-16,10-4-16 0,12 4 0 0,3-2 0 0,-2 2-144 15,2 0-48-15,2-2 0 0,3 2 0 0,6-2 32 0,-2 2 0 16,-1 2 0-16,-1 0 0 0,-2 0-176 16,1-2-48-16,2 4 0 0,-4-1 0 0,-2 0 144 0,1 0 32 15,4 1 0-15,-2-1 0 0,-1 0-176 0,-4 0-128 16,-5 0 192-16,1-2-192 0,2 2 0 0,-1-3 0 15,-6 0 0-15,-11 0 0 0,-6 0 128 0,2-3-128 16,2 2 0-16,3-4 0 0,-3-1 0 0,-3 1 0 16,-6-1 0-16,-55 6 0 0,94-13 0 0,-94 13 0 15,72-15 0-15,-72 15 0 16,49-16-592-16,-49 16-32 0,0 0 0 0,0 0 0 16,0 0-608-16,19-34-128 0,-34 30-32 0,-8-2 0 15,-8 2 720-15,-10 2 144 0,-10-1 16 0,-12 6 16 16,-14-1-160-16,-7 4-48 0,-6 2 0 0,-8 0 0 15,-5 2 64-15,-8 0 16 0,-4 3 0 0,2-4 0 0,1 1 624 0,0-1 0 0,2 0 0 16,-3-3 0-16,3-1-320 0,-2 0 0 0,2-2 0 0,9 1 0 16,15-1 64-16,-6-3 32 0,-4 0 0 0,-3 0 0 15,1-3 848-15,7 2 160 0,6-2 48 0,3 3 0 16,3-3-384-16,-2 3-80 0,1 0-16 0,7 0 0 16,9 3 0-16,2 0 0 0,0 3 0 0,5 0 0 15,7-1 336-15,3 0 64 0,5 3 16 0,6-3 0 16,5 1-32-16,5-3 0 0,6-1 0 0,5 0 0 15,6 1-368-15,6-3-80 0,4 0-16 0,4 0 0 16,-5 0-272-16,0 0 0 0,0 0 0 0,82-7 0 0,-82 7-144 0,79-6 144 16,-79 6-128-16,99-6 128 15,-38 0 0-15,12 2-128 0,9-1 128 0,5 2 0 0,-9-1 0 0,12 0 0 16,14 2 0-16,11-5 176 0,6 4 48 0,-1-3 16 16,-3 2 0-16,1 1 0 0,3 0 144 15,-2-2 16-15,-8 1 16 0,0 2 0 0,2-2-32 0,-1 0 0 16,0 0 0-16,-6-1 0 0,-3 2-128 0,-2-3-48 15,0-1 0-15,-5 0 0 0,-5 2-208 0,-4-1 0 16,-3 0 0-16,-3-2 0 0,-7 0 0 0,-6 0 128 16,-6 2-128-16,-4 0 0 0,-3-3 0 0,-4 2 0 0,-51 7 0 0,87-16 0 15,-87 16 0-15,65-18 0 16,-65 18 0-16,0 0 0 0,0 0 0 0,49-23 128 16,-51 20-128-16,-6 1 0 0,-5 1 128 0,-8 1-128 15,-14-3 176-15,-12 3-176 0,-12 0 272 0,-16 3-48 0,-11-3-16 16,-12 3 0-1,-2 4-544-15,-13-4-112 0,-11 2-32 0,-12 3 0 16,-7 2-560-16,-4 1-112 0,-4-4-32 0,-3 5 0 16,0 1 192-16,2-3 32 0,0 2 16 0,6-2 0 0,7 0 560 0,0-2 96 15,4 2 32-15,8-1 0 0,7-3 880 0,5-2 176 0,5 0 32 0,5-2 16 16,8-1-208-16,6-1-32 0,6 0-16 0,3 3 0 16,7-1-96-16,7 2-32 0,4-2 0 0,9 5 0 0,7-4-112 15,6 4-32-15,7-1 0 0,5-3 0 16,9 1-80-16,5 1-32 0,6-1 0 0,7-2 0 0,4 0-208 0,-1-2 0 15,0 0 0-15,0 0 0 0,76-10 0 0,-76 10 0 16,83-10-192-16,-25 4 192 16,10-1-144-16,13 1 144 0,12 0 0 0,9 0-144 0,12-2 144 15,8 3 0-15,11 2 0 16,1-1 0-16,4 2 0 0,0-2 0 0,1 1 0 0,7-3 0 0,6 2 0 16,-3-2 0-16,-8 3 0 0,2-2 128 0,0-3-128 0,-7 5 176 15,-6-2-176-15,-5 1 192 0,-4-2-192 16,-10 2 0-16,-8-1 0 0,-3 0 128 15,1-1-128-15,-2 0 0 0,-5-3 0 0,-7 2 0 0,-6 0 0 16,-4-1 128-16,-5-1-128 0,-5 2 0 16,-9-3 0-16,-4 4 0 0,-54 6 0 15,84-16 0-15,-84 16 0 0,52-9 0 0,-52 9 0 0,0 0 0 0,0 0 0 16,0 0 128-16,0 0-128 0,-16-14 0 0,-14 16 128 0,-13-2-128 16,-13 2 128-16,-12 1-128 0,-4 0 0 15,-9-2 0-15,-8 2-192 0,-17 1 192 16,-18 1-656-16,-13 1-16 0,-13-3 0 0,-4 4 0 0,-1-1 384 0,3-2 80 15,-1 2 16-15,2-4 0 0,5 2 976 0,-1-2 208 0,2 2 32 16,5-4 16 0,7 1-1648-16,2-1-336 0,3 3-64 0,7-1-16 0,9-2 1792 0,5 4 368 0,3-2 64 0,8 2 16 31,3 2-1536-31,10-2-288 0,7 2-64 0,8-3-16 0,6 3 832 0,7-2 176 0,7 2 16 0,7 0 16 16,7-2-176-16,8-2-48 0,5 2 0 0,7-4 0 15,9 2-128-15,5-2 0 0,6 0 0 0,-6 0 0 16,0 0-128-16,0 0 128 0,85-6-160 0,-85 6 160 15,85-2-192-15,-26-2 192 0,4 4-208 0,10 0 80 16,13-2 128-16,10 2 0 0,9-4 0 0,6 4-128 16,6-3 128-16,8 2 0 0,11-4-144 0,-2 4 144 15,-19-2 0-15,10 3 0 0,11-3 0 0,3 0 0 0,-4 6 0 16,-3-6 0-16,0 1 0 0,-7 1 0 0,-12 1 128 0,3-3-128 16,4-1 192-16,-4 1-64 0,-8 3 16 15,-6 0 0-15,-3-3 0 0,-7-1 0 0,-10 2 48 0,-5 2 0 16,-5-2 0-16,-7 0 0 0,-5 0-192 15,-7-2 0-15,-53 4 0 0,89-6 0 0,-89 6 0 0,54-6 0 16,-54 6 0-16,0 0 0 0,0 0 0 0,0 0 0 16,-11-6 0-16,-18 3 0 0,-13 3 160 0,-13 0-160 15,-12 0 192-15,-12 0-192 0,-15 0 0 0,-11 3 0 16,-5 0 0-16,-16 2 0 16,-14 1-464-16,-8 2-160 0,3 0-16 0,-6 2-16 0,-6 0 304 0,-1-1 64 15,2-2 16-15,3 2 0 0,8-2 272 0,3 2 0 16,1-3 0-16,-1 2 0 0,3 3 0 0,6-5 0 15,4 1 0-15,3 0 0 0,1 1 0 0,8 2 0 0,5-4 0 16,6 0 0-16,7 4 288 0,6-3 16 0,4 2 0 0,6-2 0 16,8 1 144-16,7 0 48 0,6 0 0 0,8-1 0 15,6-1-128-15,8-3-32 0,9 1 0 0,6-1 0 16,9-2-144-16,5-1-16 0,7 0-16 0,6-1 0 16,4 1-160-16,-6 0 0 0,0 0 0 0,59-13 0 0,-59 13-192 15,78-6 192-15,-78 6-160 0,116-12 160 0,-46 4 0 16,9 2-144-16,10-3 144 0,8 1 0 0,12-2 0 15,5 0-128-15,2 0 128 0,9 0 0 16,9-2 0-16,-4 2 0 0,-6 1 0 0,8 3 0 16,6-4 0-16,0 4 0 0,-4 0 0 0,0 2 0 0,-1-2 0 0,-2 4 0 15,-1 2 0-15,-4-3 0 16,4 2 0-16,-5 1 0 0,-6-3 0 0,-3 2 0 16,-1-1 0-16,-6-1 0 0,-8 3 0 15,0-1 0-15,1-2 0 0,-6 0 0 16,-7 0 0-16,-7 0 0 0,-3 0 0 15,-6-3 0-15,-2 2 0 0,-7-2 0 0,-5 0 0 0,-59 6 0 16,93-10 0-16,-93 10 0 0,62-9 0 0,-62 9-240 0,0 0 64 0,0 0 16 16,0 0-256-16,0 0-48 0,0 0-16 0,0 0 0 0,-4-23 352 15,-28 20 128-15,-9 1 0 0,-11 1-144 0,-3 1-176 16,-15 0-48-16,-13 1 0 0,-12 1 0 16,-12 1-400-16,-7 0-96 0,4 4-16 0,-5-4 0 15,-4 0 128-15,-5-2 32 0,-2 4 0 0,1-1 0 0,3-2 304 0,0-1 64 16,2 3 16-16,8-1 0 0,8-1 336 0,4-2 160 0,1 0-16 15,9 1 0-15,9 2 672 0,4-3 128 16,4 0 16-16,7 0 16 0,7 2-208 0,7-2-32 0,6 4-16 16,6-2 0-16,4 5-336 0,5-2-80 0,7 0-16 15,8 1 0-15,8-3-64 0,5 0-16 0,7-3 0 16,-4 0 0-16,0 0-208 0,0 0 0 0,89-5 0 0,-89 5 0 16,89-7-160-16,-89 7 160 0,105-7-128 0,-40 5 128 15,13 1 0-15,11-4-160 0,9 1 160 0,5 0 0 16,3 4 0-16,5-2 0 0,-1-2 0 0,-2 0 0 15,-7 3 0-15,3 0-128 0,0-3 128 0,-1 2 0 16,-3-2 0-16,-6 2 0 0,-8 2 0 0,-4-3 0 0,-7 2 0 16,0-2 0-16,-2 1 0 0,-7 1 0 15,-9 1 0-15,-57 0 0 0,99 0 0 0,-99 0 0 16,79 3-256-16,-79-3-32 0,56 3-16 0,-56-3 0 16,0 0-112-16,0 0-32 0,0 0 0 0,0 0 0 0,0 0 272 15,23 17 176-15,-39-12-208 0,-6-1 80 16,-4 0 128-16,-5 0 0 0,-5 0 0 0,-3-1 0 15,-6 0-624-15,-5 1-32 16,-6 2-16-16,-3 0 0 0,-2 1 128 0,-1 0 32 0,0 2 0 0,2-3 0 0,2 3 512 0,1-2 0 16,4-1 0-16,1 0 0 0,2 3 256 0,4-2 48 0,6 0 16 0,5-1 0 15,8-3 272-15,3 2 64 16,6-1 16-16,4-3 0 0,4 2-32 0,4-3 0 16,5 0 0-16,5 0 0 0,3 0-448 0,-7 0-192 15,0 0 128-15,0 0-128 0,69 0 0 0,-69 0 0 0,71-4 0 16,-71 4 0-16,92-6-144 0,-92 6 144 15,106-6 0-15,-106 6 0 0,111-3-128 0,-51 2 128 0,6 1 0 16,4-2 0-16,6-2 0 0,-4 1 0 0,-8 3 0 16,-3 0 0-16,-3 0-128 0,-1 0 128 15,-3-2 0-15,-54 2 0 0,100-4 0 0,-100 4 0 16,85-4 0-16,-85 4 0 0,65-3 0 0,-65 3 0 0,0 0 0 0,60-5 0 16,-60 5 0-16,0 0 0 0,0 0 0 0,0 0 0 15,0 0 0-15,0 0 144 0,0 0-144 0,0 0 128 0,0 0 256 0,0 0 32 16,0 0 16-16,0 0 0 15,18-32-128-15,-27 29-32 0,2 2 0 0,-2-1 0 16,0 2-272-16,-1 0 0 0,2 0 0 0,-2 0 0 16,0 0-384-1,1 0-144-15,2 0-32 0,-1-3 0 0,3 2-1568 16,2-3-320-16</inkml:trace>
  <inkml:trace contextRef="#ctx0" brushRef="#br0" timeOffset="5574.01">18991 2509 6447 0,'-3'1'272'0,"2"-1"80"0,1 0-352 0,0 0 0 0,0 0 0 0,1 0 0 16,2 0 384-16,-1-1 0 0,2 1 0 0,2 0 0 15,-6 0 704-15,0 0 128 0,0 0 48 0,0 0 0 16,50 12-32-16,-40-6 0 0,2 2 0 0,-1 2 0 15,2 1-288-15,-2 0-64 0,0 4-16 0,-1-2 0 16,-3 5-224-16,-2-5-32 0,-1 3-16 0,-3-1 0 16,-1 1-160-16,-1-2-48 0,-3 1 0 0,0-3 0 15,-1 1 16-15,0-2 0 0,-1 0 0 0,-1-4 0 16,1 2-128-16,-1-3-16 0,0 0-16 0,0 0 0 16,0-1-240-16,1-2 0 0,0 1 0 0,1-2 0 15,1-2 0-15,1 0 0 0,-1-2 0 0,2-2 0 16,0 1-192-16,0-2 0 0,1-1 16 0,-1 0 0 15,1 0-160-15,0-3-48 0,0 2 0 0,-2-6 0 16,2 5 144-16,0-5 32 0,-1 1 0 0,1-2 0 16,0-2 208-16,0 0 0 0,-2 1 0 0,2 2 0 15,-1-3 0-15,-1 1 0 0,-1-1-128 0,1 0 128 0,0 1 0 0,-2 1 0 16,2 2 0-16,-1 0 0 0,-1-2 0 0,1 5 0 16,-1-3 0-16,-1 5 0 0,1-2 0 0,-1 0 0 15,0 4 0-15,-2-1 0 0,2 4 336 0,0-2 64 0,0 4 16 16,1 0 0-16,0 0 304 0,1 4 64 15,3-2 16-15,-2-1 0 0,3 2-272 0,0-1-48 16,2 3-16-16,-1 0 0 0,1-1-304 0,2 2-160 0,0-2 160 0,1 2-160 16,0 0 0-16,0 3 0 0,1 1 0 15,0 0 0-15,0-1 0 0,0 3 176 0,2 1-176 0,-1 2 160 16,-1 1 128-16,-1 0 32 0,0 3 0 0,-1-3 0 16,-1 1 80-16,-2 2 32 0,0-1 0 0,-2-3 0 15,0 1-48-15,-2-2 0 0,1 1 0 0,-1-6 0 16,-1 4-192-16,1-7-64 0,0 1 0 0,-1-2 0 15,2-1-128-15,0-3 0 0,-1 2 0 0,3-3-15120 16</inkml:trace>
  <inkml:trace contextRef="#ctx0" brushRef="#br0" timeOffset="6478.18">18830 2391 7359 0,'-6'0'656'0,"4"0"-528"16,-1-2-128-16,3 2 0 0,0-3 384 0,0 2 32 15,1 1 16-15,2-2 0 0,0-2 144 0,2-1 48 0,0 1 0 0,2 1 0 16,-2 0 592-16,-1 2 112 0,3 1 16 16,-2 1 16-16,1 3-208 0,0 1-64 0,0-1 0 0,2 2 0 15,-1 2-96-15,0 0-32 0,3 4 0 0,0 1 0 16,0-1-80-16,1 0-32 0,0 4 0 0,2-2 0 15,-1 5-32-15,3-3-16 0,-1 0 0 0,0 0 0 16,0 0-304-16,1 1-64 0,-2 0-16 0,1 1 0 16,-3 2-176-16,-1-2-48 0,-4 1 0 0,-1 0 0 15,-2 0 64-15,-5 1 16 0,0 1 0 0,-4-1 0 16,-2 2 32-16,-2-4 0 0,1 1 0 0,-4-2 0 16,2 1-176-16,0-2-128 0,-1-4 144 0,-1 2-144 15,1 0 0-15,1-4 0 0,1 3 0 0,0-3 0 16,1-1 0-16,1 0 0 0,0-1 0 0,1-2 0 0,2 0 0 15,1 0 0-15,0-3 0 0,2 0 0 0,1-3 0 16,-1 3 0-16,2-3 0 0,0 0 0 0,0 0-128 0,2-3 128 16,-2 1 0-16,2 1 0 0,-1-4-144 0,2 1 144 0,-1 0 0 0,2-2-144 15,0 0 144-15,-1 0 0 16,1-1 0-16,0-1 0 0,1-2 0 0,0 3 0 0,0-6 0 0,0 3 0 16,0-2-176-16,1 0 176 0,-1-3-208 0,0 1 80 15,1 2-192-15,-1-4-16 0,1 0-16 16,-1-1 0-16,1 1 176 0,-2 2 48 15,0 0 0-15,-1 2 0 0,1-4 128 0,-2 1 0 16,1-1-144-16,-1 0 144 0,0 1 0 0,-2 1 0 16,-2 2 0-16,1-3 0 0,0 4 0 0,-3-2 0 15,0 1 0-15,1 0 0 0,-2-1 0 16,0 3 0-16,-1-2 0 0,0 2 0 0,-1 0 0 16,0-2 0-16,-1 2 0 0,1 1 0 0,0-3 0 0,0 2 0 15,1 1 0-15,0 0 0 0,2-1 0 0,2 0 0 0,-1 0 0 16,2 1 0-16,1-1 0 0,0 2 0 0,1 0 0 0,2 0 0 15,-2 1 0-15,2 0 0 0,-1 1 0 0,1 0 0 16,-1 1 0-16,-1 1 0 0,1 0 0 0,-1 1 0 16,-1 0 0-16,1 3 0 0,0 0 0 0,0 0 0 15,1 0 0-15,-2 3 0 0,2 0 0 0,1 1 0 16,-1 2 176-16,2 3 0 0,0 1 0 0,0 2 0 16,3 0 240-16,-1 4 48 15,1 4 16-15,1 1 0 0,0 3-80 0,1 3-16 0,0-1 0 16,-1 2 0-16,1 7-80 0,-2 0-32 15,0 3 0-15,-4-3 0 0,-1-1-128 0,-2-4-16 0,-3 1-128 16,-2-6 192-16,-2 1-192 0,-1-5 0 0,0-2 0 0,-2-3 0 16,-1 0-816-16,-1-1-208 0,1-1-32 0,1-2-14000 15</inkml:trace>
  <inkml:trace contextRef="#ctx0" brushRef="#br0" timeOffset="7288.81">18624 2649 10127 0,'-11'3'448'0,"4"0"96"0,2-3-544 0,2 2 0 0,1-2 0 0,2 0 0 15,0 0 816-15,2 0 48 0,-1 2 16 0,3 0 0 16,2-2 336-16,1 2 64 0,-7-2 0 0,0 0 16 16,0 0-240-16,60 2-48 0,-60-2-16 0,0 0 0 15,61 0-560-15,-61 0-112 0,0 0-32 0,72-2 0 16,-72 2-288-16,0 0 0 0,73 0 0 0,-73 0 0 16,0 0 0-16,73 2 0 0,-73-2 0 0,0 0 0 15,55 2 0-15,-55-2 0 0,0 0 0 0,0 0 0 16,0 0 272-16,56 6 0 0,-51-6 0 0,-2 2 0 15,-2-2 592-15,-2 2 112 0,-3-2 32 0,0 0 0 16,-2 3-112-16,-1-3-32 0,-2 0 0 0,-1 0 0 16,-1 0-512-16,-1 0-96 0,-1 0-32 0,-1-3 0 15,-4 3-224-15,1 0 128 0,-2 0-128 0,1-2 0 16,1 0 128-16,-1 0-128 0,2 1 0 0,0 1 0 0,2-3 0 16,2 1 128-16,2 0-128 0,4 0 0 0,2 0 0 0,2 0 0 15,2 0 0-15,2-1 0 0,2 2 0 0,2 1 0 16,2-4-128-16,-8 4 128 0,0 0-192 0,0 0 64 15,0 0 128-15,60-8-208 0,-60 8 16 0,0 0 0 0,0 0 0 16,56-13 0-16,-56 13-128 0,0 0 0 16,0 0-16-16,0 0 0 0,60-13 32 0,-53 13 16 15,-2-3 0-15,-2 3 0 0,0 0 288 0,-4 3 0 16,-1-3 0-16,0 1 0 0,-3 1 0 0,0 0 0 16,-1-1 0-16,-2 3 0 0,0-4 144 0,-2 3 48 15,-1 0 0-15,-2-2 0 0,0 2 192 0,-1-1 32 0,0-1 16 16,-2 2 0-16,2-1-48 0,-1 2-16 15,0-4 0-15,1 2 0 0,-1 0-80 0,3 0-16 0,0-1 0 16,1 2 0-16,2-1-272 0,1 0 0 0,1 0 0 0,2 0 0 16,3 2 0-16,-1-4 0 0,3 3 0 0,1-2 0 15,2 1-176-15,-1 0-80 0,2 0-32 0,0 1 0 16,-1-3-320 0,1 0-64-16,2 1-16 0,-1-1 0 15,3 2 48-15,-2-2 16 0,1-2 0 0,0 2 0 0,-1-1 48 0,1 1 16 16,1 0 0-16,-1-3 0 0,0 3 368 0,0 0 64 0,-1 0 128 0,-1 0-208 15,-2-2 208-15,1 2 0 0,-1 0 0 0,-2 0 0 16,-1 0 320-16,-1 2 48 0,-2-2 16 0,1 3 0 0,-2-2 464 0,-1 1 112 16,-1 1 0-16,0 0 16 0,-1 0-400 15,1 1-64-15,0-2-32 0,0 2 0 0,1 0-160 16,0-2-48-16,1-1 0 0,2 2 0 0,1-3-272 16,-1 0 0-16,4 0 0 0,-1 0 0 15,1-3-448-15,3 2-128 0,0-1-48 0,-5 2-12944 16</inkml:trace>
  <inkml:trace contextRef="#ctx0" brushRef="#br0" timeOffset="9655.7">19029 1476 6447 0,'-5'-3'576'0,"3"0"-576"0,-1-1 0 0,2 3 0 16,0-1 528-16,1 2 0 0,1-4 0 0,-1 2 0 16,1-2 224-16,2-1 32 0,-1 0 16 0,3 2 0 15,-1 0 368-15,2 0 80 0,0 1 16 0,1 1 0 16,0 2 0-16,-1 1 0 0,0 1 0 0,1 0 0 16,-1 0-240-16,0 2-64 0,0 1 0 0,-1 0 0 15,0 0-192-15,-1 1-64 0,-2 1 0 0,-1-2 0 16,-2 1-320-16,0-2-64 0,-2 0 0 0,-2-2-16 15,-1 1-80-15,-2 1-16 0,-2-5 0 0,0 1 0 16,-3-1-80-16,1-1 0 0,-4-2-128 0,0 0 192 16,-3-3-192-16,2-1 0 0,0-3 0 0,-1 2 0 15,4-5 0-15,0 1 0 0,3-2 0 0,4-2 0 16,3 2 0-16,4-3 0 0,2-1-160 0,3-1 160 16,3 3 0-16,-1 0-160 0,-7 16 160 0,0 0 0 0,31-34 0 0,-31 34-128 15,0 0 128-15,0 0 0 0,0 0 0 0,0 0 256 16,59-19-64-16,-48 24 0 0,1-1 576 0,1 4 96 15,1 0 32-15,-1 4 0 0,1-2-176 0,-2 5-16 16,1-3-16-16,-3 2 0 0,-3 1-368 0,-2-3-64 16,-1 2 0-16,-4-1-16 0,-2 0-64 0,0-2-16 15,-3 2 0-15,-1-3 0 0,0 0-32 0,-2-1-128 16,-2-1 192-16,0 0-64 0,-1-2-128 0,0 0 0 16,0-3 0-16,-1-2 128 0,-2-1-128 0,1-1 0 0,3-2 0 15,-2 1 0-15,1-4 0 0,-2-2 0 16,2-2 0-16,-1-2 0 0,5 0 0 0,1-5-144 15,1 1 144-15,4-2 0 0,-1 2 0 0,5-3 0 0,2 3 0 16,0 0 0-16,1 1 0 0,1 5 0 0,1 0 0 16,-2 4 0-16,1 0-128 0,1 2 128 0,-1 2 0 0,1 2 0 15,2 2 0-15,0 0-128 0,1 4 128 0,0 0 0 16,1 3 0-16,-1 1 176 0,0-1-32 0,-2 4 0 16,-3-1 128-16,0-2 32 0,-3 2 0 0,-2 1 0 15,-1 0 16-15,-1 0 0 0,0-1 0 0,-3 0 0 16,0-2-160-16,1 3-32 0,-4-3 0 0,1 0 0 15,1-4-128-15,0-1 0 0,0 0 0 0,-1-3 0 16,0 1 0-16,1-6 0 0,-1 1 0 0,1-2 0 16,1-2 0-16,0-2 0 0,2 0 0 0,0-2 0 0,2-3 0 15,0 0 0-15,2-2 0 0,0-1 0 0,2 1-144 0,1 1 144 16,1 2 0-16,0-2 0 0,1 3 0 16,-1 4 0-16,1 1 0 0,-1 0 0 0,-1 2 0 0,2 1 0 15,-1 6 0-15,-1-2 0 0,1 5 0 0,0 0 0 16,-1 4 0-16,1 1 0 0,-2 1 0 0,1-1 0 15,-3 0 0-15,1 1 0 0,-3-1 160 0,0 0 32 16,-1 1 16-16,-1-5 0 0,-1 2-64 0,-1-2-16 16,0-1 0-16,-1-1 0 0,-1-1-128 0,-1 0 0 15,-1-2 144-15,0-2-144 0,-1 0 0 0,0-2 0 16,2-2 0-16,-1-2 0 0,1 0 0 0,0-4 0 16,2 0 0-16,1-3 0 15,3 1-1280-15,2-4-256 0</inkml:trace>
  <inkml:trace contextRef="#ctx0" brushRef="#br0" timeOffset="10587.04">18986 1343 11967 0,'-2'0'1072'0,"2"0"-864"16,0 0-208-16,1 0 0 0,1 0 1024 0,-1-3 176 15,3 3 16-15,1 0 16 0,-5 0-256 0,0 0-48 16,0 0-16-16,0 0 0 0,58-1 368 0,-58 1 80 15,0 0 16-15,57 1 0 0,-57-1-288 0,0 0-64 16,81 5-16-16,-81-5 0 0,60 4-224 0,-60-4-32 16,63 6-16-16,-63-6 0 0,63 3-256 0,-63-3-48 0,73 3-16 0,-73-3 0 15,81 7-160-15,-81-7-16 0,79 6-16 0,-79-6 0 16,81 1 32-16,-81-1 0 0,82 2 0 0,-82-2 0 16,79-2-112-16,-79 2-16 0,80-1 0 0,-80 1 0 15,82-3-128-15,-82 3 128 0,83-3-128 0,-83 3 128 16,84-5-128-16,-84 5 0 0,77-4 0 0,-77 4 128 15,68-4 112-15,-68 4 16 0,71-4 0 0,-71 4 0 16,72-6 0-16,-72 6 16 0,73-6 0 0,-73 6 0 16,80-6-96-16,-80 6-32 0,82-6 0 0,-82 6 0 15,77-10-144-15,-77 10 160 0,74-6-160 0,-74 6 160 0,69-7-160 0,-69 7 0 16,68-3 0-16,-68 3 128 16,82-3 0-16,-82 3 0 0,91-2 0 0,-91 2 0 15,84-1 32-15,-84 1 0 0,78 0 0 0,-78 0 0 0,71 0-160 16,-71 0 128-16,74 0-128 0,-74 0 128 0,75-3-128 0,-75 3 0 15,82-2 0-15,-82 2 128 0,80-2-128 0,-80 2 0 16,77-2 0-16,-77 2 0 0,69 0 0 0,-69 0 0 16,71 0 0-16,-71 0 0 0,80 0 0 0,-80 0 0 15,85 0 128-15,-85 0-128 0,83 0 0 0,-83 0 0 16,78 0 0-16,-78 0 0 0,78 4 0 0,-78-4 0 16,85 5 0-16,-85-5 0 0,92 1 0 0,-92-1 0 15,88 0 0-15,-88 0 0 0,80 0 128 0,-80 0-128 16,72 2 128-16,-72-2-128 0,63 1 192 0,-63-1-32 15,67 0-16-15,-67 0 0 0,74 0-144 0,-74 0 0 0,78-1 144 0,-78 1-144 16,71-3 128-16,-71 3-128 0,67-7 160 0,-67 7-160 16,61-6 0-16,-61 6 128 0,51-2-128 0,-51 2 0 15,50 0 0-15,-50 0 0 0,47 2 128 0,-47-2-128 16,47 0 176-16,-47 0-16 0,46 1 0 0,-46-1 0 16,44 3-32-16,-44-3 0 0,44-4 0 0,-44 4 0 15,0 0 16-15,54 0 0 0,-54 0 0 0,0 0 0 16,46 0-144-16,-46 0 192 0,0 0-192 0,0 0 192 15,46-5-192-15,-46 5 0 0,0 0 0 0,0 0 0 16,0 0 0-16,0 0 0 0,0 0 0 0,0 0-18944 16</inkml:trace>
  <inkml:trace contextRef="#ctx0" brushRef="#br0" timeOffset="11158.43">18013 1385 21183 0,'-9'5'1888'0,"3"-2"-1504"0,4 0-384 0,3-3 0 16,0-3 1088-16,0 3 160 0,-1 3 32 0,-1-3 0 16,1 0-1024-16,2-3-256 0,3 1 0 0,2-2 0 15,-7 4 208-15,0 0 0 0,0 0 0 0,55-31 0 0,-55 31 224 16,0 0 32-16,57-35 16 0,-57 35 0 0,0 0-304 0,58-39-176 15,-58 39 192-15,0 0-192 0,50-33 0 0,-50 33 0 16,0 0 0-16,0 0 0 0,0 0 544 0,0 0 0 16,43-29 0-16,-42 32 0 0,-2 3 624 0,0 6 128 15,-3 2 32-15,0 7 0 0,1 7-256 0,-2 2-48 16,0 1-16-16,1-3 0 0,0-2-624 0,2 3-112 16,-1-1-16-16,2 1-16 0,2-2-240 0,3-1 0 15,2-8 0-15,4-1-17712 0</inkml:trace>
  <inkml:trace contextRef="#ctx0" brushRef="#br0" timeOffset="12087.05">19005 1390 9215 0,'-8'-3'816'0,"1"2"-656"0,3 0-160 0,2 0 0 0,0 1 992 0,0-3 160 16,-3 2 48-16,-4-5 0 0,-2 0 208 0,1-6 32 16,4 5 16-16,2-3 0 0,3 0-432 0,2 4-96 15,4-3-16-15,1 3 0 0,2 2-32 0,-1-1-16 16,-7 5 0-16,0 0 0 0,0 0-112 0,0 0-32 16,58-1 0-16,-58 1 0 0,0 0-96 0,0 0-32 15,51 16 0-15,-41-9 0 0,-3 1-64 0,0 2-16 16,-4-4 0-16,0 0 0 0,-2 1-48 0,-1 0-16 15,-1-1 0-15,-3 3 0 0,2-3-64 0,-3-1-32 16,1 0 0-16,0-1 0 0,1-2-128 0,0-2-32 16,-1 1 0-16,2-2 0 0,-2 1-192 0,0-2 0 15,1-2 0-15,-2 1 0 0,1 0 0 0,2-2 0 0,-1 1 0 0,1 0 0 16,-1 1-144-16,2-2 144 0,0-1-208 16,1-1 80-16,0 2-64 0,0 3 0 0,0-2 0 0,-2 2 0 15,1 2 192-15,-1 0 0 0,-1 0 0 0,0 2 0 16,-1-1 0-16,0 2 0 0,0 1 0 0,2-1 0 15,-2 2 0-15,3-1 0 0,0 0 0 0,1 1 0 32,1-5-544-32,2 1-176 0</inkml:trace>
  <inkml:trace contextRef="#ctx0" brushRef="#br0" timeOffset="13208.08">19080 1361 11055 0,'-9'0'976'0,"2"0"-784"15,3 0-192-15,3-2 0 0,1 2 1056 0,-1 0 160 0,-3 0 48 0,-3-1 0 16,-2 1-112-16,-1-2-32 0,3 4 0 0,-1-2 0 15,5 1 480-15,-1 1 112 0,4-2 16 0,1 2 0 16,4 0-576-16,1 1-96 0,-6-3-32 0,0 0 0 16,0 0-432-16,0 0-80 0,68 6-32 0,-68-6 0 15,0 0-160-15,72 3-48 0,-72-3 0 0,0 0 0 16,86 0-48-16,-86 0-16 0,67 3 0 0,-67-3 0 16,67-3-32-16,-67 3-16 0,66 0 0 0,-66 0 0 15,68 0 112-15,-68 0 32 0,71 0 0 0,-71 0 0 16,78 0-32-16,-78 0 0 0,78 0 0 0,-78 0 0 15,69-3-96-15,-69 3-32 0,70-5 0 0,-70 5 0 16,70-4-144-16,-70 4 192 0,72-7-192 0,-72 7 192 16,74-7-192-16,-74 7 0 0,75-6 0 0,-75 6 0 0,68-6 0 15,-68 6 0-15,56-5 0 0,-56 5 128 0,0 0-128 0,75-1 0 16,-75 1 0-16,0 0 0 0,65 1 0 0,-65-1 0 16,0 0 0-16,59 6 0 0,-59-6 272 0,0 0-16 15,53 5-16-15,-53-5 0 0,0 0 16 0,58 4 0 16,-58-4 0-16,0 0 0 0,68 0-256 0,-68 0 144 15,0 0-144-15,76-6 128 0,-76 6-128 0,0 0 0 16,69-6 0-16,-69 6 0 0,0 0 0 0,76-9 0 0,-76 9 0 16,0 0 0-16,68-7 0 0,-68 7 0 15,0 0 0-15,70-7 0 0,-70 7 0 0,0 0 0 16,73-3 0-16,-73 3 0 0,0 0 0 0,72-5 0 16,-72 5 0-16,0 0 0 0,65-2 0 0,-65 2 0 15,0 0 0-15,68 0 0 0,-68 0 0 0,0 0 0 0,67 0 0 0,-67 0 0 16,0 0 0-16,73-2 0 0,-73 2 0 0,0 0 0 15,74-3 0-15,-74 3 0 0,53-1 0 0,-53 1 0 16,52-2 0-16,-52 2 0 0,52-1 0 0,-52 1 0 16,0 0 0-16,71 0 0 0,-71 0 0 0,0 0 0 15,63 3 0-15,-63-3 0 0,0 0 0 0,57 3 0 16,-57-3 0-16,0 0 0 0,59 1 0 0,-59-1 0 16,0 0 0-16,66 0 0 0,-66 0 0 0,0 0 0 15,68-4 0-15,-68 4 0 0,0 0 0 0,68-3 0 16,-68 3 0-16,0 0 0 0,66-7 0 0,-66 7 0 15,0 0 0-15,56 0 0 0,-56 0 0 0,0 0 0 0,0 0 0 0,59 0 0 16,-59 0 0-16,0 0 0 0,0 0 0 0,65 2 0 16,-65-2 0-16,0 0 0 0,53 0 0 15,-53 0 0-15,0 0 0 0,59-2 0 0,-59 2 0 16,0 0 0-16,68-6 0 0,-68 6 0 16,0 0 0-16,71-6 0 0,-71 6 0 0,48-6 0 0,-48 6 0 0,0 0 0 15,65-6 0-15,-65 6 0 0,0 0 0 0,56-4 0 16,-56 4 0-16,0 0 0 0,53 0 0 0,-53 0 0 15,0 0 144-15,60 0-144 0,-60 0 208 0,0 0-16 16,56 0-16-16,-56 0 0 0,0 0 0 0,71 0 0 16,-71 0 0-16,47-3 0 0,-47 3-176 0,0 0 0 15,64-3 144-15,-64 3-144 0,0 0 0 0,55-5 0 16,-55 5 0-16,0 0 128 0,0 0-128 0,57-5 128 16,-57 5-128-16,0 0 128 0,0 0-128 0,0 0 176 15,58-6-176-15,-58 6 192 0,0 0-192 0,0 0 0 0,0 0 144 0,58-3-144 16,-58 3 0-16,0 0 128 0,0 0-128 0,63-2 0 15,-63 2 0-15,0 0 0 0,57-6 0 0,-57 6 0 16,48-4-192-16,-48 4-64 0</inkml:trace>
  <inkml:trace contextRef="#ctx0" brushRef="#br0" timeOffset="14671.55">24667 1396 11967 0,'0'0'1072'0,"0"0"-864"0,1-5-208 0,-5 5 0 15,-1 0 976-15,-1-1 160 0,-3 1 16 0,-4 0 16 16,-6 3 480-16,-3 0 80 0,0 1 32 0,0 2 0 0,1 2 128 0,1 2 32 16,2 0 0-16,4-1 0 0,0 1-480 0,4 0-96 15,4 0 0-15,2-2-16 0,3 2-880 0,3-2-192 16,2 0-16-16,2-4-16 0,2 2-224 16,-8-6 0-16,0 0 0 0,0 0 0 0,52 13-144 0,-52-13 144 15,0 0 0-15,0 0-144 0,73-10 144 16,-73 10 0-16,0 0-144 0,54-23 144 15,-54 23-400-15,0 0-16 0,0 0 0 0,48-31 0 0,-48 31 240 16,0 0 176-16,0 0-208 0,0 0 80 0,0 0 368 0,0 0 80 16,0 0 0-16,0 0 16 0,0 0 608 0,0 0 112 0,5 7 32 0,-7 1 0 15,2 2-496-15,0 3-80 16,1-4-32-16,1 4 0 0,3-1-208 0,0 1-32 16,3-2-16-16,-1 0 0 0,3-4-224 0,0 2 0 15,-10-9 128-15,0 0-128 0,32 20 0 0,-32-20-128 16,0 0 128-16,0 0-17936 0</inkml:trace>
  <inkml:trace contextRef="#ctx0" brushRef="#br0" timeOffset="29268.1">13687 9055 12895 0,'0'0'1152'0,"0"0"-928"15,2 0-224-15,-1 0 0 0,1 0 688 0,2 2 80 16,1 0 32-16,5 4 0 0,6 4 864 0,1 5 160 0,6 2 32 0,0 4 16 16,3 2-176-16,0-1-32 15,1 0-16-15,-2 0 0 0,0 1-912 0,-6-1-176 0,-1-1-48 0,-5-1 0 16,-2-4-688-16,-3-4-144 16,-1 1-16-16,-3-4-12784 0</inkml:trace>
  <inkml:trace contextRef="#ctx0" brushRef="#br0" timeOffset="29451.04">14062 9059 8287 0,'-6'3'736'0,"0"0"-592"0,1-1-144 0,1 0 0 0,2 1 2256 0,-5 0 432 16,-5 3 64-16,-8 7 32 15,-6 7-240-15,-7 4-48 0,-1 5-16 0,0 3 0 16,-1 0-912-16,3 3-176 0,4-2-48 0,2 2 0 15,3-6-1024-15,5-1-192 0,6-6-128 0,3-5-14272 16</inkml:trace>
  <inkml:trace contextRef="#ctx0" brushRef="#br0" timeOffset="29694.13">14165 9407 12895 0,'-3'1'1152'0,"2"-2"-928"16,1-2-224-16,1-1 0 0,2-2 720 0,0 4 112 15,1-2 0-15,-4 4 16 0,0 0 304 0,38-47 48 16,-38 47 16-16,0 0 0 0,52-48 144 0,-52 48 48 16,0 0 0-16,0 0 0 0,42 7-128 0,-38 8 0 15,-1 4-16-15,-5 3 0 0,1 0-128 0,-3 2-32 0,-2 4 0 0,-2 6 0 16,-1-2-464-16,0-1-112 0,4-12-16 0,2-3 0 15,1-1-512-15,5-5-304 0</inkml:trace>
  <inkml:trace contextRef="#ctx0" brushRef="#br0" timeOffset="30046.78">15338 9041 15663 0,'-5'0'688'0,"2"0"144"16,-1 0-656-16,3 0-176 0,1 0 0 0,1 2 0 0,0-2 1488 0,2 4 272 15,1 4 48-15,5 6 16 0,3 5-80 0,2 3-16 16,2 6 0-16,1 1 0 0,2 3-64 0,0 2 0 16,0-1-16-16,1-2 0 0,-1-1-992 0,-1-4-192 15,-2-1-32-15,0-3-16 16,-1-3-896-16,0-5-176 0,-1-5-48 0,-14-9-14528 0</inkml:trace>
  <inkml:trace contextRef="#ctx0" brushRef="#br0" timeOffset="30212.16">15676 9097 13823 0,'-6'3'1216'0,"-2"3"-960"0,2-2-256 0,2 2 0 16,-1 0 2400-16,-2 2 432 0,-9 10 96 0,-9 11 16 15,-8 11-1056-15,-4 5-208 0,1-2-32 0,4-1-16 16,3-5-928-16,6-4-176 0,4-5-32 0,6-6-14448 16</inkml:trace>
  <inkml:trace contextRef="#ctx0" brushRef="#br0" timeOffset="30508.56">15755 9362 18431 0,'6'-2'816'0,"-1"2"160"0,1-3-784 0,0 2-192 15,-2-2 0-15,1 3 0 0,-5 0 1088 0,0 0 160 16,57-2 32-16,-57 2 16 0,74 5 720 0,-74-5 144 16,59 10 16-16,-59-10 16 0,34 16-1120 0,-25-4-240 15,-7 4-32-15,-2-3-16 0,0-3-528 0,-4-1-96 16,-3 6-32-16,-5 5 0 0,-2 1-128 0,0-1 128 0,1-2-128 0,-1 1 128 15,3-2-128-15,1-2 0 0,3-1 0 0,2-3 0 16,2-1 0-16,3 0 0 0,3-2 0 0,2-1 0 16,2 0 0-16,2-3 0 0,2 1 0 0,0-2 0 15,-11-3 0-15,0 0 0 0,0 0 0 0,52 0 0 32,-52 0-512-32,0 0-144 0,0 0-32 0,63-24-13968 0</inkml:trace>
  <inkml:trace contextRef="#ctx0" brushRef="#br0" timeOffset="30960.38">14839 9034 911 0,'2'-9'0'0,"-1"-1"0"15,1 3 0-15,-1 5 0 0,0 1 752 0,0-4 64 16,3-8 16-16,-4 13 0 0,14-32 640 0,-14 32 128 0,0 0 16 0,0 0 16 15,0 0 672-15,0 0 144 0,0 0 32 0,27 19 0 16,-27 12 384-16,0 11 80 0,2 6 0 0,1 11 16 16,-1 13-848-16,2 7-160 0,-2 4-32 0,0 5-16 15,1 8-896-15,-1 4-176 16,-1 2-48-16,-1-8 0 0,0-15-304 0,0 10-64 0,0 9-16 0,0-1 0 16,-1-1-240-16,-1-5-160 0,1-12 192 0,0 0-192 15,1-3 0-15,1-3 0 0,0 0 0 0,1-6 0 16,-1-7 0-16,0-4 0 0,2-5 0 0,-1-7 0 15,-1-6-288-15,0-3-64 0,-1-3-16 0,-2-5 0 16,1-4-1248 0,0-4-256-16,-1-4-48 0,1-7-13664 0</inkml:trace>
  <inkml:trace contextRef="#ctx0" brushRef="#br0" timeOffset="31962.11">13264 9859 12895 0,'-6'3'1152'0,"1"-3"-928"0,3 1-224 0,1-1 0 0,1 0 896 0,-2 2 128 16,-1-2 16-16,-1 3 16 0,2 1 16 0,3-3 0 15,6 1 0-15,-7-2 0 0,0 0-320 0,69 3-64 16,-69-3-16-16,96 0 0 0,-33 0 352 0,11 0 80 16,8-3 16-16,8 1 0 0,-1-2-192 0,15 3-32 15,17 1-16-15,7-3 0 0,4 3-80 0,6 0-16 16,7 3 0-16,-1-3 0 0,-5 0-144 0,4 0-48 16,7 4 0-16,-4-1 0 0,-6 1-448 0,-1 1-144 15,1 1 0-15,-10-2 0 0,-11-2 0 0,-2 0 0 0,1 0 0 16,-11-1 0-16,-12-2 0 0,-3 1 0 15,-8 1 0-15,-10-1 0 0,-7 0 0 0,-11-1 0 0,-56 1-160 16,82-4 160 0,-82 4-1184-16,52-6-160 0</inkml:trace>
  <inkml:trace contextRef="#ctx0" brushRef="#br0" timeOffset="32657.15">14109 10172 4607 0,'-2'-4'400'0,"-1"2"-400"0,1-2 0 0,-1 2 0 16,2-1 1600-16,-3 2 256 0,-3-5 32 0,-6-4 16 15,-4 1 288-15,-3 2 64 0,-1 2 16 0,2 7 0 16,-1 2-240-16,1 6-48 0,1 2-16 0,2 3 0 16,-1 4-576-16,5 1-112 0,3-2-32 0,3 1 0 0,4-2-432 0,2-1-96 15,4-4-16-15,3-1 0 16,4-1-448-16,1 0-112 0,-12-10-16 0,35 10 0 0,-35-10-128 0,0 0 0 15,63 13 0-15,-63-13 0 0,0 0-128 0,73 0 128 16,-73 0 0-16,0 0 0 0,69-17 0 0,-69 17 0 16,0 0 0-16,0 0 0 0,55-50 0 0,-49 34 0 15,-4 0 0-15,0 3 0 0,-4-2 0 0,-1 2 0 16,-3 0 0-16,-3-1 0 0,-2 4-208 0,-2-3 80 16,-1 3 128-16,-1 4-10080 15,-3-1-1888-15</inkml:trace>
  <inkml:trace contextRef="#ctx0" brushRef="#br0" timeOffset="37088.78">15755 10074 20271 0,'-11'7'1792'0,"1"-1"-1424"15,2 0-368-15,5-2 0 0,0 2 768 0,-5 2 64 0,-7 9 32 0,-9 7 0 16,-2 12 272-16,4-1 48 0,8-1 16 0,7-3 0 16,7-7-80-16,5-3-16 0,5-5 0 0,5-4 0 15,3-2-672-15,-18-10-144 0,46 13-32 0,-46-13 0 16,54 3-256-16,-54-3 0 0,61-3 0 0,-61 3 0 16,58-17-128-16,-58 17 128 0,52-22 0 0,-52 22-144 15,0 0 144-15,53-47 0 0,-53 47 0 0,0 0-128 16,20-50 128-16,-20 31-160 0,-2 3 160 0,-2 4-160 15,-1-1 928-15,-4 3 176 0,-4-2 32 0,-5 2 16 16,-3 0-1968 0,-2 4-400-16,-2 1-80 0,0 1-12816 0</inkml:trace>
  <inkml:trace contextRef="#ctx0" brushRef="#br0" timeOffset="37955.04">13832 11032 10127 0,'-6'6'896'0,"0"0"-704"0,2-2-192 0,3-4 0 16,0 1 2064-16,-2 1 384 0,-2 4 80 0,-1 1 16 15,-2 1-240-15,2-2-32 0,4-2-16 0,4-4 0 16,2-5-1296-16,3 0-272 0,-7 5-48 0,0 0-16 16,0 0 16-16,55-47 16 0,-55 47 0 0,0 0 0 15,63-50-224-15,-63 50-48 0,47-35-16 0,-47 35 0 16,0 0-176-16,68-47-48 0,-68 47 0 0,0 0 0 16,0 0-16-16,64-26 0 0,-54 27 0 0,-2 5 0 15,-4 4 160-15,0 5 32 0,-3 1 0 0,-2 5 0 0,0-1-16 0,-2 2 0 16,0 1 0-16,-1-4 0 15,3 2-480-15,2-5-80 0,4-1-32 0,6-5-15680 16</inkml:trace>
  <inkml:trace contextRef="#ctx0" brushRef="#br0" timeOffset="38354.8">15797 10873 16575 0,'-9'4'736'0,"2"-2"160"0,-2-2-720 0,3 2-176 0,1 0 0 0,1-2 0 15,-2 1 1840-15,-6 4 336 0,-8 1 64 0,-5 4 0 16,-3 3-128-16,1 3-48 0,2 2 0 0,3 2 0 16,4-1-704-16,5-1-144 0,3 2-16 0,4 0-16 15,4 1-560-15,5-3-112 0,4-2-32 0,3 1 0 16,5-5-256-16,2 0-48 0,4-2-16 0,-21-10 0 16,50 10-160-16,-50-10 0 0,56 4 0 0,-56-4 0 15,54-4 0-15,-54 4 0 0,54-14 0 0,-54 14 0 16,0 0-176-16,70-28 48 0,-70 28 0 0,0 0 0 0,48-45-208 0,-48 45-48 15,0 0 0-15,18-46 0 0,-18 46 128 0,-2-41 0 16,-4 20 16-16,-4 1 0 16,-3 0-320-16,-1-2-64 0,-4 1-16 0,-1 1-9600 0,0 1-1936 15</inkml:trace>
  <inkml:trace contextRef="#ctx0" brushRef="#br0" timeOffset="38843.94">14945 10997 2751 0,'0'-3'256'0,"0"2"-256"16,0 1 0-16,1 0 0 0,-1 0 1024 0,0 1 176 16,1 2 16-16,-1 1 16 0,3 2 880 0,-2 6 192 15,2 4 16-15,-1 9 16 0,2 7 0 0,0 5 0 16,-1 8 0-16,0 5 0 0,-2 5-880 0,-1 2-176 16,0 2-48-16,-3-2 0 0,1-3-80 0,0 6-32 15,-1-2 0-15,-1 4 0 0,1-2-144 0,-2-2-16 16,1-1-16-16,-1-7 0 0,0-3-544 0,0-6-96 15,-1-2-32-15,0-2 0 0,1-2-272 0,-3-7 0 16,3-2-176-16,0-5 176 16,2-3-512-16,-1-4 0 0,0-5 0 0,2-2-15216 0</inkml:trace>
  <inkml:trace contextRef="#ctx0" brushRef="#br0" timeOffset="39288.44">14208 11535 3679 0,'-5'-4'320'0,"0"-1"-320"16,1 4 0-16,1-3 0 0,-2 2 768 0,-3-2 96 15,-8-5 16-15,-7-1 0 0,-7 1 432 0,-2 2 96 16,2 7 0-16,3 4 16 0,2 5 304 0,2 1 64 16,3 6 16-16,3 0 0 0,1 2-320 0,3 5-64 15,3-1-16-15,3 0 0 0,2-2-208 0,4 1-48 16,2-3-16-16,3-1 0 0,3-4-256 0,2 0-48 15,3-4-16-15,3 0 0 0,4-3-544 0,0 0-96 16,-19-6-32-16,50 7 0 0,-50-7-144 0,55-3 0 16,-55 3 0-16,55-7 0 0,-55 7-144 0,0 0 144 15,72-24 0-15,-72 24 0 0,0 0 0 0,0 0-128 16,48-42 128-16,-46 27 0 0,-2 4-288 0,-2-4 0 0,-2-1 0 16,-2 1 0-1,-2-2-208-15,0 1-32 0,0-1-16 0,1 1 0 0,1-2-960 0,3 0-192 16</inkml:trace>
  <inkml:trace contextRef="#ctx0" brushRef="#br0" timeOffset="39708.37">15498 11867 18431 0,'-16'18'1632'0,"7"-8"-1312"16,-1-3-320-16,4-2 0 0,3-4 1280 0,2-1 176 15,1 0 32-15,-1 0 16 0,1-1-464 0,1-1-80 16,4-5-32-16,-5 7 0 0,0 0-800 0,0 0-128 16,55-47 0-16,-55 47 0 0,0 0-128 0,68-58 128 15,-68 58 0-15,51-47 0 0,-51 47 0 0,51-49 0 16,-51 49 0-16,43-42 0 0,-43 42-128 0,0 0 128 16,49-53 0-16,-49 53 0 0,0 0 0 0,0 0 0 0,0 0 0 15,0 0 0-15,0 0 544 0,0 0 32 0,32 2 0 0,-33 14 0 16,-1 0 592-16,0 6 128 0,-2 3 32 0,-1 4 0 15,2-1-880-15,-2 3-160 0,0 1-32 0,0-3-16 32,1-3-992-32,-1 1-192 0</inkml:trace>
  <inkml:trace contextRef="#ctx0" brushRef="#br0" timeOffset="40206.9">14025 12492 8287 0,'-7'4'368'0,"3"-2"80"0,0-2-448 0,2 0 0 0,0 0 0 0,1 0 0 16,0 0 896-16,0-2 112 0,-1-2 16 0,1-1 0 15,1-1-80-15,3-2-16 0,2 0 0 0,-5 8 0 0,0 0 64 0,0 0 16 16,39-49 0-16,-39 49 0 16,0 0-304-16,52-50-48 0,-52 50-16 0,0 0 0 0,62-60-128 0,-62 60-48 15,0 0 0-15,56-51 0 16,-56 51 0-16,0 0 0 0,0 0 0 0,54-34 0 16,-45 33 192-16,-2 5 48 0,-1 2 0 0,-3 6 0 15,-1 4 384-15,-2 6 96 0,0 1 16 0,-1 1 0 16,-1 5-272-16,-1-1-48 0,-1 2-16 0,2-3 0 15,-1-1-560-15,3-4-112 0,2-2-32 0,0-5 0 16,3-3-656-16,2-5-128 16</inkml:trace>
  <inkml:trace contextRef="#ctx0" brushRef="#br0" timeOffset="40593.17">15493 12520 13823 0,'-3'10'608'0,"2"-7"128"0,0 0-592 0,1-3-144 0,1 0 0 0,2 0 0 16,0-3 384-16,3-2 32 0,-6 5 16 0,0 0 0 16,0 0 256-16,66-48 48 0,-66 48 16 0,0 0 0 15,68-56-240-15,-68 56-32 0,46-42-16 0,-46 42 0 16,0 0-464-16,57-61 0 0,-57 61 0 0,0 0 0 16,0 0 0-16,47-49 0 0,-40 45 0 0,-2 4 0 15,-1 3 368-15,-3 3 16 0,0 4 16 0,-2 3 0 16,1 3 1008-16,-1 3 192 0,-2 3 32 0,1 3 16 15,-2-3-640-15,0 3-128 0,2 3-32 0,-3 2 0 16,2 1-656-16,1-5-192 0,1-1 0 0,-1-7 128 16,4 1-1088-16,-2-6-224 0</inkml:trace>
  <inkml:trace contextRef="#ctx0" brushRef="#br0" timeOffset="41018.97">14894 11943 6447 0,'-1'2'272'0,"0"0"80"0,0 0-352 0,-1 1 0 0,2-2 0 0,-1 1 0 16,1 1 1280-16,0 3 176 0,0 4 32 0,1 12 16 15,1 10 704-15,-1 11 144 0,1 6 16 0,-1 10 16 0,1 8-528 0,-2 3-96 16,0 8-32-16,0-5 0 0,0 3-480 0,-2-7-96 16,1-2-32-16,-1-3 0 0,-1-2-320 15,1-12-64-15,-2-5-16 0,2-10 0 0,0-7-480 0,1 1-112 16,2-6 0-16,-1-1-128 16,0-1-592-16,-1-8-240 0,1-3-32 0,-1-4-13232 15</inkml:trace>
  <inkml:trace contextRef="#ctx0" brushRef="#br0" timeOffset="46838.44">16854 9350 1839 0,'-1'-9'160'0,"-2"2"-160"15,2 0 0-15,0 1 0 0,1 1 304 0,-1-5 16 16,-2-8 16-16,-2-8 0 0,2-10 368 0,-2 5 64 0,2 3 0 0,2 5 16 15,1 9 400-15,0 4 80 0,0 2 16 0,1 6 0 16,0-1 240-16,1 3 48 0,-2 3 16 0,1 3 0 16,1 0 208-16,1 4 32 0,-1 2 16 0,2 5 0 15,0 5-384-15,-1 6-80 0,1 7-16 0,-1-1 0 16,-2-8-176-16,0 15-32 0,-1 19-16 0,0 13 0 16,0 2-48-16,-1 5 0 0,0 8 0 0,-2-2 0 15,-1-4-192-15,2-2-64 0,2 1 0 0,0 7 0 16,0 3-448-16,-1 5-80 0,0-1-32 0,-1-1 0 15,4-5-144-15,-1 9-128 0,0 4 144 0,0 5-144 0,3-6 128 0,0-3-128 16,1-1 0-16,2-5 144 16,-2-15-144-16,1 2 0 0,3 6 0 0,1-2 0 15,0-5 0-15,-2-4 0 0,1 0 0 0,0-5 0 0,-3 2 0 16,1-2 0-16,1-6 0 0,-3-2 0 0,-2-4-160 0,2 0 160 16,-1-1 0-16,-2-5-144 0,2-6 144 0,0 2-160 15,-2 0 160-15,2-3-160 0,0-2 0 0,-2-2 0 16,2-4 0-16,-3-5 0 15,2-3-272-15,-3-2-48 0,1-5-16 0,-1-5 0 16,1-4-672-16,0-4-144 0,-1-6-32 0,0-4-13824 16</inkml:trace>
  <inkml:trace contextRef="#ctx0" brushRef="#br0" timeOffset="47740.35">16414 9898 1839 0,'-6'2'160'0,"1"-1"-160"0,2-1 0 0,2 0 0 15,1 0 192-15,-1 0 0 0,-2 0 0 0,-2 1 0 16,-1 1-64-16,-1 0-128 0,2-1 192 0,0 2-64 15,0-3 96-15,3 0 16 0,-1 2 0 0,1-2 0 16,0 0 880-16,2-2 176 0,0 2 48 0,-1 0 0 16,1-3-48-16,0 2 0 0,0 1 0 0,1-2 0 15,1 0 160-15,0 0 16 0,-2 2 16 0,0 0 0 16,0 0-208-16,0 0-32 0,0 0-16 0,63-19 0 16,-63 19-176-16,0 0-32 0,78-19-16 0,-78 19 0 0,78-13-160 0,-78 13-16 15,98-12-16-15,-98 12 0 0,106-16-288 0,-48 10-48 16,3 2-16-16,2-2 0 0,5 3-208 0,4 1-64 15,3 2 0-15,0 0 0 0,-2 2 64 0,4 1 16 0,5-2 0 16,4 4 0-16,6 1 256 0,-1-1 48 16,-1 0 16-16,2 1 0 0,4 0 80 0,3 1 16 15,5 0 0-15,-1-3 0 0,-1 1-256 0,9-2-48 16,5 1-16-16,-2-1 0 0,-8-1-112 0,6-2-32 16,7 4 0-16,-4-4 0 0,-5-3-224 0,-2 3 0 15,2 3 128-15,-5-3-128 0,-5 1 0 0,-5-1 0 16,-2 0 0-16,-4 2 0 0,-4 1 0 0,-6-2 0 15,-8 2 0-15,-7-1 0 0,-6-2 0 0,-3 0 0 0,-3 4 0 0,-3-2 0 16,1-2 0-16,-6 0 0 0,-1 4 0 16,-43-4 0-16,77 0-320 0,-77 0-64 0,63-9-16 0,-63 9-16896 15</inkml:trace>
  <inkml:trace contextRef="#ctx0" brushRef="#br0" timeOffset="48428.58">17817 9327 5519 0,'-7'-16'496'0,"2"10"-496"0,0-2 0 0,1 1 0 15,1 4 1216-15,0 0 128 0,-2-1 48 0,-3 1 0 16,-7-6 432-16,-7 0 96 0,-4 2 0 0,-2 3 16 16,1 4 192-16,0 7 48 0,2 0 0 0,2 5 0 0,2 1-144 0,2 3-32 15,4 0 0-15,2-1 0 0,4 1-672 0,3 0-144 16,3-3-32-16,3 0 0 0,4-1-704 0,2-2-160 15,4 0-32-15,4 1 0 0,-14-11-256 0,37 16 0 16,-37-16 0-16,44 10 0 0,-44-10 0 0,52 6 0 16,-52-6-128-16,56-2 128 0,-56 2 0 0,0 0 0 0,72-14 0 0,-72 14-144 15,0 0-176-15,50-26-16 16,-50 26-16-16,0 0 0 16,34-37-416-16,-29 25-96 0,-4-2-16 0,-2 5 0 15,-2 0 224-15,-4-1 32 0,-1 3 16 0,-1 1 0 16,-4 1-416-16,-2 4-96 0,1 1-16 0,-1 4-11344 0</inkml:trace>
  <inkml:trace contextRef="#ctx0" brushRef="#br0" timeOffset="49008.48">18071 9246 14735 0,'-5'-4'320'0,"3"2"64"0,-2-2 0 0,1 1 64 0,3 1-448 0,0 1 0 0,0 1 0 0,-1-4 0 15,-1 2 1824-15,-1-1 288 0,1 6 48 0,-2 3 16 0,2 0 128 0,-2 4 16 16,-1 2 16-16,1 7 0 0,0 3-736 0,-1 0-128 15,3 4-48-15,-2-1 0 0,3-3-896 0,0 1-176 16,1-4-32-16,-1-3-16 0,1-3-304 0,0-2 0 16,0-1 0-16,1 0 0 0,-1-7-160 0,1 2-32 15,-1-5-16-15,0-2 0 16,-1-2-688-16,0-2-128 0,1-6-16 0,-2-1-16 16,2-3 224-16,0-2 64 0,2-2 0 0,0-2 0 0,2-3 336 0,2 0 80 15,1-1 16-15,2-1 0 0,1 1 336 0,-10 26 0 16,22-45 0-16,-22 45 0 0,27-38 0 0,-27 38 0 15,0 0 0-15,44-38 128 0,-44 38 224 0,0 0 32 16,0 0 16-16,57-24 0 0,-57 24 448 0,0 0 96 16,0 0 16-16,48 9 0 0,-36-3-288 0,-2 3-48 15,-3-2-16-15,0 2 0 0,-5 1-224 0,-1 2-32 0,-3 0-16 16,-3 0 0-16,-2-1-48 0,-6 1-16 0,0 4 0 16,-4-2 0-16,-1 4-272 0,-3-4 128 0,0-3-128 0,0-1 0 15,1 0 0-15,3-2 0 0,2-1 0 0,3-1 0 16,3-1 0-16,3-3 0 0,3 2 0 0,3 1 0 15,3-1 0-15,2-1 0 0,3 4 192 0,2-1-192 16,1 2 144-16,3 2-144 0,2 0 0 0,1 3 144 16,3-1 0-16,1 0 0 0,1-1 0 0,1 2 0 15,-1-1-144-15,-2 0 0 0,-1-2 0 0,-19-10 0 0,36 21-288 0,-36-21-96 16,35 18 0-16,-19-7-16640 16</inkml:trace>
  <inkml:trace contextRef="#ctx0" brushRef="#br0" timeOffset="53162.6">9508 9231 17503 0,'-8'6'1552'0,"3"-1"-1232"0,3-1-320 0,2-4 0 0,0 2 1280 0,0 0 192 16,-2 3 32-16,-1 4 16 0,1 4-560 0,4-2-96 15,3-2-32-15,5-3 0 0,1 0 192 0,-11-6 48 16,0 0 0-16,57-4 0 0,-57 4-432 0,0 0-64 16,73-22-32-16,-73 22 0 0,0 0-320 0,62-35-64 15,-62 35-16-15,0 0 0 0,44-34-144 0,-44 34 0 16,0 0 0-16,25-37 0 0,-21 27 0 0,-3-3 0 16,-2 1 0-16,-3 0 0 0,-3 2 0 0,-2 0 128 0,-4 0-128 0,1 1 0 15,-3 6 128-15,0-1-128 16,1 4 128-16,-1 4-128 0,0-2 432 0,1 5 0 15,1 2 0-15,-1 1 0 0,3 2 336 0,1 1 80 16,1 0 16-16,5 2 0 0,1 3-272 0,4 0-48 16,3 3-16-16,3-1 0 0,2 5-192 0,2-3-32 0,3 0-16 15,1 0 0-15,-1-3-160 0,4 1-128 0,-1-1 144 0,2 0-144 16,3 0 0-16,-2-5 0 0,-4-2 0 0,0-1 0 16,1-1 0-16,-17-10 0 0,35 12-144 0,-35-12 144 31,0 0-1904-31,0 0-272 0</inkml:trace>
  <inkml:trace contextRef="#ctx0" brushRef="#br0" timeOffset="53527.47">9960 9130 13823 0,'-5'2'608'0,"3"-2"128"0,0 0-592 0,0 3-144 16,1-3 0-16,1 0 0 0,1 1 1360 0,1 4 240 0,-1-2 64 0,2 7 0 16,2 3 512-16,2 3 96 0,0 2 32 0,3 1 0 15,0 3-592-15,1 0-112 0,1 1-32 0,2-1 0 16,0 0-1056-16,0-2-192 0,1 1-64 0,-2-5 0 31,0 0-592-31,0-3-128 0,-4-4-32 0,1 0-9488 0,0-2-1888 0</inkml:trace>
  <inkml:trace contextRef="#ctx0" brushRef="#br0" timeOffset="53701.34">10194 9101 8287 0,'-13'6'736'0,"5"-1"-592"0,-1-1-144 0,2 0 0 15,2-1 2752-15,-1 2 512 0,-2 5 96 0,-6 4 32 0,-11 11-304 0,-7 9-48 16,-7 11-16-16,4-2 0 0,4-7-1232 0,3-1-256 15,6-3-64-15,5-5 0 16,3-4-1632-16,7-2-336 0</inkml:trace>
  <inkml:trace contextRef="#ctx0" brushRef="#br0" timeOffset="54223.16">10664 9110 7359 0,'-4'6'656'0,"2"-5"-528"0,-1 4-128 0,2-4 0 16,0 4 1488-16,1-1 272 0,0 0 48 0,-1 4 16 16,-1 9 480-16,1 2 112 0,0 9 16 0,-2-3 0 15,2 1-256-15,0 2-64 0,0-4 0 0,1-1 0 0,0-6-1168 0,1-1-240 16,0-1-64-16,2-3 0 0,0-4-496 0,1-2-144 15,1-4 0-15,0-2 0 0,1-2 0 0,-6 2-192 16,0 0 32-16,0 0 0 16,0 0-544-16,0 0-96 0,45-46-32 0,-45 46 0 15,0 0-128-15,26-51-48 0,-26 51 0 0,18-34 0 0,-18 34 560 0,0 0 128 16,24-51 0-16,-24 51 16 0,0 0 304 0,20-37 0 16,-20 37 0-16,0 0 0 0,0 0 352 0,0 0 32 15,0 0 0-15,0 0 0 0,0 0 1088 0,0 0 208 16,19 19 48-16,-19-3 16 0,0 3-592 0,-1 6-112 15,0 0-16-15,0 1-16 0,1-1-640 0,0-1-128 16,0 0-32-16,1-2 0 16,3-1-720-16,-1-5-128 0,5-3-48 0,0-1-14864 0</inkml:trace>
  <inkml:trace contextRef="#ctx0" brushRef="#br0" timeOffset="54434.43">11021 9195 34095 0,'-10'4'1504'0,"7"-2"320"0,-1-2-1456 0,3 0-368 0,2 0 0 0,0 0 0 16,3-2 0-16,-4 2 0 0,0 0 0 0,0 0-192 15,51-10 192-15,-51 10 0 0,0 0 128 0,73-10-128 16,-73 10 0-16,50-2 128 0,-50 2-128 0,50-4-10064 15,-50 4-2064-15</inkml:trace>
  <inkml:trace contextRef="#ctx0" brushRef="#br0" timeOffset="54625.32">11052 9287 32255 0,'-7'6'1424'0,"4"-5"304"0,2 2-1392 0,0-3-336 16,2 0 0-16,0 0 0 0,-1 0 0 0,0 0 144 16,0 0-144-16,0 0 0 0,63-10 0 0,-63 10 0 15,0 0 0-15,72-13 0 16,-72 13-1600-16,60-8-256 0,-60 8-64 0,56-4-16 0</inkml:trace>
  <inkml:trace contextRef="#ctx0" brushRef="#br0" timeOffset="54919.91">11442 9110 16575 0,'-1'-6'736'0,"1"2"160"0,0 4-720 0,0 0-176 0,0 0 0 0,0 0 0 16,0 0 608-16,0 0 96 0,0 0 0 0,0 0 16 16,0 0 1248-16,58-16 240 0,-58 16 48 0,0 0 16 15,29 20-1120-15,-21-12-208 0,-2 3-48 0,-2 1-16 16,-2 1-560-16,-2 2-128 0,-4 1 0 0,-3 0-16 0,-2 3 208 0,-3-2 32 15,-3 2 16-15,-1-1 0 0,-2 2-112 0,0-3-32 16,3-1 0-16,1 0 0 0,1-3-144 16,3-1-16-16,2-1-128 0,1 0 192 0,4-3 144 15,0 0 32-15,3-1 0 0,3 0 0 0,2-1-64 0,0 0-16 16,1 1 0-16,2-1 0 0,-8-6-288 0,0 0 160 16,35 10-160-16,-35-10 128 0,0 0-128 0,47 3 0 15,-47-3 0-15,0 0 0 16,0 0-1120-16,59-1-160 0</inkml:trace>
  <inkml:trace contextRef="#ctx0" brushRef="#br0" timeOffset="55136.38">11847 9173 23951 0,'-3'1'2128'0,"-1"2"-1696"0,2-3-432 0,2-3 0 16,0 3 2208-16,-2 0 352 0,-1 3 80 0,-2-3 16 15,0 2-1792-15,0-2-352 0,3 4-80 0,4-2-16 16,0 0-1568-16,-2-2-320 0,0 0-64 0,24 14-16 16</inkml:trace>
  <inkml:trace contextRef="#ctx0" brushRef="#br0" timeOffset="55256.97">11902 9299 21183 0,'-5'4'1888'0,"0"-2"-1504"0,2-1-384 0,2 2 0 0,0-3 1952 0,-3 2 320 15,-2 0 64-15,-3 1 16 0,1 4-2032 0,0-3-320 0,6 0-208 16,-3-1 16-16,0-2 192 0</inkml:trace>
  <inkml:trace contextRef="#ctx0" brushRef="#br0" timeOffset="55621.2">9378 10008 26719 0,'-14'6'1184'0,"8"-5"240"0,4-1-1136 0,2 0-288 0,0 0 0 0,0 0 0 15,0 0 0-15,53-17-144 0,-53 17 16 0,89-21 0 0,-19 5 320 0,16 0 80 16,8-1 16-16,10 3 0 16,11-2 1104-16,7 2 208 0,5-2 64 0,8 1 0 15,7-1-640-15,4 6-128 0,-2-2-32 0,-1-1 0 16,1 5-608-16,-6 1-112 0,-7 4-16 0,-5-1-128 15,-2 0 0-15,-10 2 0 0,-12 2 0 0,-6-4 0 16,-7 4 0-16,-10-2 0 0,-5-1 0 0,-13 2 0 16,-11 1 0-16,-50 0 0 0,74 0 0 0,-74 0 0 15,46-5-400-15,-46 5-144 0,0 0-32 0,0 0-15168 16</inkml:trace>
  <inkml:trace contextRef="#ctx0" brushRef="#br0" timeOffset="56890.2">18799 8913 21183 0,'-8'6'1888'0,"0"-2"-1504"15,3 2-384-15,2 0 0 0,1 1 1024 0,-5 3 144 0,-8 14 32 0,-10 18 0 16,-6 18 48-16,-1 10 16 16,3 3 0-16,5-1 0 0,7-2-304 0,4-4-48 15,6-6-16-15,6-5 0 0,4-6-576 0,6-4-112 16,1-8-16-16,6-7-16 0,3-4-432 16,3-5-96-16,3-3-16 0,-25-18-14352 0</inkml:trace>
  <inkml:trace contextRef="#ctx0" brushRef="#br0" timeOffset="57109.77">18882 9217 19343 0,'-6'-2'848'0,"2"1"192"0,1 1-832 0,0 0-208 0,2-3 0 0,1 3 0 16,1 0 1856-16,0 3 320 0,1-2 64 0,1 5 0 15,3 6-976-15,3 3-208 0,3 1-32 0,1 4-16 0,-1 1 64 0,2 1 16 16,-1 1 0-16,3 0 0 16,-1 1-800-16,1-2-160 0,2 0-128 0,-3-4 192 15,-1 0-1008-15,1-3-192 0</inkml:trace>
  <inkml:trace contextRef="#ctx0" brushRef="#br0" timeOffset="57292.65">19221 9226 12895 0,'-21'7'1152'0,"9"-3"-928"15,-2 1-224-15,3 1 0 0,2-2 3072 0,2 2 560 16,-2 0 112-16,-8 7 32 0,-13 9-1408 0,-6 10-288 16,-5 3-48-16,4 1-16 0,1 1-912 0,7-5-176 15,7-4-32-15,5 0-16 16,6-9-1392-16,6 0-256 0</inkml:trace>
  <inkml:trace contextRef="#ctx0" brushRef="#br0" timeOffset="57571.47">19105 9729 25791 0,'-9'2'1152'0,"5"-4"224"0,3 2-1104 0,1-3-272 0,3 0 0 0,-1-1 0 16,2-2 0-16,-4 6 0 0,0 0 0 0,33-41 0 16,-33 41 192-16,37-40-32 0,-37 40 0 0,0 0 0 0,52-51 224 0,-52 51 32 15,0 0 16-15,0 0 0 0,0 0-192 0,48-31-48 16,-44 31 0-16,-3 3 0 16,1 0 592-16,-4 3 112 0,1 3 32 0,-1-1 0 0,-1 3 208 0,1 2 32 15,-3 3 16-15,1 0 0 0,0 3-672 0,1-4-128 16,0 1-16-16,2-4-16 0,2 2-608 0,2-6-112 15,3-1-16-15,2-4-15888 16</inkml:trace>
  <inkml:trace contextRef="#ctx0" brushRef="#br0" timeOffset="57740">19470 9603 23951 0,'-5'9'1056'0,"1"-3"224"0,0-2-1024 0,0 2-256 15,3-2 0-15,0-2 0 0,0 2 1824 0,-3 5 304 0,-1 2 64 0,-1 6 16 16,1 3-1072-16,0-2-224 0,3 1-32 0,3-6-16 31,1 0-1200-31,3-3-240 0,5-4-64 0,-10-6 0 0</inkml:trace>
  <inkml:trace contextRef="#ctx0" brushRef="#br0" timeOffset="57967.03">19816 9274 12895 0,'-10'10'1152'0,"4"-4"-928"0,1-3-224 0,1 1 0 16,3-4 4592-16,1 2 864 0,0 2 176 0,1-2 48 0,1 8-3824 15,3 0-752-15,4 5-144 0,3 1-48 0,2 4-256 0,1-2-48 16,1 2-16-16,3-1 0 0,-1 0-272 0,1 0-48 15,-2-1-16-15,-1-1 0 0,-2-5-400 0,-2 0-96 16,0-2-16-16,-2-1-11344 16,-1-2-2288-16</inkml:trace>
  <inkml:trace contextRef="#ctx0" brushRef="#br0" timeOffset="58148.34">20040 9329 27647 0,'-10'10'1216'0,"2"-5"256"0,1 1-1168 0,1-3-304 0,1 0 0 16,1 1 0-16,-2 2 1728 0,-5 6 304 0,-7 4 48 0,-6 7 16 15,-4 7-688-15,1-1-144 0,1 1-32 0,4-3 0 16,3-5-848-16,6-2-192 0,3-4-16 0,5-1-16 31,5-5-1520-31,2-3-304 0</inkml:trace>
  <inkml:trace contextRef="#ctx0" brushRef="#br0" timeOffset="58458.08">20098 9486 23951 0,'0'0'1056'0,"0"-3"224"0,1 2-1024 0,0 0-256 15,2 1 0-15,-1-1 0 0,-2 1 640 0,0 0 80 16,0 0 16-16,0 0 0 0,0 0 576 0,0 0 112 15,58-4 32-15,-58 4 0 0,0 0-688 0,15 16-144 16,-15-10-32-16,-2 4 0 0,-2-4-336 0,-1 4-64 16,-3-1 0-16,1 1-16 0,1-3 144 0,-2 4 48 15,1-3 0-15,2 0 0 0,0 0-64 0,3 0-16 16,0-1 0-16,2-1 0 0,3-3-128 0,1 4-32 16,2-4 0-16,-6-3 0 0,0 0-128 0,26 13 0 15,-26-13 0-15,0 0 0 0,34 12 0 0,-34-12 0 16,0 0 0-16,0 0 0 0,42 10 0 0,-42-10-192 15,0 0 32-15,0 0 16 16,0 0-1568-16,55-6-304 0,-55 6-64 0,0 0-12240 0</inkml:trace>
  <inkml:trace contextRef="#ctx0" brushRef="#br0" timeOffset="58698.34">20451 9097 4607 0,'-2'0'400'0,"1"3"-400"0,-1-3 0 0,2 1 0 16,0 2 3424-16,2-1 608 0,0 2 112 0,1 2 16 16,2 6-1056-16,1 8-224 0,1 9-32 0,-2 8-16 15,-2 4-400-15,-2 7-64 0,-4 0-32 0,-3 5 0 0,-3-2-1328 0,-2 2-272 16,-1 0-48-16,-2-2-16 0,-2-5-480 0,-1-7-192 15,1-4 176-15,0-3-18320 16</inkml:trace>
  <inkml:trace contextRef="#ctx0" brushRef="#br0" timeOffset="63218.69">19257 10121 7359 0,'1'-3'656'0,"-1"3"-528"15,0-3-128-15,0 3 0 0,0-2 1216 0,-1 0 192 16,0 0 64-16,1-2 0 0,-4-2 768 0,-2 2 176 16,-3 2 16-16,-1 2 16 0,-2 2-32 0,-3 2-16 15,-4 4 0-15,1 3 0 0,-1 0-656 0,1 4-128 16,0-2-16-16,1 5-16 0,1-1-656 0,4 1-128 0,2 1-32 0,4-3 0 15,2-1-448-15,3 1-80 0,3-2-32 0,2 0 0 16,3-1-208-16,3 0 0 0,4-3 0 0,1 0 0 16,2 1 0-16,-17-11 0 0,42 14 0 0,-42-14 0 0,0 0 0 0,73 9 0 15,-73-9 0-15,0 0 0 16,73-7 0-16,-73 7 0 0,0 0 0 0,65-27 0 16,-65 27-144-16,0 0 144 0,50-39 0 0,-50 39-144 15,0 0 16-15,23-47 0 0,-19 31 0 0,-1-1 0 16,-2 0 128-16,-2 1 0 0,-2 0 0 0,-2 0 0 15,-2-3-176-15,-3 3 176 0,-1 0-208 0,-2 1 80 16,1 4-400-16,0 3-80 16,-1-1-16-16,0 4-15680 0</inkml:trace>
  <inkml:trace contextRef="#ctx0" brushRef="#br0" timeOffset="64021.97">18923 11086 11967 0,'0'2'1072'0,"-1"2"-864"0,-1-4-208 16,2 3 0-16,0-3 1104 0,0 0 176 0,0 3 48 0,0 0 0 16,2 2 432-16,-1 0 96 0,1-2 0 0,1-3 16 15,2 0-416-15,2-2-96 0,-7 2-16 0,0 0 0 16,0 0-640-16,0 0-128 0,63-36-16 0,-63 36-16 16,0 0-160-16,55-44-16 0,-55 44-16 0,0 0 0 15,63-56-192-15,-63 56-32 0,39-40-128 0,-39 40 192 16,0 0-192-16,47-53 0 0,-47 53 0 0,0 0 0 15,0 0 0-15,0 0 0 0,31-43 0 0,-31 42 0 16,-1 2 160-16,-1 4-160 0,-1 2 160 0,-1 3-160 16,1 5 704-16,-1 3 32 0,-1 2 16 0,-1 5 0 15,1 1-432-15,0 5-64 0,1 1-32 0,-1 3 0 16,0-1-224-16,2 1 0 0,1-3 0 0,2-3 0 16,2-1-704-16,0-2-224 0</inkml:trace>
  <inkml:trace contextRef="#ctx0" brushRef="#br0" timeOffset="64440.09">18975 11819 4607 0,'-8'9'400'0,"4"-4"-400"0,-1 0 0 0,2-2 0 16,1-3 2416-16,0 0 400 0,4 3 64 0,-2-3 32 16,1 1-928-16,1-1-192 0,5 0-48 0,0-1 0 15,2-4-640-15,-9 5-128 0,0 0-16 0,0 0-16 16,61-38-320-16,-61 38-64 0,0 0-16 0,61-57 0 15,-61 57-400-15,41-41-144 0,-41 41 0 0,0 0 144 16,55-54-144-16,-55 54 0 0,0 0 0 0,0 0 0 16,43-49 0-16,-40 44 0 0,0 2 0 0,-3 3 128 15,-2 3 432-15,1 4 80 0,-2 5 0 0,0 0 16 16,-1 7 544-16,-1 3 96 0,2 4 32 0,-4 5 0 16,3 5-720-16,-1 1-144 0,0-1-16 0,1-2-16 0,1-3-272 15,2-2-160-15,1-1 192 0,-1-3-192 0,1-2 0 16,1-4 0-16,0 0-192 0,2-5-10432 15,2-4-2096-15</inkml:trace>
  <inkml:trace contextRef="#ctx0" brushRef="#br0" timeOffset="65023.22">18908 12698 9215 0,'-7'13'816'0,"3"-7"-656"0,2-2-160 0,-1 1 0 0,2-4 1520 0,0 1 272 16,1-2 48-16,0 2 16 0,0 0 320 0,1 1 64 16,3 0 0-16,2-5 16 0,1-2-1104 0,2 0-208 0,3-2-48 0,0 2-16 15,-12 4-416-15,0 0-80 16,0 0 0-16,66-45-16 0,-66 45-368 0,0 0 144 16,51-42-144-16,-51 42 0 0,0 0 128 0,62-60-128 15,-62 60 0-15,0 0 0 0,49-42 160 0,-49 42-160 16,0 0 128-16,0 0-128 0,0 0 592 0,0 0 48 15,0 0 0-15,0 0 0 0,27 3 448 0,-28 8 112 16,0 4 16-16,0 1 0 0,-2 6-400 0,2-1-80 0,0 5-16 0,-1 0 0 16,1 5-432-16,0 4-96 0,0 3 0 0,1-1-16 15,0-1-176-15,0-5 0 0,0-3 0 0,1-2 0 16,0-4 0-16,-2-1 0 0,1-4 0 0,0-5 0 31,0-2-1184-31,0-4-224 0</inkml:trace>
  <inkml:trace contextRef="#ctx0" brushRef="#br0" timeOffset="68187.25">20522 9844 4607 0,'0'0'400'15,"0"0"-400"-15,0 0 0 0,0 2 0 0,0-2 1088 0,1 0 128 16,0 1 16-16,1 1 16 0,1 0 736 0,1 0 160 16,1 2 32-16,1 1 0 0,1-2-240 0,2 1-32 15,2 1-16-15,3 0 0 0,1 0-560 0,-15-5-112 16,0 0-32-16,59 14 0 0,-59-14-416 0,54 4-64 16,-54-4-32-16,64 4 0 0,-64-4-224 0,66 0-32 15,-66 0-16-15,70 1 0 0,-70-1-80 0,85 3-32 16,-85-3 0-16,95 2 0 0,-95-2-128 0,100 4-32 15,-100-4 0-15,93 6 0 0,-93-6 0 0,77 3-128 0,-77-3 192 0,68 7-64 16,-68-7 48-16,55 4 0 0,-55-4 0 0,58 6 0 16,-58-6 208-16,55 6 64 0,-55-6 0 0,49 9 0 0,-49-9-96 0,0 0-16 15,61 6 0-15,-61-6 0 16,0 0-128-16,51 10-16 0,-51-10-16 0,0 0 0 16,0 0-176-16,52 9 128 0,-52-9-128 0,0 0 128 15,0 0-128-15,0 0 0 0,45 7 0 0,-39-7 0 16,1 0-512-1,-4-2-48-15,0 0 0 0,-2-1-15760 0</inkml:trace>
  <inkml:trace contextRef="#ctx0" brushRef="#br0" timeOffset="68939.33">21361 9031 2751 0,'-1'0'256'0,"0"0"-256"0,0 0 0 0,1 0 0 0,0 0 848 0,0 0 128 15,-2 0 32-15,1 0 0 0,-1 0 176 0,-1 3 32 16,2 4 16-16,0 1 0 0,0 3 384 16,1 7 80-16,-2 4 16 0,2 6 0 15,0 5-48-15,0 4-16 0,0 11 0 0,-2 5 0 16,-1 4-304-16,-2 6-64 0,1 5-16 0,-4 6 0 0,2-3 0 0,-3 2 0 16,1 2 0-16,-1-2 0 15,0-6-176-15,2 6-48 0,-1 5 0 0,1-2 0 16,1 3-544-16,0-1-112 15,-1-1-32-15,3-5 0 0,-3-2-352 0,1 3 0 0,1 9 0 16,2-1 128-16,-2 2-128 0,1-4 0 0,0-3 0 0,3-6 0 16,0 0 0-16,-1 3 0 0,2 8 0 0,2-4 0 0,-1-8 0 15,0 3 0-15,2 1 0 0,-1 0-128 0,1 0 128 16,-3-2 0-16,1-10 0 0,-2-2-128 0,-2 2 128 0,2-4 0 16,0 0 0-16,-1 0-128 0,0-3 128 0,-1-1 0 0,1-6 0 15,-1-5-128-15,2 2 128 0,0-9 0 16,1 0 0-16,0 2 0 0,1 3 0 0,0 0 0 0,1 1 0 0,0 0 0 15,2 0 0-15,1 1 0 0,0-2 0 0,1-5 0 0,-1 0-128 16,1-7 128-16,-1 1-128 16,-1-4 128-16,-1-6-128 0,0 4 128 0,1-1-128 0,-3 0 128 15,1 3-160-15,0-4 160 0,-2 1-192 0,-2 0 192 16,1-2-128-16,0-5 128 0,0 2 0 0,-1-2 0 16,1-2 0-16,-1-1 0 15,-1-1 0-15,2-2 0 0,1-3-176 0,0-4 176 0,0 0-160 0,-1-4 160 31,0 0-1088-31,1-2-112 0,-2-7-16 0,2 0-13248 0</inkml:trace>
  <inkml:trace contextRef="#ctx0" brushRef="#br0" timeOffset="69911.92">21301 9916 7359 0,'-4'0'656'0,"2"-2"-528"16,0 0-128-16,2 2 0 0,0-2 480 0,-1-2 64 0,0 0 16 0,-2 0 0 16,1-3-352-16,0 1-64 15,2 2-16-15,1-2 0 0,1 3 624 0,2 0 112 16,2 3 32-16,2 0 0 0,-8 0 192 0,0 0 32 16,0 0 16-16,0 0 0 0,64 4 64 0,-64-4 16 15,0 0 0-15,57 1 0 0,-57-1-320 0,0 0-48 16,68-1-16-16,-68 1 0 0,64 2-176 0,-64-2-32 0,73 4-16 15,-73-4 0-15,83 6-16 0,-83-6 0 16,81 6 0-16,-81-6 0 0,83 9-128 0,-83-9-16 0,86 10-16 0,-86-10 0 16,86 9-48-16,-86-9 0 0,94 13 0 15,-46-4 0-15,-48-9 80 0,92 12 16 0,-92-12 0 16,84 10 0-16,-84-10 16 0,79 10 0 0,-32-4 0 0,3-2 0 16,0 0-112-16,2 1 0 0,4-4-16 0,-5 1 0 15,-51-2-176-15,94 3-16 0,-45-3-16 0,2 0 0 16,-1 1-160-16,2-1 128 0,3 0-128 0,-1-1 128 15,1 1-128-15,-2 0 0 0,-53 0 0 0,91 0 0 16,-91 0 0-16,87 3 0 0,-87-3 128 0,84 7-128 16,-84-7 0-16,86 7 0 0,-86-7 0 0,89 9 0 15,-89-9 304-15,85 3-32 0,-85-3 0 0,82 5 0 16,-82-5-128-16,82 4-16 0,-82-4-128 0,77 3 192 16,-77-3-192-16,81 1 144 0,-35 1-144 0,-46-2 128 15,87 0-128-15,-87 0 192 0,79 1-192 0,-79-1 192 16,78 5-192-16,-78-5 160 0,76 4-160 0,-76-4 160 0,77 6-160 0,-77-6 128 15,72 4-128-15,-72-4 128 0,70 5-128 16,-70-5 128-16,64 5-128 0,-64-5 128 0,59 6-128 0,-59-6 128 16,50 5-128-16,-50-5 128 0,51 6-128 0,-51-6 0 15,47 6 0-15,-47-6 0 0,46 4 0 0,-46-4 0 16,0 0 0-16,60 1 0 0,-60-1 0 0,0 0 0 16,0 0 0-16,50-1 0 0,-50 1 0 0,0 0-256 15,0 0 64-15,0 0-11712 16,0 0-2368-16</inkml:trace>
  <inkml:trace contextRef="#ctx0" brushRef="#br0" timeOffset="97087.61">22253 9195 12895 0,'-1'0'1152'0,"1"0"-928"16,1 0-224-16,0 0 0 16,0 0 1408-16,2 0 256 0,1 4 32 0,3 5 16 0,3 3 448 15,2 5 80-15,3 8 32 0,1 0 0 0,3-1-384 0,1 2-80 16,2 0-16-16,1-1 0 0,1 0-1104 0,-1-3-240 15,0 0-32-15,-4-3-16 0,-1-3-400 0,-4-2-144 16,-1-2 0-16,-2-2-15344 16</inkml:trace>
  <inkml:trace contextRef="#ctx0" brushRef="#br0" timeOffset="97290.51">22644 9154 22111 0,'-20'10'976'0,"8"-5"208"0,0 0-944 0,3 0-240 0,1 1 0 0,2-2 0 15,-1 2 1280-15,-10 7 224 0,-7 9 32 0,-13 10 16 16,-5 9 48-16,-2 0 16 0,4 3 0 0,1-3 0 16,6-3-912-16,3-1-192 0,4-5-48 0,4-2 0 31,6-3-1280-31,3-8-256 0</inkml:trace>
  <inkml:trace contextRef="#ctx0" brushRef="#br0" timeOffset="97589.4">22567 9647 25791 0,'-14'7'1152'0,"8"-5"224"0,3 0-1104 0,1-2-272 16,4-2 0-16,0 2 0 0,2-2 240 0,2-4-16 16,-6 6 0-16,0 0 0 0,0 0 96 0,62-48 0 15,-62 48 16-15,0 0 0 0,0 0 368 0,48-39 64 16,-48 39 0-16,0 0 16 0,0 0-400 0,48-39-96 16,-48 39-16-16,0 0 0 0,0 0 272 0,0 0 48 15,0 0 16-15,8 6 0 0,-13 2 288 0,-3 5 48 16,0 3 16-16,-1 0 0 0,-1 3-384 0,0-3-64 15,0 2 0-15,0-1-16 0,4-2-368 0,1-2-128 16,4-3 0-16,5-4-11504 16,2-3-2400-16</inkml:trace>
  <inkml:trace contextRef="#ctx0" brushRef="#br0" timeOffset="97902.96">23273 9217 22111 0,'-6'9'976'0,"3"-5"208"0,1 2-944 0,1 0-240 16,1-2 0-16,-1 2 0 0,-1 4 720 0,1 5 112 15,-1 11 0-15,-5 10 16 0,1 7 464 0,-2-2 96 16,-1-3 0-16,0-3 16 0,1-4-688 0,-1-5-144 16,2-2-16-16,0-4-16 15,2-4-1504-15,2-1-288 0</inkml:trace>
  <inkml:trace contextRef="#ctx0" brushRef="#br0" timeOffset="98078.1">23122 9454 28559 0,'-1'5'1264'0,"1"-3"272"0,1 1-1232 0,2-3-304 0,0 0 0 0,1 0 0 15,1 1 752-15,-5-1 80 0,0 0 32 0,46 2 0 16,-46-2-288-16,56 3-48 0,-56-3-16 0,63-3 0 31,-63 3-1088-31,56-6-240 0,-56 6-32 0,0 0-16 0</inkml:trace>
  <inkml:trace contextRef="#ctx0" brushRef="#br0" timeOffset="98288.29">23530 9236 20271 0,'-6'6'1792'0,"2"-2"-1424"0,1-2-368 0,1 0 0 0,4 0 2240 0,-1 1 368 15,3 0 80-15,1 3 0 0,3 4-1088 0,6 4-208 16,3 4-48-16,1 3-16 0,1 2-256 0,1-1-48 16,-1 0-16-16,-1-2 0 0,1-1-704 0,-1-1-144 15,-2-2-32-15,-1-3-11584 16,-1-4-2304-16</inkml:trace>
  <inkml:trace contextRef="#ctx0" brushRef="#br0" timeOffset="98480.73">23790 9240 27647 0,'-22'16'1216'0,"11"-8"256"0,-2-1-1168 0,3 0-304 0,3-1 0 0,0 0 0 15,-2 3 688-15,-7 3 80 0,-10 11 0 0,-6 5 16 16,-2 4-112-16,3-3-32 0,7-5 0 0,6-4 0 31,6-4-1808-31,5-3-368 0,4-1-80 0,4-5-16 0</inkml:trace>
  <inkml:trace contextRef="#ctx0" brushRef="#br0" timeOffset="98751.25">23832 9378 19343 0,'3'-2'1728'0,"-1"-1"-1392"16,2 0-336-16,-1 1 0 0,1 1 1808 0,1 0 304 15,-5 1 48-15,0 0 16 0,0 0-672 0,66-9-128 16,-66 9-32-16,0 0 0 0,43 10-384 0,-38-1-96 16,-3 3-16-16,-5 0 0 0,-5 5-656 0,-2-1-192 15,-2 2 0-15,-3 1 0 0,3-6 0 0,-2 2 0 16,-1 1 0-16,0-2 128 0,3-2-128 0,0 1 144 15,-1 0-144-15,3 0 160 0,6 1 576 0,0-4 112 16,4 0 32-16,4-1 0 0,2-2-400 0,4-1-80 16,3 3-16-16,2-5 0 0,-15-4-384 0,40 8 128 15,-40-8-128-15,43 0 0 0,-43 0 0 0,0 0 0 16,57-12 0-16,-57 12-11856 16,0 0-2384-16</inkml:trace>
  <inkml:trace contextRef="#ctx0" brushRef="#br0" timeOffset="99918.3">23067 10233 9215 0,'-10'0'816'0,"4"-2"-656"0,-2 2-160 0,2 0 0 16,2 0 1408-16,1 0 240 0,-5 0 48 0,-5 4 16 0,-10-1 720 0,-8 4 160 15,-2 3 32-15,0 1 0 0,2 5-496 0,5-2-80 16,3 2-32-16,7-1 0 0,4 1-880 0,3-3-176 16,6 2-48-16,1-5 0 0,6 0-384 0,2-1-80 15,3 1 0-15,3-4-16 0,3-3-272 0,-15-3-160 16,0 0 192-16,68 9-192 0,-68-9 0 0,61-2 0 15,-61 2 0-15,67-7 0 0,-67 7 0 0,63-13 0 0,-63 13 0 16,54-22-144-16,-54 22 144 16,0 0 0-16,59-38 0 0,-59 38-128 0,0 0 128 0,0 0 0 0,19-47 0 0,-24 36 0 15,-2-1 0-15,-5 2 0 16,0 1 0-16,-3 0 0 0,-1 0 0 0,-2 1-128 16,-1 0 128-16,-1 2 0 15,3-2-1008-15,1 2-112 0</inkml:trace>
  <inkml:trace contextRef="#ctx0" brushRef="#br0" timeOffset="101163.64">22811 11076 11967 0,'-3'1'1072'0,"1"2"-864"15,0-1-208-15,1-2 0 0,1 0 1648 0,0 1 272 0,-1 2 64 0,0-1 16 16,1 2 384-16,1-1 80 16,3-2 16-16,2-2 0 0,-6 1-928 0,0 0-176 15,0 0-32-15,0 0-16 0,63-38-592 0,-63 38-112 16,0 0-32-16,61-42 0 0,-61 42-336 0,0 0-64 15,59-47 0-15,-59 47-16 0,0 0-176 0,48-43 0 0,-48 43 0 0,0 0 0 16,0 0 0-16,0 0 0 0,0 0 0 0,0 0 0 16,0 0 208-16,0 0 64 0,0 0 16 0,0 0 0 15,9 21 160-15,-15-5 16 0,-2 9 16 16,0 1 0-16,-1 5-272 0,0-1-48 16,2 0-16-16,1 0 0 0,-1-3-144 0,2-2 0 0,2-3 0 15,0-4-11456-15,2-1-2368 0</inkml:trace>
  <inkml:trace contextRef="#ctx0" brushRef="#br0" timeOffset="102672.02">22895 11981 22111 0,'-3'0'1968'0,"2"0"-1584"16,1 0-384-16,1-1 0 0,1 1 704 0,-1-2 48 16,1-1 16-16,2-2 0 0,-4 5 160 0,0 0 32 15,0 0 16-15,42-41 0 0,-42 41 560 0,0 0 96 0,49-50 32 0,-49 50 0 31,40-41-2048-31,-40 41-384 0,40-45-96 0,-40 45-16 0,0 0 880 0,50-55 0 16,-50 55 208-16,0 0-32 0,0 0-32 0,0 0 0 16,42-39 0-16,-40 42 0 0,-1 0 432 0,-4 6 64 0,1 2 32 0,-2 7 0 15,-1 4 144-15,-1 4 16 0,-1 5 16 0,0-3 0 16,1 4-464-16,0 3-112 0,0 3-16 16,-2 1 0-16,3-2-112 0,-1-5-16 0,1 2-128 0,3-8 192 15,-1-5-336-15,3-4-80 0,3-10-16 0,2-2-16912 16</inkml:trace>
  <inkml:trace contextRef="#ctx0" brushRef="#br0" timeOffset="103150.39">22844 12481 13823 0,'-1'5'1216'0,"0"-5"-960"0,1 0-256 0,1 0 0 16,1 0 1856-16,1 0 336 15,3 0 64-15,3 1 16 0,4 1-480 0,3 1-112 16,3 1-16-16,1-1 0 0,2 4-576 0,-1-1-112 15,-1 2-16-15,-1 0-16 0,0 4-624 0,-3 1-112 16,-1 0-16-16,-4 4-16 0,-4 1-176 0,-3 0 0 16,-4 3 0-16,-5-1-176 15,0-4-240-15,-5 3-48 0,-4 3-16 0,-6 3 0 16,0-3-144-16,-2 4-16 0,-2-1-16 0,-2 1 0 0,-2-2 496 0,1 1 160 16,2-3 0-16,1 1 0 15,5-5 544-15,1 2 224 0,3-1 32 0,4-7 16 0,4 1 480 0,3-4 112 16,3 1 0-16,2-4 16 0,3 0-544 15,3-2-112-15,2 2-32 0,2-3 0 0,5 0-384 16,4 4-80-16,3-1-16 0,3 0 0 0,5 0-128 16,1 0-128-16,2 2 192 15,1-4-192-15,0-2 0 0,0 0 0 16,-2 0 0-16,2 0 0 0,1-2 0 16,-36 0 0-16,52-2 0 0,-52 2 0 0,44-2 0 0,-44 2 0 0,39 0 0 15,-39 0-144-15,0 0-688 0,0 0-128 0,0 0-16 0,49-24-10064 0,-44 18-2016 0</inkml:trace>
  <inkml:trace contextRef="#ctx0" brushRef="#br0" timeOffset="122523.01">24646 9055 3679 0,'-2'-2'320'0,"2"-1"-320"0,0 2 0 0,2 1 0 15,-1 0 976-15,0 0 128 0,0 0 32 0,2 0 0 16,-1 0-16-16,3 8 0 0,-1 7 0 0,0 3 0 16,-1 8 352-16,0 6 64 0,-1 7 0 0,-2 7 16 15,0-7-112-15,0 12-32 0,-2 14 0 0,-2 14 0 0,0 7-192 0,-2 1-32 16,-2 6-16-16,-2-1 0 16,0-5-272-16,-1 2-48 0,-2 0-16 0,1-1 0 15,0-6-144-15,1 1-48 0,-1 2 0 0,2 0 0 16,3-2-176-16,0 5-32 0,0 1-16 0,3-1 0 15,1-9-112-15,1 0-32 0,0 0 0 0,2-2 0 16,0-2-48-16,0-5-16 0,0-1 0 0,2-2 0 16,0-2-208-16,-1-3 144 0,-1-6-144 0,0-2 128 15,-1 0-128-15,0-2 0 0,0 0 0 0,-2-2 128 0,2-4-128 16,-2 3 0-16,1 2 0 0,1-1 0 0,-2-3 0 16,1-2 0-16,1-1 0 0,-3 1 0 0,1 0 0 0,1-1 0 15,-1-1 0-15,1-6 0 0,1 2 144 0,-1-5-144 16,1 1 160-16,1-2-160 0,1-2 128 0,-1 0-128 15,0-1 0-15,2 1 144 0,-1 0-144 0,0-3 0 16,2 1 0-16,-2 0 0 0,0 0 0 0,0-2 0 16,1-1 0-16,-1-1 0 0,-1-6-144 0,1 2 144 15,-1 3 0-15,0-2 0 0,0 0-320 0,0-1 32 16,0-2 16-16,0-7 0 16,0 2-320-16,-1-5-64 0,0-3-16 0,-1 1 0 15,1-4-1008-15,-1 0-208 0</inkml:trace>
  <inkml:trace contextRef="#ctx0" brushRef="#br0" timeOffset="123613.19">24418 10011 3679 0,'-12'4'320'0,"4"-2"-320"16,2-2 0-16,1 3 0 0,3-3 912 0,-1 0 112 15,1 0 32-15,-4 0 0 0,-2 0 304 0,-2 0 64 16,2 1 16-16,-1-1 0 0,4 0 16 0,0 0 0 16,3 3 0-16,2-3 0 0,0 0-128 0,2 0-32 15,2 0 0-15,2 0 0 0,3 2-336 0,-1-2-64 16,-8 0 0-16,0 0-16 0,0 0 80 0,65 0 0 15,-65 0 16-15,0 0 0 0,71-5-272 0,-71 5-64 16,71-4-16-16,-71 4 0 0,91-3-192 0,-91 3-48 16,102-6 0-16,-102 6 0 0,101-7-176 0,-101 7-32 0,100-2-16 0,-47 2 0 15,7 0-160-15,3 0 160 0,2 2-160 0,1 1 160 16,-2-2 96-16,-4 2 0 0,-5-1 16 0,6-2 0 16,7 1 48-16,5 2 16 0,4-3 0 0,-2 1 0 15,0 1-80-15,2-2 0 0,0 3-16 0,3-2 0 16,3 2-48-16,-3-1 0 0,1 2 0 0,-7-2 0 15,-6 2-64-15,5-1-128 0,2 1 176 0,-1 1-176 16,-4-1 256-16,-4 2-64 0,0 0-16 0,-4 1 0 0,-5-4 48 16,2 4 16-16,2-5 0 0,-1-1 0 15,-2 2-16-15,-1-1 0 0,-5 2 0 0,-52-4 0 16,94 2-96-16,-94-2 0 0,92 2-128 0,-92-2 192 16,95-2-192-16,-95 2 128 0,89-5-128 0,-89 5 0 0,73-1 128 0,-73 1-128 15,60 1 0-15,-60-1 144 0,54 3-144 16,-54-3 0-16,0 0 0 0,60 6 0 0,-60-6 0 0,0 0 128 15,0 0-128-15,47 8 0 0,-47-8 0 16,0 0 128-16,0 0-128 0,0 0 0 0,0 0 0 0,0 0 0 16,46 8 0-16,-46-8 0 0,0 0 0 0,0 0 0 15,0 0 0-15,0 0-12224 16,0 0-2368-16</inkml:trace>
  <inkml:trace contextRef="#ctx0" brushRef="#br0" timeOffset="129529.86">25135 9297 13823 0,'-1'3'1216'0,"0"2"-960"0,1-1-256 0,1 0 0 16,0-1 2048-16,2 4 352 0,1 7 80 0,2 5 16 15,4 9-464-15,3 5-96 0,2 1-16 0,1-3 0 16,1-3-1008-16,1-2-208 0,-1-1-32 0,0-3-16 16,-1-4-656-16,2-1 0 0,0-3 0 0,0-4-14240 15</inkml:trace>
  <inkml:trace contextRef="#ctx0" brushRef="#br0" timeOffset="129744.79">25410 9337 17503 0,'-12'7'768'0,"5"-6"176"0,0 4-752 0,1-2-192 16,2 0 0-16,0 1 0 0,-2-1 1056 0,-4 7 176 15,-7 8 48-15,-9 4 0 0,-4 10 304 0,-2-1 64 16,-1 1 16-16,1 0 0 0,3-1-720 0,2-2-144 16,3-4-32-16,5 0 0 0,3-3-896 0,3-5-192 15,5-3-48-15,3-4-12992 16</inkml:trace>
  <inkml:trace contextRef="#ctx0" brushRef="#br0" timeOffset="129993.88">25302 9790 30399 0,'-8'2'1344'0,"5"-4"288"0,2 1-1312 0,1-2-320 0,1 1 0 0,2 1 0 16,2-4 0-16,-5 5 0 0,0 0 0 0,0 0 0 15,63-49 800-15,-63 49 96 0,0 0 0 0,66-40 16 16,-66 40-400-16,0 0-64 0,0 0-32 0,60-20 0 15,-60 20-240-15,0 0-48 0,18 7-128 0,-15 2 192 16,-2 1 448-16,-2 0 96 0,-2 2 16 0,0 0 0 16,-2 1-240-16,1-1-32 0,0-2-16 0,1 0 0 15,0 0-336-15,1-2-128 0,0-4 0 0,2 0-17728 16</inkml:trace>
  <inkml:trace contextRef="#ctx0" brushRef="#br0" timeOffset="130360.51">25923 9341 7359 0,'-2'6'656'0,"-1"-3"-528"0,-1 0-128 0,2 0 0 16,1-2 2048-16,-1 4 384 0,2-1 80 0,-1 6 16 15,-1 5-64-15,-2 4-16 0,0 7 0 0,1 2 0 16,-1 0-592-16,3-2-112 0,-1-1-16 0,2-2-16 16,0-2-1072-16,0-2-224 0,3-3-32 0,-2-4-9920 15,2-2-1984-15</inkml:trace>
  <inkml:trace contextRef="#ctx0" brushRef="#br0" timeOffset="130509.79">25806 9510 13823 0,'-5'5'1216'0,"2"-2"-960"0,1-1-256 0,0 0 0 0,4 0 2704 0,-1 1 496 16,1-3 112-16,2 1 16 0,2 1-896 0,4 1-192 15,-10-3-16-15,0 0-16 0,58 11-1312 0,-58-11-272 16,52 5-48-16,-52-5-10912 16,63 4-2176-16</inkml:trace>
  <inkml:trace contextRef="#ctx0" brushRef="#br0" timeOffset="130732.78">26277 9323 16575 0,'-9'6'1472'0,"5"-4"-1168"0,2-2-304 0,1 3 0 15,1-3 2432-15,1 1 448 0,1 1 64 0,2 2 32 16,3 5-864-16,3 3-160 0,5 4-32 0,-2 1-16 15,0 5-560-15,1 0-128 0,-1 0 0 0,2 3-16 16,-1-3-816-16,-1 0-144 0,1 1-48 0,-3-7 0 16,0 0-352-16,-1-4-80 0,0 0-16 0,0-3-11200 15,-3-5-2240-15</inkml:trace>
  <inkml:trace contextRef="#ctx0" brushRef="#br0" timeOffset="130924.96">26518 9305 25791 0,'-14'14'1152'0,"7"-8"224"0,-2 0-1104 0,2 0-272 15,2-2 0-15,0 2 0 0,-1 3 1648 0,-7 2 272 16,-5 8 48-16,-6 5 16 0,-3 7-384 0,-3 1-80 16,2-1-16-16,3-2 0 0,4-3-992 0,4-6-192 15,3-2-32-15,3-3-16 16,4-5-1600-16,4 0-320 0</inkml:trace>
  <inkml:trace contextRef="#ctx0" brushRef="#br0" timeOffset="131212.1">26518 9566 26719 0,'1'5'1184'0,"2"-5"240"0,-1 0-1136 0,2 0-288 0,-4 0 0 0,0 0 0 15,0 0 528-15,0 0 48 0,0 0 16 0,50 4 0 0,-50-4 512 0,30 10 112 16,-18-2 0-16,-2 0 16 16,-5 0-464-16,-3 2-112 0,-4 0-16 0,-3 1 0 0,-2 3-640 0,-4 1 0 15,-3-2 0-15,-2 0 0 16,0 0-448 0,-1 2-112-16,-1-2-16 0,4-1-16 0,0-2 400 0,3 0 192 0,2-2-192 0,3 2 192 15,2-4 288-15,3 2 176 0,2-2 48 0,3-1 0 16,-1 0 0-16,3 0 16 0,2 1 0 0,2-2 0 15,3-1-320-15,-13-3-64 0,27 9-16 0,-27-9 0 0,37 1-128 16,-37-1-176-16,42-1 48 0,-42 1-16288 0</inkml:trace>
  <inkml:trace contextRef="#ctx0" brushRef="#br0" timeOffset="140821.78">27660 9616 12895 0,'-3'2'1152'0,"-1"-2"-928"0,3 0-224 0,1 0 0 16,1 0 1936-16,-1 0 352 0,0 0 64 0,0-2 16 16,1-1-528-16,2-1-112 0,-3 4 0 0,0 0-16 15,0 0-320-15,0 0-64 0,43-47-16 0,-43 47 0 16,0 0-528-16,54-50-96 0,-54 50-32 0,42-39 0 15,-42 39-400-15,44-40-96 0,-44 40-16 0,39-47 0 16,-39 47-144-16,35-39 0 0,-35 39 0 0,0 0 0 16,35-41 0-16,-35 41 0 0,0 0 0 0,0 0 0 15,0 0 304-15,0 0-32 0,0 0 0 0,6 3 0 16,-12 11 496-16,-1 2 80 0,0 5 32 0,-2 1 0 16,-1 4-496-16,0 1-80 0,2 2-32 0,-2-1 0 15,3 0-96-15,-1-2-32 0,2 0 0 0,2-1 0 16,2-4-144-16,1-1 160 0,1-4-160 0,1-4 160 15,1-3-160-15,1-2 0 0,2 0-160 0,0-5-18080 16</inkml:trace>
  <inkml:trace contextRef="#ctx0" brushRef="#br0" timeOffset="141312.46">27590 10103 13823 0,'-4'0'1216'16,"2"2"-960"-16,1-2-256 0,1 0 0 0,0 0 1648 15,0 0 272-15,0 2 64 0,0 0 16 0,0 2 528 0,2 1 96 16,3-2 32-16,2 0 0 0,-7-3-608 0,0 0-112 16,45 7-16-16,-45-7-16 0,53 0-960 0,-53 0-192 15,68-2-48-15,-68 2 0 0,82-1-336 0,-82 1-80 16,81 0-16-16,-81 0 0 0,89 1-96 0,-40-1-32 16,0 0 0-16,-1 0 0 0,-2-1-144 0,-46 1 0 15,79 0 0-15,-79 0 128 0,57 0-128 0,-57 0 0 16,0 0 0-16,51-3 0 0,-51 3-128 0,0 0-64 15,0 0-16-15,0 0-18080 0</inkml:trace>
  <inkml:trace contextRef="#ctx0" brushRef="#br0" timeOffset="146410.87">25896 10442 11055 0,'-4'0'976'0,"2"0"-784"15,0 0-192-15,2 0 0 0,0 0 1536 0,0 0 272 16,-1 0 48-16,0 0 16 0,0 2 240 0,-1-2 64 16,4 0 0-16,0 0 0 0,3-2-352 0,-5 2-64 15,0 0-16-15,0 0 0 0,0 0-656 0,57-11-128 0,-57 11-16 0,0 0-16 16,0 0-480-16,74-12-112 0,-74 12-16 0,0 0 0 16,69-3-320-16,-69 3-160 0,0 0 16 0,73 0-10560 15,-73 0-2112-15</inkml:trace>
  <inkml:trace contextRef="#ctx0" brushRef="#br0" timeOffset="146724.34">26421 10513 21183 0,'-7'4'944'0,"3"-1"192"0,2-3-912 0,1 0-224 16,1 0 0-16,1 0 0 0,1-3 1088 0,2-1 160 16,-4 4 32-16,0 0 16 0,0 0 64 0,49-28 16 15,-49 28 0-15,0 0 0 0,57-32-400 0,-57 32-80 16,0 0 0-16,61-34-16 0,-61 34-624 0,0 0-128 16,63-35-128-16,-63 35 176 0,0 0-176 0,53-25 0 15,-53 25 0-15,0 0 0 0,0 0 0 0,0 0 0 16,0 0 0-16,0 0 0 0,0 0 160 0,22 25 0 15,-30-7 0-15,-2 4 0 0,-1-2 224 0,-2 2 64 16,0 3 0-16,-1 1 0 0,1-1-448 0,-1 0 0 16,2-3 0-16,-1-2-10736 0,3-2-2224 0</inkml:trace>
  <inkml:trace contextRef="#ctx0" brushRef="#br0" timeOffset="147388.46">26491 11095 12895 0,'-2'-3'1152'0,"1"-1"-928"0,0 4-224 0,0-2 0 15,1 2 1280-15,-3-3 224 0,1 0 32 0,-4-1 16 16,-2-2 304-16,-3 0 48 0,-3-1 16 0,1 4 0 15,-2 3-336-15,-1 0-64 0,0 1-16 0,-1 1 0 16,-1 5-608-16,1 1-128 0,1 0-32 0,0 4 0 16,2 0-272-16,1 5-48 0,0-1-16 0,3 5 0 15,3-2 96-15,2 4 16 0,1-1 0 0,3-4 0 0,2 5 0 0,2-5 0 16,3 1 0-16,1-3 0 16,3-4-176-16,1-1-16 0,3 1-16 0,-14-12 0 0,31 9-304 0,-31-9 128 15,39 8-128-15,-39-8 0 16,51-1 0-16,-51 1 0 0,0 0 0 0,67-13 0 15,-67 13 0-15,0 0 0 0,63-34 0 0,-63 34 0 16,0 0 0-16,48-55 0 0,-48 55-208 0,17-37 80 0,-17 37-48 16,8-41 0-16,-8 22 0 0,-3-4 0 0,-2 5-112 0,-2-1-32 15,0 3 0-15,-5 1 0 16,0 2-784-16,-3 0-176 0,-2 6-16 0,0-2-14112 16</inkml:trace>
  <inkml:trace contextRef="#ctx0" brushRef="#br0" timeOffset="148056.17">26478 11971 7359 0,'-2'-1'656'0,"-2"-1"-528"16,2-2-128-16,0 1 0 0,1 1 1264 0,-1 1 208 15,-5-5 64-15,-4-3 0 0,-2 1-16 0,-6 0 0 16,-1 2 0-16,-1 3 0 0,0 4-48 0,-1 1-16 16,1 4 0-16,0 2 0 0,0 2-368 0,1 3-80 0,3-1-16 15,2 4 0-15,2 0-96 0,1 0-32 0,6 0 0 0,3 0 0 16,1 3-32-16,4 0-16 0,2-1 0 0,5-1 0 15,2 1-176-15,3-2-16 0,2 0-16 0,4-4 0 16,-1-2-224-16,2 0-32 0,2-1-16 0,3-3 0 16,1-2-336-16,1-2 128 0,-28-2-128 0,56-1 0 15,-56 1 0-15,0 0 0 0,64-11 0 0,-64 11 0 0,0 0 0 0,0 0 0 16,58-46 0-16,-58 46 0 16,0 0 0-16,0 0 0 0,8-52 0 0,-14 36-128 15,-1 4-32-15,-2-5 0 0,-3 5 0 0,0-4 0 16,-2 5-896-16,0 0-176 15,-4 2-48-15,1-1-13408 0</inkml:trace>
  <inkml:trace contextRef="#ctx0" brushRef="#br0" timeOffset="148472.69">26074 12942 11967 0,'-1'3'1072'0,"1"-3"-864"0,1 0-208 0,0-3 0 15,2 2 1664-15,0-2 272 0,4-3 64 0,-7 6 16 16,0 0-656-16,0 0-128 0,65-54-16 0,-65 54-16 16,52-50-160-16,-52 50-16 0,54-54-16 0,-54 54 0 15,54-51-336-15,-54 51-64 0,47-34-16 0,-47 34 0 16,0 0-192-16,53-31-32 0,-42 29-16 0,-2 2 0 16,-5 2 144-16,0 3 16 0,-1 2 16 0,-2 3 0 15,-1 5 448-15,-1-3 96 0,-2 0 16 0,1 8 0 16,-2 9-352-16,0 3-64 0,1 1-16 0,-1 2 0 15,0-3-384-15,0 0-80 0,1-6 0 0,1 1-16 16,1-4-176-16,0-7 0 0,2-3 0 0,0-4 0 16,2-3-976-16,1-3-176 0</inkml:trace>
  <inkml:trace contextRef="#ctx0" brushRef="#br0" timeOffset="149408.47">28436 9367 4607 0,'-6'-11'400'0,"2"5"-400"0,0 1 0 0,2 0 0 15,2 2 720-15,0 3 64 0,0-2 16 0,-2 1 0 16,1-2 672-16,-1 3 128 0,0 0 16 0,0 8 16 16,0 3-32-16,-1 6 0 0,1 8 0 0,-2 8 0 15,0 12 288-15,2 5 48 0,0 13 16 0,0 10 0 16,-2 10-224-16,-2 6-32 0,0 8-16 0,-2 2 0 15,2 2-576-15,-1 5-112 0,-3 2-32 0,0-7 0 16,-1-3-496-16,-1-1-96 0,-2 0-32 0,-1 1 0 16,2 0-144-16,-1-6-16 0,3-1-16 0,0 0 0 15,1-2-160-15,0 0 192 0,1-1-192 0,2-5 192 0,2-4-192 16,-1-4 0-16,2-5 0 0,2-4 0 0,-1-5 0 16,1 1 128-16,0 1-128 0,1-2 0 0,-1-7 0 0,-1-1 0 15,2 2 0-15,-2-5 0 0,1 0 0 0,-2-6 128 16,2-3-128-16,1-5 0 0,-2 1 144 0,2-5-144 15,-3-3 160-15,2-1-160 0,-1 0 208 0,1-2-48 16,-2 2-16-16,2-6 0 0,-1-4-144 0,1 2 128 16,0-5-128-16,0 1 128 0,-1-3-128 0,2 0 0 15,-1-3 144-15,0-1-144 0,1-2 0 0,0-2 0 16,0-5 0-16,0 1 0 16,-1 5-384-16,1-1-64 0,0-3 0 0,-2-4 0 15,1-6-1120-15,-1 2-224 0,0 2-64 0,-1 1-12976 0</inkml:trace>
  <inkml:trace contextRef="#ctx0" brushRef="#br0" timeOffset="150324.67">29294 9613 1839 0,'-5'-6'160'0,"1"2"-160"15,1-2 0-15,0 2 0 0,2 2 1760 0,0 1 320 16,-1-4 64-16,-1 1 16 0,-1-2-64 0,-3-3-16 16,-3-1 0-16,-2 4 0 0,0 2-400 0,-1 4-80 15,-2 3 0-15,-1 4-16 0,0 6-336 0,-2 1-64 16,0 4-16-16,-1 0 0 0,3 1-304 0,0 3-64 16,1-2-16-16,2 1 0 0,3-3-128 0,1-1-16 15,3 1-16-15,1-2 0 0,5-2-240 0,2 1-64 16,3-3 0-16,1-2 0 0,4-4-320 0,-10-6 0 15,0 0 0-15,45 12 0 0,-45-12-176 0,0 0-48 0,68-6-16 16,-68 6 0 0,54-21-720-16,-54 21-128 0,52-29-48 0,-52 29 0 15,45-38-64-15,-45 38-16 0,34-37 0 0,-34 37 0 0,28-36 800 0,-28 36 160 0,0 0 16 0,24-50 16 16,-24 50 544-16,0 0 128 0,11-31 0 0,-11 27 16 16,-2 0 1024-16,-2 4 208 0,-1 4 32 0,-1 2 16 15,-1 4 32-15,-1 5 0 0,-2 5 0 0,2 2 0 0,-2 4-976 16,0 3-192-16,1 4-32 0,2-3-16 15,3 1-384-15,3-7-176 0,2-1 160 0,4-5-11872 16,4-4-2368-16</inkml:trace>
  <inkml:trace contextRef="#ctx0" brushRef="#br0" timeOffset="150698.68">29941 9233 13823 0,'-13'7'1216'0,"2"-4"-960"0,2 2-256 0,5-3 0 16,6-2 1584-16,-7 6 272 0,-10 9 48 0,-11 7 16 16,-10 12-80-16,-1 9-16 0,1 1 0 0,6 3 0 15,2-2-368-15,7-1-80 0,3 1-16 0,4 0 0 16,3-5-496-16,5-1-96 0,2-4-32 0,7-5 0 15,3-2-736-15,5-3 0 0,2-3-192 0,6-3-15168 16</inkml:trace>
  <inkml:trace contextRef="#ctx0" brushRef="#br0" timeOffset="151313.01">30068 9441 9215 0,'-2'0'816'0,"0"0"-656"15,2-2-160-15,0-1 0 0,2 2 1344 0,0 1 224 16,0 1 48-16,1-1 16 0,2 3 320 0,-5-3 64 16,0 0 16-16,0 0 0 0,42 25 144 0,-28-9 48 15,-1 0 0-15,-1 2 0 0,2 2-928 0,0 1-176 16,-1-1-32-16,1 2-16 0,-1-3-864 0,-1-1-208 15,-1-2 0-15,-1-3-15184 0</inkml:trace>
  <inkml:trace contextRef="#ctx0" brushRef="#br0" timeOffset="151493.85">30270 9502 9215 0,'-19'10'816'0,"4"-4"-656"0,6-2-160 0,1 1 0 16,0-2 2944-16,3 0 544 0,-3 4 112 0,-6 2 32 16,-7 7-1200-16,-8 4-224 0,-6 7-48 0,0 1-16 15,2-2-1152-15,4-1-224 0,5-3-64 0,4-4-10016 16,5-1-2016-16</inkml:trace>
  <inkml:trace contextRef="#ctx0" brushRef="#br0" timeOffset="151762.35">30236 9849 25791 0,'-11'8'1152'0,"2"-6"224"0,2-2-1104 0,4-2-272 15,5 2 0-15,-1-1 0 0,1-2 1120 0,-2 3 160 16,0 0 48-16,0 0 0 0,36-38-928 0,-36 38-176 15,0 0-32-15,51-41-16 0,-51 41 272 0,0 0 48 16,49-29 16-16,-49 29 0 0,0 0-384 0,0 0-128 16,0 0 0-16,50-6 144 0,-45 10-144 0,-3 5 192 0,0 1-192 0,-2 4 192 15,-3 2 192-15,-1 3 32 0,-1 1 16 0,0-2 0 16,1 1-304-16,-1-3-128 0,2 0 128 16,2-4-15792-16</inkml:trace>
  <inkml:trace contextRef="#ctx0" brushRef="#br0" timeOffset="152445.35">30819 9461 21183 0,'-3'0'1888'0,"1"3"-1504"16,0 0-384-16,1 0 0 0,0 0 1088 0,0 4 160 16,-4 5 32-16,-3 5 0 0,-2 10 320 0,-1 3 80 15,0 1 16-15,0 0 0 0,2-1-720 0,1-3-144 0,3-5-16 16,2-3-16-16,3 0-800 0,2-6-400 15,0-1 32-15,2-2-14736 0</inkml:trace>
  <inkml:trace contextRef="#ctx0" brushRef="#br0" timeOffset="152592.7">30665 9606 15087 0,'-3'-3'320'0,"-1"1"80"0,0 1 16 0,3-2 16 0,2 1-432 0,0 2 0 0,2 2 0 0,-1-2 0 16,-2 0 2048-16,0 0 336 0,0 0 64 0,0 0 16 15,53 9-688-15,-53-9-144 0,0 0-32 0,67 16 0 0,-67-16-1360 0,53 12-240 16,-53-12-128-16,63 17 128 16</inkml:trace>
  <inkml:trace contextRef="#ctx0" brushRef="#br0" timeOffset="152788.87">31079 9536 18431 0,'-1'0'1632'0,"-1"0"-1312"16,1 0-320-16,1 0 0 0,0 0 1984 0,0 0 320 15,0 0 64-15,11 17 0 0,-11-17-832 0,13 24-192 16,-3-8-16-16,0 3-16 0,1-3-320 0,0 3-64 16,0-2-16-16,1-1 0 0,-1-1-912 0,-11-15-304 15,23 24 0-15,-23-24-14960 16</inkml:trace>
  <inkml:trace contextRef="#ctx0" brushRef="#br0" timeOffset="152967.32">31292 9520 25791 0,'-20'10'1152'0,"12"-7"224"0,-2 0-1104 0,1 1-272 0,3 0 0 0,0 1 0 16,-2-1 1616-16,-4 5 272 0,-8 8 48 0,-6 4 16 15,-1 4-736-15,-3 0-160 0,1 1-32 0,0 1 0 16,5-1-736-16,1-3-160 0,7-1-128 0,5-4-16240 16</inkml:trace>
  <inkml:trace contextRef="#ctx0" brushRef="#br0" timeOffset="153243.41">31316 9742 15663 0,'0'3'1392'0,"0"-3"-1120"16,0 0-272-16,0 0 0 0,0 0 2032 0,0 0 336 15,0 0 80-15,0 0 16 0,0 0-1168 0,0 0-224 16,32 19-48-16,-30-12-16 0,-2 5 16 0,-3-3 0 16,-2 4 0-16,-4-1 0 0,-2 2-816 0,-4-2-208 15,-1 1 0-15,0-1 0 16,0 1-272-16,1-3-144 0,0 0-32 0,5 1 0 0,3-4 448 0,3 0-128 15,2-1 128-15,0 0 0 0,5-2 448 0,-1 1 192 16,-2-5 16-16,0 0 16 0,0 0-224 0,26 14-32 16,-26-14-16-16,0 0 0 0,0 0-240 0,53 8-160 15,-53-8 192-15,0 0-192 16,52 0-832-16,-52 0-256 0</inkml:trace>
  <inkml:trace contextRef="#ctx0" brushRef="#br0" timeOffset="154740.82">28038 10093 21183 0,'-8'2'1888'0,"2"0"-1504"0,3-2-384 0,3 0 0 16,0 0 1504-16,0 0 224 0,0 0 64 0,0 0 0 16,0 0-1536-16,0 0-256 0,0 0-160 0,52-8 32 0,-52 8 288 0,63-8 64 15,-19 4 16-15,4-2 0 16,-48 6 512-16,83-9 96 0,-21 5 32 0,13 1 0 15,10-2 272-15,4 3 48 0,5 0 16 0,0 4 0 16,-1 2-1792 0,2 0-368-16,6 1-64 0,-1 1-16 0,1-1 848 0,3 1 176 0,1 3 0 0,6-6 0 0,8 2 144 15,-1-1-16-15,-5 0 0 0,5-2 0 0,4-2-128 16,2 0 0-16,-3 4 0 0,3-4 0 0,2-2-256 16,-3 2 32-16,1 2 0 0,0-4 0 0,-3 0 224 15,-5 2 0-15,-6 2 0 0,-1 0 0 0,1-2 0 0,-10 0 0 16,-11 0 0-16,0 0 160 0,0 2 160 0,-7-2 48 15,-10 0 0-15,-7 0 0 0,-5-2-48 0,0 2-16 16,0-2 0-16,-2 0 0 0,-6 0-304 0,-4-1 0 16,-2 0 0-16,-3-1 0 0,0 0 0 0,-2-2-352 15,-3 1 48-15</inkml:trace>
  <inkml:trace contextRef="#ctx0" brushRef="#br0" timeOffset="160877.29">30697 10353 8287 0,'-7'-4'736'0,"1"0"-592"0,2 2-144 0,2-1 0 15,-1 3 816-15,-1 0 128 0,-4 0 16 0,-6-1 16 16,-2 2 320-16,-10 4 64 0,-5 3 16 0,-3 4 0 16,-2 7 480-16,2 3 112 0,0 6 16 0,3 1 0 15,4 3-48-15,4-1 0 0,5 3 0 0,7-1 0 0,3-1-288 0,5-1-64 16,6-1-16-16,6-2 0 0,3-4-960 0,6 1-192 16,-18-25-32-16,48 39-16 0,-48-39-368 0,68 30 0 15,-68-30 0-15,65 16 0 0,-65-16 0 0,81 7 0 16,-81-7 0-16,88-9 0 0,-88 9 0 0,76-22 0 15,-76 22 0-15,57-35 0 0,-57 35-240 0,37-41 48 16,-24 19 0-16,-6-1 0 0,-3-5-112 0,-6 0-16 16,-3-2 0-16,-3 2 0 15,-3-1-64-15,-5 1-32 0,-5 1 0 0,-4 3 0 16,-2 6-864-16,-4-1-160 0,0 6-32 0,1 1-12304 0</inkml:trace>
  <inkml:trace contextRef="#ctx0" brushRef="#br0" timeOffset="161342.89">30370 11449 22111 0,'-9'4'976'0,"4"-1"208"0,3-3-944 0,0 0-240 15,4 0 0-15,-1 0 0 0,1-3 576 0,2 2 80 16,1-2 16-16,-5 3 0 0,0 0 704 0,0 0 144 16,0 0 16-16,63-32 16 0,-63 32-448 0,0 0-80 15,51-31-32-15,-51 31 0 0,0 0-432 0,50-34-96 16,-50 34-16-16,0 0 0 0,55-42-288 0,-55 42-160 16,0 0 160-16,43-35-160 0,-43 35 0 0,0 0 0 15,0 0 0-15,0 0 0 0,0 0 416 0,0 0-16 16,9 26 0-16,-19-4 0 0,0 6 240 0,-1-2 64 15,1 2 0-15,-1 3 0 0,0 3-480 0,0 5-96 0,1-1 0 16,1 1-128-16,4-9 0 0,3-1-320 0,0-6 32 0,4 1-17216 16</inkml:trace>
  <inkml:trace contextRef="#ctx0" brushRef="#br0" timeOffset="161693.04">30256 12211 12895 0,'-12'13'1152'0,"4"-7"-928"0,3-3-224 0,1 0 0 0,4-2 1984 0,2-1 368 15,0 0 64-15,2-1 16 0,-4 1-896 0,0 0-160 16,0 0-32-16,0 0-16 0,58-22-288 0,-58 22-48 16,0 0-16-16,49-29 0 0,-49 29-464 0,0 0-112 15,51-39-16-15,-51 39 0 0,0 0-384 0,45-40 0 16,-45 40 0-16,0 0 0 0,0 0 0 0,0 0 0 16,0 0 128-16,0 0-128 0,0 0 336 0,0 0 48 15,0 0 0-15,0 0 0 0,22 29 384 0,-28-6 96 16,1 4 16-16,0 2 0 0,1 0-656 0,0 2-224 15,3 1 144-15,1-1-144 16,0 2-704-16,3-5-208 0</inkml:trace>
  <inkml:trace contextRef="#ctx0" brushRef="#br0" timeOffset="162072.26">30125 12999 18431 0,'-6'2'816'0,"3"-2"160"0,2 0-784 0,1-3-192 16,1 0 0-16,2 1 0 0,-1 1 608 0,2-4 80 15,-4 5 16-15,0 0 0 0,0 0 960 0,47-52 192 16,-47 52 32-16,41-45 16 0,-41 45-704 0,43-53-144 16,-43 53-32-16,42-43 0 0,-42 43-608 0,0 0-128 15,54-45-32-15,-54 45 0 0,0 0-256 0,0 0 128 16,0 0-128-16,0 0 0 0,41 13 656 0,-43 5 32 16,-1 4 0-16,-2 7 0 0,0 3-128 0,-1 3-32 15,-1 3 0-15,1 1 0 0,-1 3-192 0,4-4-32 16,-1-3-16-16,3-2 0 0,1-5-288 0,2-3 0 15,1-4 128-15,0-8-11392 16,4 0-2272-16</inkml:trace>
  <inkml:trace contextRef="#ctx0" brushRef="#br0" timeOffset="163790.98">28798 14095 28559 0,'-6'0'2544'0,"2"0"-2032"0,3 0-512 0,2-3 0 16,0 3 832-16,1 0 64 0,-1-2 0 0,1 0 16 15,-2 2-304-15,0 0-64 0,0 0-16 0,0 0 0 16,56-24-144-16,-56 24-16 0,0 0-16 0,74-9 0 16,-74 9-352-16,58-4 0 0,-58 4 0 0,67-3 0 15,-67 3-1280-15,64-4-256 0</inkml:trace>
  <inkml:trace contextRef="#ctx0" brushRef="#br0" timeOffset="163954.79">28770 14163 23951 0,'-10'8'2128'0,"4"-5"-1696"16,4-2-432-16,5-1 0 0,-3 0 1920 0,0 0 320 15,0 0 48-15,0 0 16 0,0 0-1504 0,57 10-288 16,-57-10-64-16,57 5-16 0,-57-5-432 0,74 3 0 15,-74-3 0-15,95 0-9936 16,-39 3-2080-16</inkml:trace>
  <inkml:trace contextRef="#ctx0" brushRef="#br0" timeOffset="164219.66">29675 13992 14735 0,'-4'9'1312'0,"2"-6"-1056"0,0 2-256 0,2 1 0 15,0-6 2496-15,0 0 448 0,0 0 96 0,13 20 16 0,-7-6-512 0,3 7-112 16,2 4 0-16,1 3-16 15,0 2-1216-15,1-2-240 0,-1 1-64 0,-1-2 0 0,-1-4-656 0,0-2-240 16,0-2 144-16,-1-3-11328 16,-9-16-2256-16</inkml:trace>
  <inkml:trace contextRef="#ctx0" brushRef="#br0" timeOffset="164410.85">29927 14023 18431 0,'-15'6'1632'0,"3"-2"-1312"15,4 1-320-15,3-2 0 0,5-3 2144 0,-3 3 352 16,-16 8 80-16,-13 10 16 0,-10 4-1824 0,-5 4-352 16,1 2-80-16,3-2-16 0,3-3-128 0,9-2-16 15,6-4-16-15,6-1-13168 0</inkml:trace>
  <inkml:trace contextRef="#ctx0" brushRef="#br0" timeOffset="164744.4">30279 14180 15663 0,'-18'0'1392'0,"3"0"-1120"0,1 0-272 0,3 0 0 0,5 0 1920 16,0 1 336-16,0 2 64 0,-7-3 16 0,-5 6-512 0,-7 0-96 15,-3 1-32-15,-3 5 0 0,2 1-64 0,6 1-16 16,4 1 0-16,6-2 0 0,3 2-608 0,6-3-128 16,7 1-32-16,3-1 0 0,1-2-496 0,-7-10-96 15,26 19-32-15,-26-19 0 0,40 17-224 0,-40-17 0 16,49 12 0-16,-49-12 0 0,55 3 0 0,-55-3 0 15,51-6 0-15,-51 6 0 0,0 0 0 0,59-29-192 16,-59 29 48-16,0 0 0 16,29-41-432-16,-29 41-64 0,5-32-32 15,-6 16 0-15,-3-1-752 0,-1 3-160 0,0-2-16 16,-1 4-13200-16</inkml:trace>
  <inkml:trace contextRef="#ctx0" brushRef="#br0" timeOffset="165202.88">30498 14196 10127 0,'-10'10'896'0,"2"-3"-704"0,0-1-192 16,5-1 0-16,0 2 3872 0,2-4 736 0,0 1 160 0,-3 5 32 0,-1 4-2144 0,-4 6-416 16,1 2-96-16,-2 2-16 15,2 0-960-15,3-2-192 0,2-4-32 0,0 0-16 16,2-3-592-16,1-6-112 0,1 2-32 0,1-6 0 15,-1-1-192-15,-1-3-208 0,0 0 32 0,0 0 16 16,0 0-896-16,0 0-176 0,17-44-48 0,-17 44 0 16,9-34-512-16,-9 34-96 0,12-42-32 0,-12 42 0 15,16-45 832 1,-16 45 176-16,22-44 16 0,-22 44 16 0,21-35 720 0,-21 35 160 0,0 0 0 0,35-47 0 0,-35 47 448 0,0 0 64 16,37-32 32-16,-37 32 0 0,0 0 800 0,0 0 176 15,45-19 16-15,-45 19 16 0,0 0-80 0,0 0 0 16,39 10-16-16,-39-10 0 0,0 0-672 0,14 21-128 15,-12-11-16-15,-2 2-16 0,-2 0-368 0,-3 0-64 16,-3 0 0-16,0 1-16 0,-2-1-176 0,-1-2 0 16,0 2 0-16,-3-4 0 0,2 3 0 0,-1-4 0 15,1 2 0-15,2-2 0 0,0 0-256 0,3-1 32 16,2 0 0-16,1-1 0 0,3 0 224 0,1 0 0 16,1 1-160-16,2 0 160 0,-3-6 0 0,8 14-144 15,-3-6 144-15,-5-8 0 0,13 20-400 0,-7-11 16 16,1 2 16-16,-7-11 0 15,20 23-544-15,-20-23-112 0,23 23-32 0,-23-23 0 16,29 22-928-16,-29-22-192 0,33 20-48 0,-33-20-10304 0</inkml:trace>
  <inkml:trace contextRef="#ctx0" brushRef="#br0" timeOffset="165537.07">31446 14266 20271 0,'0'0'896'0,"0"0"192"0,0 0-880 0,0 0-208 0,0 0 0 0,0 0 0 0,0 0 1856 0,0 0 320 15,0 0 64-15,0 0 0 0,0 0 512 0,0 0 112 16,39 17 16-16,-39-17 0 0,24 21-1552 0,-24-21-304 16,26 22-64-16,-26-22-16 0,22 16-384 0,-22-16-80 15,0 0-16-15,46 18 0 0,-46-18-208 0,0 0-32 16,64 4-16-16,-64-4 0 0,63-16-208 0,-63 16 0 16,79-31 0-16,-31 11 0 0,10-4 0 0,10-5-192 15,10-5 16-15,9-8-19488 0</inkml:trace>
  <inkml:trace contextRef="#ctx0" brushRef="#br0" timeOffset="173008.98">2504 13968 5519 0,'-11'-8'496'0,"5"4"-496"16,2-2 0-16,-1 2 0 0,1 2 640 0,2-1 16 16,-2 2 16-16,-2-4 0 0,-5 1 608 0,-3 3 128 15,-2 2 32-15,1 8 0 0,-1 1-240 0,1 8-48 16,1 5-16-16,-1 9 0 0,1 0-160 0,2 5-16 15,-2 4-16-15,2 3 0 0,1 7 32 0,2-3 16 0,3-2 0 0,1-8 0 16,2-2-176-16,3-9-48 0,0-4 0 0,3-3 0 16,4 2-544-16,3-1-224 0,1-4 176 0,0-2-176 31,3-9-368-31,-3 0-160 0,2-6-48 0,-2-3 0 16,-11 3-880-16,0 0-176 0,0 0-32 0,47-46-16 15,-47 46 528-15,0 0 128 0,29-51 0 0,-29 51 16 0,0 0 576 0,20-54 112 0,-16 35 32 0,0 3 0 16,-2 0 288-16,-1 1 0 0,-2 5 0 0,0 3 0 15,-2 1 336-15,0 3 80 0,-2 3 16 0,0 4 0 16,-1 5 1168-16,-1 1 224 0,2 2 48 0,-1 4 16 16,3 3-448-16,-1 0-96 0,1 4 0 0,3-1-16 0,2-1-432 15,1-1-64-15,1-4-32 0,3 1 0 16,5-3-336-16,1-2-64 0,3-2-16 0,2-1 0 16,0-6-384-16,1 0 0 0,-19-3 0 0,0 0 0 0,60-3 0 0,-60 3 0 15,0 0 0-15,58-16 0 0,-58 16-240 0,0 0 32 16,0 0 0-16,61-32 0 0,-61 32-32 0,0 0 0 15,0 0 0-15,48-53 0 0,-48 53 240 0,0 0-176 16,26-51 176-16,-26 51-160 0,0 0 160 0,14-53 0 16,-14 37 0-16,-2-3 0 0,0 3 0 0,-3-2 0 15,1 4 0-15,-2-1 0 0,1 5 0 0,-2-3 0 16,-1 0 0-16,0 8 0 0,-1 10 416 0,-2 3 64 16,0 3 16-16,0 3 0 0,0 4 336 0,1-2 64 15,1 4 0-15,2-1 16 0,0 2-384 0,4-5-80 16,1 1 0-16,2-2-16 0,3 1-256 0,2-1-48 15,2-2-128-15,2 0 192 0,2-1-192 0,0-2 0 0,3-4 0 16,-1 0 0-16,5-3-160 0,-18-3-32 0,0 0 0 0,60-5 0 31,-60 5-368-31,0 0-80 0,66-29 0 0,-66 29-16 16,0 0-2736-16,52-38-560 0,-52 38-96 0,0 0-32 16,32-44 1040-16,-32 44 208 0,0 0 32 0,11-49 16 15,-12 37 1168-15,-2-4 224 0,0 1 48 0,-1 0 16 0,-1 2 1088 0,1-1 240 0,1 3 0 0,0 3 0 16,1 0 1088-16,0 4 192 0,2 0 48 0,-1 2 0 15,1 2 224-15,0 2 48 0,1 5 16 0,3 2 0 16,-1 5-16-16,-1 5 0 0,2 3 0 0,-1 0 0 16,0 3-784-16,1 0-176 0,-1-2-16 0,1 2-16 15,0 3-96-15,-1-3-32 0,2-3 0 0,-2-2 0 16,1-4-48-16,1-1-16 0,0-2 0 0,-1-1 0 16,1-2-224-16,0-4-32 0,-1-3-16 0,1-3 0 15,0 0-144-15,1-3 0 0,0-3 0 0,-6 6 0 16,0 0-496-16,0 0-16 0,26-51-16 0,-26 51 0 0,0 0 128 0,20-57 16 15,-20 57 16-15,0 0 0 0,15-51 368 0,-15 51-176 16,0 0 176-16,10-43-128 0,-8 33 320 0,1 1 64 16,-2 6 0-16,-1-1 16 0,1 0 752 0,0 4 160 15,-1 4 32-15,0 2 0 0,2 4 32 0,-1 2 16 16,3 1 0-16,-2 3 0 0,3 2-560 0,0 0-96 16,1 0-32-16,2 3 0 0,0-3-352 0,1 0-80 15,0-5-16-15,-1-1 0 0,2-5-128 0,1 4 0 16,3-3 0-16,1 1 0 0,1-3 0 0,-1 0 0 15,1-2-128-15,0-1 128 0,0 0 0 0,-1-3-144 16,1 0 144-16,-16 0 0 0,0 0-176 0,0 0 176 16,57-19-160-16,-57 19 160 0,0 0-256 0,0 0 32 0,44-42 16 0,-44 42 0 15,0 0 0-15,22-47 0 0,-22 47 0 0,0 0 0 16,9-57-16-16,-9 36 0 0,-2 2 0 0,-3-3 0 16,0 5 48-16,-3-1 16 0,1 2 0 0,-1 1 0 15,1 2 160-15,0 6 0 0,-1 1 0 0,2 2-128 16,-1 4 128-16,-1 4 0 0,2-1 0 0,-1 6 0 15,0 1 0-15,2 2 176 0,0 2-48 0,3 2 0 16,0 1 240-16,2 3 32 0,2-1 16 0,0-3 0 16,3 2-128-16,2 1-32 0,4-2 0 0,1 2 0 15,3-4-256-15,0-2 0 0,3-3-128 0,1-1 128 16,1-7-1536-16,-20-2-224 0,37 1-32 16,-37-1-7360-16,0 0-1456 0</inkml:trace>
  <inkml:trace contextRef="#ctx0" brushRef="#br0" timeOffset="173255.5">3602 14269 911 0,'-1'-6'0'0,"1"0"0"16,0 2 0-16,0 4 0 0,-1-3 1216 0,1 1 176 16,-2-6 16-16,0 2 16 0,1 0 1008 0,-2 6 192 15,2 6 32-15,1 8 16 0,1 4-640 0,2 5-128 16,-1 1-32-16,1-1 0 0,2 1-496 0,-2-1-96 16,2-1-32-16,0-2 0 0,0-2-32 0,0-2 0 15,0-1 0-15,0-2 0 0,-1-2-336 0,1-3-80 16,-2-4-16-16,1 1 0 0,1-5-464 0,1-5-80 15,0 1-32-15,-6 4 0 0,0 0-208 0,0 0 0 16,28-57-144-16,-28 57 144 0,0 0-336 0,22-63 16 16,-22 63 16-16,0 0 0 15,32-64-560-15,-32 64-112 0,0 0-32 0,32-51 0 16,-32 51-272-16,0 0-48 0,0 0-16 0,36-47-10560 0</inkml:trace>
  <inkml:trace contextRef="#ctx0" brushRef="#br0" timeOffset="173606.52">4067 14320 9727 0,'-9'-3'208'0,"3"2"48"0,1 1 16 0,0-3 0 0,2 3-272 0,0-3 0 0,-3 0 0 0,-4 0 0 16,-6-6 2384-16,-4 1 432 0,-1 2 64 0,3 0 32 15,0 4-1056-15,2 2-192 0,1 3-64 0,3 4 0 0,1-1-272 0,3 2-64 16,1 0-16-16,1 0 0 0,1 5-176 0,2-3-48 15,1-2 0-15,2 2 0 0,2-2-368 0,3 0-80 16,3-1 0-16,0-1-16 0,4-3-432 0,0 0-128 16,4-3 0-16,-16 0 0 0,38-5-208 0,-38 5-160 15,42-10-16-15,-42 10-16 16,0 0-832-16,61-19-176 0,-61 19-16 0,0 0-16 16,53-13-128-16,-53 13-32 0,0 0 0 0,34-4 0 15,-28 8 656-15,-1 0 128 0,-3 4 32 0,-2 2 0 0,-1 3 784 0,-2 0 0 16,0 2 0-16,-2 1 192 0,0-1 448 0,-1 1 96 15,1-2 16-15,1-2 0 0,0-2 32 0,3-2 16 0,1-1 0 16,3-4 0-16,1-3-560 0,3-2-112 16,-7 2-128-16,0 0-8000 15,0 0-1712-15</inkml:trace>
  <inkml:trace contextRef="#ctx0" brushRef="#br0" timeOffset="173789.64">4291 13816 11055 0,'-5'0'480'0,"0"0"112"0,1 0-464 0,1 2-128 0,0 1 0 0,2 2 0 16,0 1 2528-16,-2 4 480 0,-2 6 112 0,0 9 16 15,-1 10-1088-15,2 3-192 0,2 4-64 0,1 1 0 16,2 2-1024-16,0-1-224 0,2 1-32 0,-1-2-16 16,0 2-496-16,2-7 0 0,0-1-208 0,0-2 64 15,1-3-1200-15,0-4-256 0,1-3-32 0,0-5-10112 16</inkml:trace>
  <inkml:trace contextRef="#ctx0" brushRef="#br0" timeOffset="173968.48">4437 14338 18431 0,'-8'6'816'0,"3"1"160"0,0 0-784 0,3-3-192 16,1 1 0-16,1-2 0 0,0 4 848 0,-2 2 128 15,0 7 32-15,1 5 0 0,0 3-80 0,1 1-16 16,1-1 0-16,2-5 0 16,1-3-1216-16,2-6-240 0,2-4-48 0,-2-2-16 0</inkml:trace>
  <inkml:trace contextRef="#ctx0" brushRef="#br0" timeOffset="174122.39">4389 14181 7359 0,'-3'-4'656'0,"1"1"-528"0,2-2-128 0,1 4 0 16,1-2 240-16,0-1 16 0,0 1 0 0,3-2 0 15,1-2-256-15,4 6 0 0,2 1 0 0,1 4 0 16,-2 2 0-16</inkml:trace>
  <inkml:trace contextRef="#ctx0" brushRef="#br0" timeOffset="174390.6">4565 14265 2751 0,'3'1'128'0,"-2"-1"16"0,0 0-144 0,2 0 0 16,-1 3 0-16,1-3 0 0,2 0 944 0,2 0 144 16,5 1 48-16,3 2 0 0,1-1-32 0,-1 2 0 15,-2 2 0-15,-4-2 0 0,0 2-464 0,-4 3-112 16,-1 0-16-16,-4 0 0 0,-1 1 48 0,-3 2 0 16,-1 4 0-16,-4 1 0 0,1-1-144 0,-2 0-32 15,0 2 0-15,0 1 0 0,0-1 32 0,1 2 0 16,2-4 0-16,2-1 0 0,2-1 336 0,1 0 64 0,3 0 16 0,3-4 0 15,1 1 128-15,1-4 16 16,0 0 16-16,3-1 0 0,2 0-416 0,1-3-96 16,2 0-16-16,0-2 0 0,-1-1-464 0,0 0 0 15,-2-1 0-15,1-1 0 0,3-1 0 0,-15 3 0 0,0 0 0 16,0 0 0 0,48-33-1376-16,-48 33-160 0</inkml:trace>
  <inkml:trace contextRef="#ctx0" brushRef="#br0" timeOffset="174739.36">4678 14402 4607 0,'-8'3'400'0,"2"-1"-400"0,5 0 0 0,0-2 0 16,1 0 2240-16,-3 2 384 0,0-1 64 0,-2 4 0 16,-2-1-160-16,4 0-32 0,2 1-16 0,1-2 0 15,3 1-960-15,2 0-192 0,5-2-48 0,1 1 0 16,2-3-576-16,0 0-128 0,7 0-32 0,-20 0 0 15,43-5-368-15,-43 5-176 0,47-8 160 0,-47 8-160 16,44-16 0-16,-44 16 0 0,0 0 0 0,53-24 0 0,-53 24 0 0,0 0 0 16,0 0 0-16,0 0 0 0,43-39 0 15,-42 33-128-15,-1 0 128 0,-2-3-160 0,-3 2-32 0,0 1-16 16,-3-1 0-16,0 4 0 0,-1 0 208 0,-1 0 0 16,-1 3-160-16,0 3 160 0,0 0 0 0,0 0 160 15,2 4-16-15,-1 1 0 0,3 2 704 0,-2 3 144 16,2 0 32-16,2 0 0 0,1-4-16 0,2 6 0 15,3 3 0-15,2 3 0 0,4 1-288 0,4-4-48 16,2 5-16-16,3-7 0 0,-1-4-336 0,4-2-64 16,3-1 0-16,3-2-16 0,0-4-240 0,-2-3 0 15,1-3 0-15,-24 3 0 0,0 0-560 16,56-20-144-16</inkml:trace>
  <inkml:trace contextRef="#ctx0" brushRef="#br0" timeOffset="184511">5420 14247 14735 0,'-1'0'1312'0,"-1"0"-1056"0,2 0-256 0,2 0 0 15,-2-3 0-15,0 2-144 0,1 0 16 0,-1-1 0 16,1 0-1488-16,0 2-304 0,2 2-48 0,-4 2-16 16,-2 5 1600-16</inkml:trace>
  <inkml:trace contextRef="#ctx0" brushRef="#br0" timeOffset="184621.69">5370 14436 21183 0,'-12'13'944'16,"7"-6"192"-16,0-1-912 0,1-4-224 0,2 2 0 0,1-4 0 0,-1 4 320 0,2-2 0 15,0 2 16-15,3-4 0 0,4-4-336 0</inkml:trace>
  <inkml:trace contextRef="#ctx0" brushRef="#br0" timeOffset="195610.15">8112 14929 13823 0,'-1'-2'1216'0,"-1"2"-960"16,5-3-256-16,-2 3 0 0,0 0 656 0,0 0 96 0,1 3 16 0,0-1 0 15,3 2 640-15,4 5 144 0,1 2 32 0,2 4 0 16,0 1 240-16,3 2 48 0,3 1 16 0,0 1 0 15,1-1-800-15,0 2-144 0,2-2-48 0,0-2 0 16,-1 1-608-16,-2-2-128 0,-1-3-32 0,-5 2 0 31,1-5-624-31,-3 0-128 0,-2-2-16 0,-2-4-13280 0</inkml:trace>
  <inkml:trace contextRef="#ctx0" brushRef="#br0" timeOffset="195828.55">8451 14841 12895 0,'-12'9'1152'0,"1"-5"-928"0,0 2-224 0,4-2 0 0,2-2 2000 0,1 2 368 16,-2 2 64-16,-6 6 0 0,-7 7-544 0,-7 7-112 15,-5 6-32-15,-1 5 0 0,1 2-240 0,1-2-48 16,1-1-16-16,0 1 0 0,5-5-656 0,3-4-128 15,2-3-16-15,5-3-16 16,6-6-1504-16,4-3-288 0</inkml:trace>
  <inkml:trace contextRef="#ctx0" brushRef="#br0" timeOffset="196137.08">8439 15413 28559 0,'-9'7'1264'0,"2"-3"272"0,5-2-1232 0,1-4-304 0,2 1 0 0,1-3 0 16,3 1 0-16,-1 0 0 0,-4 3-176 0,0 0 176 15,40-44-144-15,-40 44 144 0,39-40 0 0,-39 40-144 16,45-45 144-16,-45 45 224 0,45-44-48 0,-45 44-16 15,0 0 208-15,57-49 32 0,-57 49 16 0,0 0 0 0,0 0 192 0,0 0 32 16,0 0 16-16,0 0 0 0,39 10 368 0,-43 6 80 16,-2 4 16-16,-3 5 0 0,-1 0-352 0,-2 1-80 15,-2-2-16-15,1-4 0 0,-1-1-672 16,2-1 0-16,1-5-208 0,4-4-16976 16</inkml:trace>
  <inkml:trace contextRef="#ctx0" brushRef="#br0" timeOffset="196609.46">9401 14974 12895 0,'-1'-4'1152'0,"1"4"-928"16,0 0-224-16,0 0 0 0,0 0 1024 0,0 0 144 15,0 1 48-15,-1 3 0 0,-1 1 960 0,-1 7 192 0,-1 2 32 0,-1 4 16 16,-1 5-96-16,0 3-16 15,-1 5 0-15,-2-3 0 0,0 4-1024 0,-1 3-224 16,1-4-32-16,0-3-16 0,0-2-688 0,3-1-128 16,0-7-16-16,2-4-16 15,3-2-1440-15,1-5-304 0</inkml:trace>
  <inkml:trace contextRef="#ctx0" brushRef="#br0" timeOffset="196772.74">9226 15163 23951 0,'-4'5'1056'0,"3"0"224"0,1-4-1024 0,0 2-256 0,1-3 0 0,3 0 0 0,1 0 1376 0,5 0 224 16,-10 0 32-16,0 0 16 15,67-9-320-15,-67 9-64 0,65-7-16 0,-65 7 0 16,75-9-720-16,-75 9-144 0,82-14-16 0,-82 14-16000 16</inkml:trace>
  <inkml:trace contextRef="#ctx0" brushRef="#br0" timeOffset="197918.41">10106 14975 5871 0,'-3'-5'128'0,"0"3"16"0,1-2 16 0,2 4 16 0,0 0-176 0,1 0 0 0,-1 0 0 0,1 0 0 16,-1 0 1120-16,3 0 192 0,0 4 32 0,2 3 16 15,1 4 624-15,2 2 128 0,1 3 32 0,-2 0 0 16,-1-4-160-16,4 2-16 0,5 7-16 0,3 5 0 16,5 2-976-16,0-2-192 0,-1 5-32 0,-1-6-16 15,-1-2-560-15,-2-2-176 0,-2-1 0 0,-3-5-12480 16</inkml:trace>
  <inkml:trace contextRef="#ctx0" brushRef="#br0" timeOffset="198179.36">10422 14986 11967 0,'-7'0'1072'16,"3"0"-864"-16,0 0-208 0,1 0 0 0,2 0 1712 0,0 0 288 15,-2 0 64-15,-2 0 16 0,-2 4-224 0,-4 2-64 16,-5 6 0-16,-1 4 0 0,-2 4-128 0,-2 5-16 16,-4 1-16-16,-1 5 0 0,0 1-768 0,-1 1-160 15,-1 1-16-15,0-1-16 0,2-4-672 0,3-3 0 16,2-8 0-16,2-4-10080 15,6-6-2032-15</inkml:trace>
  <inkml:trace contextRef="#ctx0" brushRef="#br0" timeOffset="198674.02">10480 15242 10127 0,'-1'-2'896'0,"1"-1"-704"15,1 2-192-15,1-2 0 0,1 3 992 0,0-3 160 0,2-2 48 0,-5 5 0 16,0 0 48-16,0 0 16 16,50-34 0-16,-50 34 0 0,0 0 208 0,0 0 64 15,63-14 0-15,-63 14 0 0,0 0-512 0,0 0-80 16,42 12-32-16,-40-6 0 0,-4 4-208 0,-4 5-64 15,-3 1 0-15,-4 1 0 0,-4 4 0 0,-2-1-16 0,-4 2 0 0,0-1 0 16,2-1-432-16,-1-1-64 0,1 0-128 0,2-1 176 16,4-2 112-16,4-6 32 0,2 2 0 15,2-2 0-15,5-1 176 0,0 1 32 0,5-4 16 0,0 0 0 16,2 0-352-16,3-2-64 0,4 0 0 0,3-1-128 16,-15-3 0-16,0 0 0 0,58 5 0 0,-58-5 0 15,0 0-272 1,64-6-176-16,-64 6-16 0,59-10-15152 0</inkml:trace>
  <inkml:trace contextRef="#ctx0" brushRef="#br0" timeOffset="200212.77">11276 15027 8287 0,'-1'4'736'0,"0"2"-592"0,1-2-144 0,-2-1 0 15,2 2 1200-15,0 0 208 0,-1 8 32 0,0 8 16 16,-2 7 320-16,2 2 64 0,-1 4 16 0,-1-3 0 15,3-2-672-15,-1-5-128 0,1-1-32 0,0-5 0 16,0-4-896-16,0-2-128 0,1-2 0 0,1-4-10624 16</inkml:trace>
  <inkml:trace contextRef="#ctx0" brushRef="#br0" timeOffset="200400.6">11060 15290 10127 0,'0'0'896'0,"0"0"-704"16,1-2-192-16,1 1 0 0,2 1 1664 0,1-3 320 15,-5 3 48-15,0 0 16 0,0 0-720 0,76-26-144 16,-76 26-32-16,56-6 0 0,-56 6-400 0,59-4-96 16,-59 4-16-16,59 0 0 0,-59 0-784 0,57 0-176 15</inkml:trace>
  <inkml:trace contextRef="#ctx0" brushRef="#br0" timeOffset="201024.59">11816 15509 21183 0,'-2'3'1888'0,"0"-3"-1504"0,2 0-384 0,1 0 0 15,-1 0 656-15,0 0 64 0,0 0 16 0,0 0 0 16,1 0-496-16,0 0-112 0,4 0 0 0,0 0-128 16,1 0-240-16,-6 0-144 0,0 0-48 0,0 0-9920 15</inkml:trace>
  <inkml:trace contextRef="#ctx0" brushRef="#br0" timeOffset="201197.97">12106 15553 21183 0,'-8'3'944'0,"3"0"192"0,2-1-912 0,0-2-224 15,2 0 0-15,1 0 0 0,1-1 160 0,1 0-16 16,-1-2 0-16,1 2 0 15,-2 1-1632-15,0 0-336 0,0 0-64 0,0 0-16 0,53-25 1504 0,-53 25 400 0</inkml:trace>
  <inkml:trace contextRef="#ctx0" brushRef="#br0" timeOffset="201347.36">12395 15555 23039 0,'-8'5'1024'0,"1"-3"192"0,4 1-960 0,0-2-256 0,2-1 0 0,1 0 0 15,0 0 432-15,0-1 32 0,-1 1 16 0,2-4 0 32,0 2-800-32,3-2-144 0,-4 4-48 0,0 0-4208 15,0 0-848-15,53-24-160 0</inkml:trace>
  <inkml:trace contextRef="#ctx0" brushRef="#br0" timeOffset="201882.62">13086 15173 14735 0,'-1'0'1312'0,"0"0"-1056"0,1 1-256 0,0 2 0 0,1-3 832 0,-1 2 128 15,0 2 0-15,1 4 16 16,-2 6 384-16,2 1 80 0,1 7 16 0,-1 0 0 0,1 1 128 0,0-1 16 16,-1-2 16-16,-1-2 0 0,0 1-976 0,-1-3-208 15,-2-3-48-15,2-1 0 16,1-3-1216-16,-1-2-256 0,1-1-64 0,-2 0-11328 16</inkml:trace>
  <inkml:trace contextRef="#ctx0" brushRef="#br0" timeOffset="202052.82">12921 15293 7359 0,'-3'0'656'0,"2"0"-528"0,1 0-128 0,1 0 0 15,0 0 1888-15,2 1 352 16,1-1 64-16,2 3 0 0,-6-3-32 0,0 0-16 16,48 8 0-16,-48-8 0 0,51 10-464 0,-51-10-112 0,65 10-16 0,-65-10 0 15,79 10-1040-15,-79-10-224 0,83 9-32 0,-83-9-16 31,84 7-1280-31,-84-7-256 0</inkml:trace>
  <inkml:trace contextRef="#ctx0" brushRef="#br0" timeOffset="202301.6">13685 15132 30399 0,'-9'3'1344'0,"4"0"288"0,3-3-1312 0,2 1-320 0,1 1 0 0,2 1 0 0,0-1 336 0,2 3 0 16,3 5 0-16,3 3 0 0,2 4 384 0,1 6 80 16,2-4 16-16,-1 4 0 0,1-2-80 0,0-1-16 15,0-4 0-15,-1 0 0 0,0-1-720 0,0 1-128 16,-3-4-48-16,-1-2-10720 15,-1-3-2160-15</inkml:trace>
  <inkml:trace contextRef="#ctx0" brushRef="#br0" timeOffset="202513.11">14009 15104 14735 0,'-15'12'1312'0,"1"-6"-1056"0,7 0-256 0,1-2 0 16,1-1 3040-16,0 1 544 0,-5 5 128 0,-7 6 0 16,-12 11-2080-16,-8 9-416 0,-5 5-96 0,1-1-16 15,3-3-528-15,1-3-96 0,4-3-32 0,3-3 0 16,6-5-448-16,6-8-208 0,5-2 16 0,7-6-14624 16</inkml:trace>
  <inkml:trace contextRef="#ctx0" brushRef="#br0" timeOffset="202892.39">14173 15395 22111 0,'-8'3'976'0,"3"-3"208"0,0-3-944 0,1 3-240 16,2 3 0-16,0-3 0 0,0 0 528 0,-3 4 64 16,-4 1 16-16,-2 4 0 0,-1 1 704 0,1 3 144 15,1 3 16-15,1-4 16 0,3 1-560 0,2-1-112 0,2-2-32 0,1 0 0 16,3-4-464-16,2 0-80 16,1-2-32-16,1-2 0 0,-6-2-208 0,0 0 0 15,0 0 0-15,0 0 0 16,54-8-544-16,-54 8 0 0,0 0 0 0,0 0 0 15,56-30 16-15,-56 30 0 0,0 0 0 0,0 0 0 0,54-41 192 0,-54 41 32 0,0 0 16 16,0 0 0-16,49-32 128 0,-49 32 32 0,0 0 0 0,0 0 0 16,0 0 384-16,0 0 96 0,40 7 16 0,-37 0 0 15,-1 2 640-15,0 4 128 0,-2 2 16 0,-2-2 16 16,1 2-304-16,-3 1-64 0,2 0-16 0,-3 0 0 16,2-1-784-16,1-4-192 0</inkml:trace>
  <inkml:trace contextRef="#ctx0" brushRef="#br0" timeOffset="210912.08">8103 15660 911 0,'-11'6'0'0,"2"-3"0"0,2 0 0 0,2 1 0 16,2-4 1984-16,3 0 304 0,-1 3 64 0,-1-2 16 16,-2 4-576-16,2 1-96 0,0 1-32 0,4 0 0 15,1 1-864-15,3 0-176 0,4 0-48 0,2 2 0 16,2 3 48-16,1-4 0 0,4 4 0 0,-19-13 0 15,41 22 192-15,-19-8 32 0,-22-14 16 0,43 28 0 16,-43-28 96-16,46 31 0 0,-19-12 16 0,-27-19 0 16,52 26-240-16,-52-26-48 0,61 21-16 0,-61-21 0 15,86 16-208-15,-86-16-32 0,102 10-16 0,-102-10 0 16,80 2-112-16,-80-2-32 0,93-6 0 0,-93 6 0 16,104-12 624-16,-104 12 128 0,105-15 32 0,-105 15 0 15,108-18-1520-15,-108 18-304 0,104-18-64 0,-104 18-16 16,92-16 1008-16,-92 16 208 0,89-16 32 0,-89 16 16 0,86-11-240 0,-86 11-48 15,84-2-128-15,-84 2 192 0,81 0-16 16,-81 0-16-16,68 10 0 0,-68-10 0 0,56 19 64 0,-56-19 16 16,48 20 0-16,-48-20 0 0,45 27 64 0,-45-27 16 15,46 32 0-15,-46-32 0 0,44 28 32 0,-44-28 16 16,38 29 0-16,-38-29 0 0,32 26-64 0,-32-26-16 16,28 18 0-16,-28-18 0 0,21 19-96 0,-13-13-32 15,-1 0 0-15,-2 2 0 0,0-2-160 0,-1 0 0 16,0-4 144-16,-2 2-144 0,1 0 128 0,-1-2-128 15,1 0 160-15,0-2-160 0,0 0 128 0,-3 0-128 16,0 0 0-16,0 0 144 0,0 0-144 0,0 0 0 16,0 0 0-16,36-36 0 0,-36 36 0 0,0 0 0 0,0 0-128 0,33-45 128 15,-33 45-144-15,0 0 144 0,38-38-192 0,-38 38 192 16,0 0-144-16,55-43 144 0,-55 43 0 0,0 0-144 16,63-39 144-16,-63 39 0 0,0 0 0 0,68-32 0 15,-68 32 0-15,52-17 0 0,-52 17 0 0,57-11 0 16,-57 11 0-16,56-3 0 0,-56 3 0 0,60 3 0 15,-60-3 0-15,58 5 0 0,-58-5 0 0,52 8 0 16,-52-8 0-16,56 10 0 0,-56-10 0 0,56 13 128 16,-56-13-128-16,50 12 0 0,-50-12 0 0,68 12 0 15,-68-12 0-15,80 16 128 0,-80-16-128 0,82 13 0 16,-82-13 0-16,77 10 0 0,-77-10 0 0,68 8 0 16,-68-8 0-16,63 10 0 0,-63-10 0 0,82 14 128 0,-37-8-128 15,1 0 0-15,1 3 0 0,0-3 0 0,0 0 0 0,0 0 0 16,0 2 0-16,0-2 0 0,-2 3 0 0,0-6 0 15,-45-3 0-15,90 8 0 0,-38-6 0 0,3 1 0 16,-2 0 0-16,-4 1 0 0,1 1 0 0,-5 1 0 16,-45-6 0-16,82 14 0 0,-82-14 0 0,79 12 0 15,-79-12 0-15,81 10 0 0,-81-10 0 0,79 9 0 16,-79-9 0-16,73 10 0 0,-73-10 0 0,69 9 0 16,-69-9 0-16,65 10 0 0,-65-10 0 0,65 7 0 15,-65-7 0-15,70 5 128 0,-70-5-128 0,73 3 128 16,-73-3-128-16,76 0 128 0,-34 1-128 0,-42-1 144 15,79 5-144-15,-79-5 160 0,78 7-160 0,-40-1 128 0,-38-6-128 16,78 5 128-16,-78-5-128 0,79 5 160 16,-39-4-160-16,0 1 160 0,0 1-160 0,0-2 0 0,-3 4 144 15,0-1-144-15,-37-4 128 0,65 6-128 0,-65-6 128 16,60 7-128-16,-60-7 0 0,58 5 0 0,-58-5 0 0,59 2 128 16,-59-2-128-16,63-7 0 0,-63 7 0 0,77-16 0 31,-29 3-592-31,5-3-96 0</inkml:trace>
  <inkml:trace contextRef="#ctx0" brushRef="#br0" timeOffset="-209957.3">10387 16328 9215 0,'-11'2'816'0,"1"-2"-656"16,3 3-160-16,2-3 0 0,-2 1 944 0,-2 4 144 15,-11 0 48-15,-11 4 0 0,-6 5 448 0,-2 2 80 16,4 2 32-16,2 0 0 0,5 1 224 0,6-1 32 16,2 1 16-16,4-2 0 0,2 1-544 0,6-5-96 15,1 2-32-15,6-4 0 0,2 0-448 0,3-1-80 16,2 0-32-16,4-1 0 0,1 1-432 0,3 0-96 16,1-2-16-16,-15-8 0 0,33 20-192 0,-16-8 0 15,2 2 0-15,-3 1 0 0,0 3 0 0,-2-2 0 0,-2 1 0 16,-3 1 0-16,-1-1 0 0,-5 1 0 0,-2-5 0 0,-5 2 0 15,1-4 0-15,-6 0 0 0,-2 2 128 0,-3-2-128 16,0 1 384-16,-4-2-32 0,1 1 0 0,0-5 0 16,-3 2-224-16,1 1-128 0,2 0 160 0,1 1-160 15,1 0 0-15,3-1 0 0,3 0 0 0,2-2 0 16,2-1-128-16,2 0 128 0,2 0-192 0,1 1 192 16,2-1-176-16,1 1 176 0,2 2-160 0,-1 1 160 15,0 2-240-15,0 2 48 0,-1 3 16 0,-1-1 0 16,-1 4 176-16,-1 5 0 0,-1-1 0 0,-3 2-128 15,-2 3 128-15,-2 2 0 0,-4-3 0 0,0 4 0 0,-4 0 0 16,-1 3 128-16,-3 2-128 0,-1-2 176 0,-3 3 224 0,0 1 48 16,-1-1 16-16,0-1 0 15,4-7-128-15,1-2-16 0,3-3-16 0,2-7 0 0,4 1-304 16,2-2 0-16,5 1 128 0,1-5-128 0,2-4 0 0,3-2-144 16,2-1 16-16,3-6 0 15,3 0-1280-15,-10 0-256 0,0 0-64 0,0 0-13184 16</inkml:trace>
  <inkml:trace contextRef="#ctx0" brushRef="#br0" timeOffset="-209538.87">10921 16476 19343 0,'-21'-3'848'0,"5"-1"192"0,0 1-832 0,4 3-208 0,3 0 0 0,2 0 0 16,-3 3 1072-16,-5 1 160 0,-11 2 48 0,-14 6 0 15,-9 8 256-15,-2 7 64 0,4 3 16 0,6 2 0 16,8 3-208-16,6-2-32 0,8-3-16 0,8-2 0 16,6-3-384-16,8-3-80 0,4-6 0 0,4-1-16 15,7-3-624-15,3-2-128 0,-21-10-128 0,55 13 176 0,-55-13-176 16,57 3 0-16,-57-3 0 0,69-6 0 16,-69 6 0-16,70-16 0 0,-70 16 0 0,65-25 0 0,-65 25 0 0,54-28 0 15,-54 28 0-15,0 0 0 0,61-42 0 0,-61 42 0 16,0 0 0-16,27-47 0 0,-24 31 0 0,-3 1 0 15,-3 1 0-15,-2 2 0 0,-2 0 0 0,-4-2-176 16,0 3 16-16,-3-2-16672 16</inkml:trace>
  <inkml:trace contextRef="#ctx0" brushRef="#br0" timeOffset="-209087.19">11557 16747 20271 0,'-3'4'1792'0,"2"-1"-1424"15,0 2-368-15,1-3 0 0,0 1 1216 0,-1 4 192 16,-2 5 16-16,-1 6 16 0,-1 7-464 0,3-5-80 16,0 1-32-16,0-5 0 15,2-2-1024-15,0 1-208 0,0-6-32 0,-2 4-16 0</inkml:trace>
  <inkml:trace contextRef="#ctx0" brushRef="#br0" timeOffset="-207174">12158 16567 7359 0,'-3'0'656'0,"1"-3"-528"0,1 3-128 0,-1 0 0 16,1 0 576-16,-1 0 96 0,-5 0 16 0,-1-2 0 15,-5 2 480-15,-1 0 112 0,-2 2 0 0,-1 1 16 16,1 0-128-16,-1 1-16 0,1 2-16 0,-1-2 0 16,1 2-400-16,0 3-80 0,1-3-16 0,1 1 0 15,3 2-160-15,0-3-32 0,2 0-16 0,3 0 0 16,1 1-32-16,3-4 0 0,0 1 0 0,2 0 0 16,2 1-32-16,-1 1-16 0,3 0 0 0,-1-1 0 15,2 0-352-15,1 2 144 0,2 2-144 0,0 0 0 16,2-2 144-16,1 2-144 0,2-2 0 0,0 2 144 0,3 1-144 0,2-2 0 15,2 2 0-15,-2 0 128 0,-18-10-128 16,0 0 0-16,55 13 0 0,-55-13 0 0,0 0 0 0,0 0 0 16,0 0 0-16,0 0 0 0,55 0 0 0,-52-3 0 15,-3 2 128-15,0-2-128 0,0 0 0 0,-3-2 0 16,2-1 0-16,-2-2 128 0,1-1 128 0,-3 0 0 16,1-1 16-16,-2-3 0 0,1 0-32 0,-1 0-16 15,0 1 0-15,0-3 0 0,2 3-224 0,0 1 0 16,2-2 128-16,1 3-128 0,-1 2 0 0,1-5-208 0,2 3 32 15,1 1-7952 1,1 0-1600-16</inkml:trace>
  <inkml:trace contextRef="#ctx0" brushRef="#br0" timeOffset="-206933.88">12124 16684 16575 0,'0'0'736'0,"2"-2"160"0,1-1-720 0,1 2-176 0,0 1 0 0,-1 0 0 16,5-3 512-16,-8 3 64 0,0 0 0 0,65-10 16 15,-65 10 608-15,66-6 112 0,-66 6 32 0,63-3 0 16,-63 3-640-16,63-3-128 0,-63 3-32 0,57-6 0 15,-57 6-1296-15,0 0-256 0</inkml:trace>
  <inkml:trace contextRef="#ctx0" brushRef="#br0" timeOffset="-206717.37">12221 16696 15663 0,'-6'7'688'0,"3"-6"144"0,1 1-656 0,0-2-176 0,2 1 0 0,2 1 0 16,0-1 816-16,3 1 128 15,4 0 16-15,2 3 16 0,-11-5 240 0,0 0 64 0,51 13 0 0,-51-13 0 16,42 13-480-16,-42-13-96 0,48 6 0 0,-48-6-16 16,0 0-688-16,70 3-192 0,-70-3-16 0,55-7-11264 15</inkml:trace>
  <inkml:trace contextRef="#ctx0" brushRef="#br0" timeOffset="-206518.22">12624 16599 17503 0,'-6'10'768'0,"2"-7"176"0,0 2-752 0,2-1-192 0,-1 0 0 0,2-1 0 16,0 4 1584-16,-2 4 272 0,0 2 64 0,-3 10 16 0,-2 4-608 0,1 0-128 15,-1-2-32-15,1-3 0 0,-1-1-480 0,2-4-112 16,0 1 0-16,1-7-16 0,0-3-720 0,3-5-144 16,-1 1-16-16,2-4-12992 15</inkml:trace>
  <inkml:trace contextRef="#ctx0" brushRef="#br0" timeOffset="-206266.26">12549 16539 17503 0,'-8'3'768'0,"4"-3"176"0,2 1-752 0,1-1-192 16,2 0 0-16,0 0 0 0,3 0 736 0,1 2 112 15,5-2 32-15,-10 0 0 0,0 0 288 0,53 13 64 16,-53-13 16-16,43 12 0 0,-43-12-64 0,43 19-16 16,-43-19 0-16,49 23 0 0,-26-8-464 0,-1-1-112 0,-3 1-16 0,-3-2 0 15,-5 0-128-15,-5 1-16 0,-3-3-16 0,-6 2 0 16,-3-2 240-16,-6 3 48 0,-2-2 16 0,-4 0 0 15,-2 1-48-15,-4-2-16 0,1 0 0 0,-6-1 0 16,3 0-448-16,-1-4-80 0,-1 0-128 16,1-2 176-1,3 1-752-15,7-5-128 0,4 1-48 0,6-2-15504 0</inkml:trace>
  <inkml:trace contextRef="#ctx0" brushRef="#br0" timeOffset="-204886.25">13708 16621 13823 0,'-3'-3'1216'0,"0"2"-960"0,1 1-256 0,1 0 0 16,-1 0 768-16,-1 0 128 0,-5 1 0 0,-3 2 16 15,-4 3 208-15,-2 2 32 0,0 4 16 0,0 0 0 16,4 4-192-16,2-1-32 0,1 1-16 0,4-3 0 15,1 3-160-15,2-6-48 0,2 2 0 0,2-3 0 0,3-2-464 0,1 2-80 16,0-6-32-16,2 1 0 16,1 0-144-16,-1-2-192 0,-7-2 32 0,0 0 16 15,0 0-496-15,0 0-80 0,0 0-32 0,62-22 0 16,-62 22-224-16,0 0-48 0,0 0-16 0,0 0 0 16,42-36 400-16,-35 30 96 0,-2-5 16 15,0 3 0 1,-1 2 528-16,-2 3 0 0,0 0 0 0,-2 1 0 0,0 4 0 0,-2-2 192 0,1 4 0 0,-1 2 0 0,-1 0 736 15,1 3 144-15,-1 2 16 0,1 4 16 0,-1-2-384 16,1 2-80-16,2-1 0 16,1 1-16-16,0-3-416 15,3 0-80-15,1 1 0 0,0-3-128 0,1-3-640 0,2-1-256 0,-1-1-32 16,3-4-9776-16</inkml:trace>
  <inkml:trace contextRef="#ctx0" brushRef="#br0" timeOffset="-204669.31">13987 16403 12895 0,'-2'-2'576'0,"1"2"112"0,0 0-560 0,0 0-128 0,-1 2 0 0,1 1 0 16,-1 0 1568-16,-2 4 288 0,-1 5 48 0,-2 8 16 16,-3 7-192-16,0 3-16 0,-1 4-16 0,1 3 0 15,0-1-832-15,0 1-160 0,1 2-48 0,1-2 0 16,0-5-384-16,3-1-80 0,0-5 0 0,4-4-16 31,0-3-688-31,1-6-144 0,1 0-32 0,2-7-11472 0</inkml:trace>
  <inkml:trace contextRef="#ctx0" brushRef="#br0" timeOffset="-204474.68">14162 16383 4607 0,'-2'2'400'0,"-1"0"-400"0,0-2 0 0,0 3 0 0,1 0 2464 0,-1 1 416 16,1 2 64-16,-5 7 32 0,-4 5-656 0,-3 8-128 16,-4 9-16-16,0-1-16 0,-1 5-1200 0,1-1-224 15,0-1-48-15,3-2-16 0,2-1-528 0,2-5-144 16,3-3 0-16,3-4 0 16,4-3-384-16,2-7-128 0,3 0-48 0,3-5-10256 0</inkml:trace>
  <inkml:trace contextRef="#ctx0" brushRef="#br0" timeOffset="-204159.37">14638 16552 15663 0,'-1'2'1392'0,"0"-2"-1120"16,2 1-272-16,0 2 0 0,2-3 1536 0,-1 4 240 15,2 2 48-15,3 6 16 0,3 2-896 0,1 7-176 16,2-3-48-16,-2 1 0 0,-1 3-96 0,-2-5-32 15,2 1 0-15,5 11 208 0,-7-16-672 0,-2-1 0 0,-1-2-128 32,1-4-832-32,-2 0-256 0</inkml:trace>
  <inkml:trace contextRef="#ctx0" brushRef="#br0" timeOffset="-203915.3">14821 16554 7359 0,'-2'0'656'0,"1"-2"-528"0,1 2-128 0,0 0 0 0,-2 0 1728 16,1 0 304-16,-1 2 64 0,-3-1 16 16,-3 4-128-16,-2 2-32 0,-1 2 0 0,0 1 0 15,-1 6-208-15,-3-1-32 0,-2 5-16 0,-2 2 0 16,-1 1-1008-16,-1 1-208 0,0 1-32 0,0-3-16 15,3 1-1200-15,3-6-256 0,5 0-32 0,4-7-11056 16</inkml:trace>
  <inkml:trace contextRef="#ctx0" brushRef="#br0" timeOffset="-203707.58">14923 16757 28559 0,'-8'7'1264'0,"5"-2"272"0,-2-1-1232 0,3-1-304 15,1-2 0-15,1 1 0 0,0 2 304 0,0 5 0 0,1 3 0 0,-1 2 0 16,0 4-304-16,-1 1 0 16,0-1 0-16,0-2 0 0,-1 0-192 0,2-3 48 15,0-3 16-15,0-4-12864 0</inkml:trace>
  <inkml:trace contextRef="#ctx0" brushRef="#br0" timeOffset="-203557">14972 16602 17503 0,'-11'7'1552'0,"5"-7"-1232"15,0 2-320-15,2-2 0 0,1 0 2336 0,2 0 416 0,0-2 64 0,-1-1 32 16,-1-1-2848-1,2 1-432-15,0-2-144 0,2 1-48 0,-1 4 624 0,0 0 0 0</inkml:trace>
  <inkml:trace contextRef="#ctx0" brushRef="#br0" timeOffset="-203304.06">15323 16622 13823 0,'-1'-1'1216'0,"1"1"-960"15,1-3-256-15,1 3 0 0,0-1 2080 0,1 1 368 16,0 0 80-16,-3 0 16 0,0 0-624 0,0 0-112 16,0 0-16-16,0 0-16 0,63-8-464 0,-63 8-96 15,0 0 0-15,0 0-16 0,57 2-832 0,-57-2-176 16,0 0-16-16,0 0-10256 15,58 0-2048-15</inkml:trace>
  <inkml:trace contextRef="#ctx0" brushRef="#br0" timeOffset="-203104.16">15341 16722 28559 0,'-16'7'1264'0,"7"-5"272"0,2 2-1232 0,3-4-304 0,3 0 0 0,1 0 0 16,1 0 704-16,1 0 96 0,2 0 16 0,-4 0 0 15,0 0-608-15,0 0-208 0,56 2 144 0,-56-2-144 16,45 4 128-16,-45-4-128 0,56 0 128 0,-56 0-128 16,64-4-1248-16,-64 4-336 0</inkml:trace>
  <inkml:trace contextRef="#ctx0" brushRef="#br0" timeOffset="-202797.82">16101 16532 24879 0,'-12'-3'2208'0,"2"3"-1760"16,4 0-448-16,1 0 0 0,1 0 1728 0,-3 3 272 15,-3 1 48-15,-15 3 16 0,-8 4-784 0,-4 6-144 16,1 4-48-16,2 2 0 0,7-1-176 0,4 0-32 15,4-2-16-15,7 1 0 0,4 1-384 0,6-3-80 16,3-3-16-16,5 0 0 0,4-1-224 0,2-5-160 16,3 2 192-16,-15-12-192 0,39 14 0 0,-39-14 0 0,40 8 0 15,-40-8 0-15,0 0 0 0,65 0 0 0,-65 0 0 0,0 0 0 16,68-22 0-16,-68 22 0 0,0 0 0 0,60-39 0 16,-60 39 0-16,0 0 0 0,42-55 0 0,-42 55 0 15,15-38 0-15,-15 38 0 0,5-41 0 0,-5 41 0 16,-7-41 0-16,-1 25-256 0,-2 0 64 0,-3 0 0 31,-2 4-528-31,-1-1-112 0,1 3 0 0,0 4-16256 0</inkml:trace>
  <inkml:trace contextRef="#ctx0" brushRef="#br0" timeOffset="-202023.75">10312 17415 15663 0,'-2'2'1392'0,"1"0"-1120"0,0 0-272 0,1 0 0 0,1 0 960 0,-1 3 144 16,0 1 32-16,1 7 0 0,3 1 336 0,2 1 80 15,3 1 16-15,2-1 0 0,3-2-416 0,2 0-96 16,-16-13-16-16,41 20 0 0,-41-20-640 0,49 14-128 16,-49-14-16-16,53 9-16 0,-53-9-240 0,52 5 0 15,-52-5-144-15,0 0 144 0,63 2-160 0,-63-2 160 0,0 0-160 16,0 0 160-16,0 0-400 0,0 0 16 0,0 0 0 0,0 0 0 16,0 0 384-16,6 13-160 0,-14-11 160 0,-5 2 0 15,0 0 0-15,-5 2 0 0,1 0 0 0,-4 0 0 16,-1 0 0-16,0 4 0 0,-2-1 0 0,1 1 0 15,-2 0 0-15,0-2 0 0,2 2 0 0,0 0 0 32,2-1-976-32,4 2-96 0,1 0-16 0,2-3-10208 0</inkml:trace>
  <inkml:trace contextRef="#ctx0" brushRef="#br0" timeOffset="-201807.93">10735 17651 11055 0,'-8'6'976'0,"2"-2"-784"0,0 0-192 0,1-2 0 0,1-2 2672 0,0 0 480 16,-1 4 112-16,-4 0 0 0,-9 4-928 0,-5 2-192 15,-4 5-32-15,-2 1-16 0,-1 3-1216 0,-1-3-240 16,1 0-64-16,0 2 0 15,0-2-1392-15,2 0-272 0</inkml:trace>
  <inkml:trace contextRef="#ctx0" brushRef="#br0" timeOffset="-200947.56">11014 17827 8287 0,'-5'5'736'0,"1"-2"-592"0,2-3-144 0,1 3 0 0,1-3 1040 0,0 0 176 16,0 0 48-16,1-3 0 0,1 1 160 0,3-2 48 15,-5 4 0-15,0 0 0 0,0 0-320 0,0 0-64 16,56-36-16-16,-56 36 0 0,0 0-144 0,56-41-32 16,-56 41 0-16,0 0 0 0,60-50-384 0,-60 50-96 15,0 0-16-15,56-47 0 0,-56 47-80 0,0 0 0 16,48-39-16-16,-48 39 0 0,0 0-48 0,0 0 0 0,45-34 0 0,-45 34 0 15,0 0 112-15,0 0 16 16,0 0 0-16,0 0 0 0,0 0 288 0,0 0 64 16,0 0 16-16,13 6 0 0,-14 4 144 0,-3 3 16 15,2 5 16-15,-2-1 0 0,0 4-432 0,1 3-96 0,-1 0-16 0,0 4 0 16,0-3-192-16,-1 0-64 16,3-3 0-16,0 1 0 0,0-3-128 0,1-2 0 15,-1-2 0-15,-1-1 0 16,2-5-1200-16,-2 0-112 0,1-2-32 0,-1-3-14096 0</inkml:trace>
  <inkml:trace contextRef="#ctx0" brushRef="#br0" timeOffset="-200729.35">11071 17980 13823 0,'-1'4'1216'0,"1"-4"-960"0,1 2-256 0,0-2 0 0,3 0 1552 0,0 0 272 16,3-2 48-16,-7 2 16 0,0 0-416 0,65-10-96 15,-65 10-16-15,73-10 0 0,-73 10-368 0,73-6-80 16,-73 6-16-16,66-3 0 0,-66 3-704 0,60 0-192 16</inkml:trace>
  <inkml:trace contextRef="#ctx0" brushRef="#br0" timeOffset="-199999.19">12400 17854 19343 0,'-1'1'1728'0,"1"-1"-1392"0,0 0-336 16,1 0 0-16,0 0 560 0,1 0 32 0,0 0 16 0,3 0 0 15,-5 0-96-15,0 0-32 0,0 0 0 0,0 0 0 16,54-26 144-16,-54 26 16 0,0 0 16 0,0 0 0 16,59-42-336-16,-59 42-64 0,0 0 0 0,0 0-16 15,45-51-240-15,-45 51 0 0,0 0 0 0,0 0 0 16,21-40 0-16,-19 33 0 0,-4 4 0 0,-1 0 0 0,-1 1 0 0,-1 4 0 16,0-2 0-16,-1 4 0 15,-2 2 448-15,0 3 32 0,-1 3 16 0,-1 2 0 16,3 1 256-16,-2 2 48 0,2 1 16 0,1 1 0 15,1-1 64-15,2 0 16 0,2 3 0 0,1-3 0 16,2-2-16-16,2 1 0 0,2-4 0 0,2-1 0 16,2 0-560-16,1-5-96 0,1-1-32 0,-12-6 0 0,0 0-448 15,47 3-80-15,-47-3-32 0,0 0-10768 16,61-25-2144-16</inkml:trace>
  <inkml:trace contextRef="#ctx0" brushRef="#br0" timeOffset="-199807.97">12929 17395 20271 0,'-8'7'896'0,"3"-3"192"0,-1 1-880 0,1-1-208 16,0-2 0-16,1 2 0 0,-1 2 2160 0,-4 7 384 16,-3 6 80-16,-4 9 0 0,-3 4-1328 0,2 0-272 0,1 2-48 15,0 1-16-15,2-4-416 0,3 1-96 0,1-1 0 0,2-5-16 16,1 0-432-16,1-4-176 0,4-3 16 0,2-4-15136 15</inkml:trace>
  <inkml:trace contextRef="#ctx0" brushRef="#br0" timeOffset="-199307.33">12931 17696 19343 0,'-10'0'848'0,"5"0"192"0,0 0-832 0,1 0-208 0,2-3 0 0,0 3 0 16,1 0 992-16,-3 0 160 0,1-2 16 0,-2 2 16 0,0 0 160 0,2 2 48 16,2 1 0-16,0 0 0 0,2 1-176 0,2 2-16 15,2 3-16-15,1-2 0 0,0 2-304 0,0 3-64 16,2-2-16-16,-1 2 0 0,-1 1-320 0,-1-1-64 16,-1-1-16-16,-2 0 0 0,-2-1-272 0,-1 0-128 15,-1 0 128-15,-3 0-128 0,1-1 0 0,-2-1 0 16,-2-1 0-16,1-4 0 0,-2 3 0 0,2-6 0 15,2 2 0-15,-1 0 0 16,1-4-416-16,0 0-16 0,1 2 0 0,3-3 0 16,0 0-400-16,3 0-64 0,2 0-32 0,-4 3 0 15,0 0 144-15,0 0 16 0,0 0 16 0,49-26 0 0,-49 26 384 0,0 0 80 16,0 0 16-16,68-28 0 0,-68 28 272 0,0 0 0 16,52-18 0-16,-52 18 0 0,0 0 144 0,60-7-144 15,-60 7 128-15,48-4-128 0,-48 4 608 0,0 0 32 16,64-15 16-16,-64 15 0 0,0 0-176 0,0 0-32 0,0 0-16 0,50-32 0 15,-49 26-272-15,-1 2-160 0,-1-1 192 0,-3 2-192 16,0-4 400-16,-2 1-16 0,-3 3-16 0,-2-1 0 16,-2-1-64-16,-2 4-16 0,0-2 0 0,-1 3 0 15,-2 3 96-15,1 0 32 0,1 4 0 0,2-1 0 16,3 1 160-16,3 2 16 0,0 1 16 0,3 2 0 16,3 0-256-16,2 1-48 0,1-1-16 0,4 2 0 15,2 1-288-15,5-2 160 0,1 0-160 0,5-1 128 16,4-5-128-16,-22-7 0 0,50 12 0 0,-50-12-11968 15,61 0-2496-15</inkml:trace>
  <inkml:trace contextRef="#ctx0" brushRef="#br0" timeOffset="-185713.32">16822 15452 2751 0,'-12'-5'256'0,"4"3"-256"0,1-2 0 0,1 2 0 16,1-2 864-16,1 4 128 0,-1-2 32 0,-2-2 0 0,-6 1 704 0,-3-3 160 16,-1 2 32-16,1 2 0 15,3 1-240-15,4 1-32 0,1 3-16 0,4 0 0 16,3 4-304-16,2 0-64 0,3 1-16 0,1 2 0 0,1 0-480 0,0 0-112 15,2 2-16-15,-2 3 0 0,1-4-48 0,0 4-16 16,-1-3 0-16,-2 2 0 0,-1 1-128 0,-3-3-48 16,-1 2 0-16,-3-2 0 0,-2-2-80 0,-1 2 0 15,-4-3-16-15,-3 1 0 0,-1-3-48 0,-2 0 0 0,0-1 0 16,-1-1 0-16,2-2-256 0,0-3 0 16,1 0 128-16,3 0-128 15,3 0-1088-15,2-3-256 0</inkml:trace>
  <inkml:trace contextRef="#ctx0" brushRef="#br0" timeOffset="-185422.19">16901 15578 17503 0,'-20'7'768'0,"11"-5"176"0,-3-1-752 0,4 2-192 0,3-3 0 0,1 2 0 16,0 0 960-16,-3 0 144 0,-4 4 48 0,-3 0 0 15,2 1-128-15,4 0 0 0,5 2-16 0,3-3 0 16,6 0-464-16,3-2-96 0,-9-4 0 0,0 0-16 16,50 8-432-16,-50-8 128 0,0 0-128 0,68-2 0 15,-68 2 0-15,0 0 0 0,65-14 0 0,-65 14 0 16,0 0 0-16,0 0 0 0,0 0 0 0,54-27 0 16,-54 23 0-16,-4 1 0 0,-2 0 192 0,-3-1-64 15,0 0 1472-15,-4 0 272 0,-2 0 64 0,-2-2 16 16,-2 0-1952-16,0 0-576 0,0-2-32 0,1 0 0 0,3-1 608 0,1-1 0 15,4 0 0-15,4 0-14336 16</inkml:trace>
  <inkml:trace contextRef="#ctx0" brushRef="#br0" timeOffset="-184457.16">18594 15310 11967 0,'-1'-5'1072'0,"0"0"-864"0,1 4-208 0,-2 1 0 15,2 0 1040-15,-2-2 176 0,-2-5 16 0,-2-3 16 16,-3 1 528-16,-4 0 96 0,-3 5 32 0,0 4 0 15,-3 1-256-15,2 8-48 0,-3 0-16 0,-1 4 0 0,-1 3-432 16,1 3-64-16,0 1-32 0,2 1 0 0,0-1-368 0,5 1-80 16,-1-2-16-16,5-3 0 0,2 1-272 0,2-3-48 15,4 0-16-15,2-2 0 0,1-2-256 0,4-1 128 16,2 0-128-16,2-6 0 0,5 1 0 0,-14-4 0 16,0 0 0-16,0 0 0 0,68-7-208 0,-68 7-48 15,0 0-16-15,75-34 0 16,-75 34-704-16,0 0-144 0,74-48-32 0,-74 48 0 15,0 0 272-15,61-51 48 0,-61 51 16 0,42-43 0 0,-42 43 576 0,35-38 240 16,-35 38-192-16,0 0 192 0,30-42 0 0,-26 35 0 16,-3 5 192-16,-4 4-64 0,-2 5 1232 0,-4 2 240 15,-1 5 64-15,-2 5 0 0,-2 2-224 0,1 5-32 16,-2 0-16-16,0 4 0 0,1 5-816 0,2-3-176 0,1-3-16 0,2-1-16 16,3-3-368-16,2-3 0 0,4-6 0 0,3-3-11840 15,4-7-2496-15</inkml:trace>
  <inkml:trace contextRef="#ctx0" brushRef="#br0" timeOffset="-183822.57">19345 14876 11967 0,'-4'-4'1072'15,"1"2"-864"-15,1 2-208 0,-1 0 0 0,1 0 864 0,-2 2 128 16,-2 5 32-16,-4-1 0 0,-7 10 448 0,-7 6 112 16,-2 10 16-16,-3 10 0 15,-3 8 544-15,-4 7 112 0,0 6 32 0,0 6 0 0,0 4-528 16,5 0-96-16,9-16-32 0,0 6 0 16,2 0-640-16,3 0-128 0,4-6-32 0,6-6 0 0,3-7-480 0,4-8-96 15,4-3-32-15,3-7 0 16,3-6-560-16,3-3-112 0</inkml:trace>
  <inkml:trace contextRef="#ctx0" brushRef="#br0" timeOffset="-183321.75">19382 15350 21183 0,'0'1'1888'0,"1"1"-1504"0,0 1-384 0,2 1 0 15,-1-2 896-15,2 2 128 16,1 2 0-16,3 6 16 0,5 4 368 0,3 3 64 16,2 3 0-16,2 0 16 0,-1-2-576 0,-1 0-112 15,3-1-32-15,-1-1 0 0,0-2-560 0,-2-1-208 0,-1-3 144 0,-4-2-9952 16,-2-2-2000-16</inkml:trace>
  <inkml:trace contextRef="#ctx0" brushRef="#br0" timeOffset="-183099.45">19727 15280 13823 0,'-8'0'608'0,"3"-2"128"0,0 1-592 0,0 1-144 0,2 0 0 0,-2 1 0 16,-3 1 2000-16,-4 2 368 0,-9 5 80 0,-7 1 16 16,-6 8-448-16,0 2-96 0,0 5 0 0,1-2-16 15,-1 4-496-15,2-1-80 0,-1 2-32 0,3-2 0 16,3-2-688-16,3-4-144 0,7-1-16 0,4-7-16 16,3-2-1200-16,5-4-256 0</inkml:trace>
  <inkml:trace contextRef="#ctx0" brushRef="#br0" timeOffset="-182206.95">19717 15843 21183 0,'-3'-2'1888'0,"3"-2"-1504"16,2 0-384-16,0 4 0 0,1 0 544 0,-1-5 32 15,3-2 16-15,2-6 0 0,-7 13-240 0,29-40-48 16,-29 40-16-16,34-45 0 0,-34 45 352 0,41-44 80 15,-41 44 16-15,42-41 0 0,-42 41-240 0,44-41-48 16,-44 41-16-16,0 0 0 0,50-38-192 0,-50 38-48 16,0 0 0-16,0 0 0 0,0 0 192 0,0 0 48 15,0 0 0-15,0 0 0 0,13 22 384 0,-21-6 80 16,1 3 0-16,-2-1 16 0,-1 4-464 0,-1 2-80 16,1 1-32-16,0-4 0 0,0 1-336 0,3-5 0 0,2 1 0 0,3-5-10384 31,2-1-2160-31</inkml:trace>
  <inkml:trace contextRef="#ctx0" brushRef="#br0" timeOffset="-181951.88">20336 15313 8287 0,'-2'2'736'0,"-1"-2"-592"0,1 0-144 0,2 0 0 16,0 1 2912-16,1 2 544 0,-1-1 128 0,0 4 0 15,1 4-1136-15,-2 3-224 0,-1 6-48 0,-1 6-16 16,-2 4-672-16,0 0-128 0,-2 5-16 0,-1-5-16 0,1 2-624 0,0-5-112 16,-1 1-16-16,1-3-16 15,1-3-800-15,1-2-144 0,1-6-48 0,3-4-15056 16</inkml:trace>
  <inkml:trace contextRef="#ctx0" brushRef="#br0" timeOffset="-181799.46">20168 15467 19343 0,'-7'4'1728'0,"2"0"-1392"16,6-4-336-16,1 0 0 0,2 0 2656 0,-3 1 464 15,3 3 80-15,2 2 32 0,5 0-1648 0,-11-6-336 16,0 0-64-16,64 14-16 0,-64-14-768 0,60 2-144 15,-60-2-48-15,77-2-10768 0,-77 2-2144 0</inkml:trace>
  <inkml:trace contextRef="#ctx0" brushRef="#br0" timeOffset="-181496.25">20762 15350 11967 0,'-4'0'1072'0,"3"-3"-864"15,1 3-208-15,1 0 0 0,1 3 2160 0,1-2 384 16,1 4 80-16,1-1 0 0,1 5-16 0,2 6-16 15,5 1 0-15,-1 7 0 16,2-1-864-16,-1 3-192 0,3 1-16 0,1 2-16 0,1 1-768 0,1-4-160 16,-2 3-16-16,0-2-16 0,1-4-544 0,-4-2 0 15,-1-3 0-15,-5-1 0 16,-1-4-1200-16,-2-4-336 0</inkml:trace>
  <inkml:trace contextRef="#ctx0" brushRef="#br0" timeOffset="-181299.22">21107 15345 15663 0,'-8'2'1392'0,"1"-2"-1120"0,2 3-272 0,1-2 0 16,0 1 2752-16,-2 2 480 0,-6 5 96 0,-8 3 32 16,-8 5-1488-16,-6 7-288 0,-4 3-64 0,0 2-16 15,1-1-672-15,1-1-144 0,1-2-32 0,2 1 0 16,2-1-448-16,1-6-80 0,3 0-128 0,3-3-10512 15,5 0-2208-15</inkml:trace>
  <inkml:trace contextRef="#ctx0" brushRef="#br0" timeOffset="-180962.45">21087 15603 23951 0,'0'0'1056'0,"0"0"224"0,0 0-1024 0,0 0-256 15,0 0 0-15,0 0 0 0,0 0 976 0,0 0 144 16,58-22 32-16,-58 22 0 0,0 0 192 0,0 0 64 16,58 2 0-16,-53 6 0 0,-4 0-496 0,-3 0-80 15,-3 4-32-15,-4 1 0 0,-2 0-496 0,-1 2-112 16,-6 1 0-16,-1 3-16 0,-2-1-176 0,0 0 128 0,0-1-128 0,2-1 128 15,3 0 112-15,2-2 16 16,4-3 0-16,3 0 0 0,5 0 80 0,0-4 32 0,5 2 0 0,2-1 0 16,0-2-208-16,3 0-32 15,3-1-128-15,1 0 192 0,-12-5-192 0,0 0 0 0,45 8 128 0,-45-8-128 16,55 4 0-16,-55-4 0 0,59-1 0 0,-59 1-11792 16,57-9-2288-1</inkml:trace>
  <inkml:trace contextRef="#ctx0" brushRef="#br0" timeOffset="-180607.84">21589 15335 8287 0,'-1'4'736'0,"-1"1"-592"16,2-2-144-16,0 1 0 0,2 1 1344 0,-2 1 224 16,-2 8 48-16,1 8 16 0,-1 9-192 0,-2 5-32 0,-1 5-16 0,-1-1 0 15,0 1-528-15,0-5-96 0,-1-3-32 0,1-4 0 16,2-7-736-16,1-3 0 0</inkml:trace>
  <inkml:trace contextRef="#ctx0" brushRef="#br0" timeOffset="-180435.76">21489 15486 13823 0,'-1'3'1216'0,"-2"0"-960"0,2-2-256 0,2-1 0 16,0 0 1408-16,2 0 224 0,2 3 48 0,2 0 16 15,-7-3-816-15,0 0-176 0,56 13-16 0,-56-13-16 16,62 3-672-16,-62-3-384 0,76 5 64 0,-76-5 0 0</inkml:trace>
  <inkml:trace contextRef="#ctx0" brushRef="#br0" timeOffset="-180255.17">21978 15658 20271 0,'-3'2'1792'0,"0"-2"-1424"15,2 0-368-15,1-2 0 0,1 0 1072 0,2 2 144 16,-1-2 16-16,2-1 16 16,-4 3-1472-16,0 0-288 0,0 0-64 0,0 0-16 15,64-26-1744-15,-64 26-352 0,0 0-64 0,61-13 0 0</inkml:trace>
  <inkml:trace contextRef="#ctx0" brushRef="#br0" timeOffset="-180126.81">22259 15663 21183 0,'-8'9'944'0,"4"-7"192"0,0 0-912 0,2 1-224 0,0-2 0 0,2-1 0 16,2 0 704-16,0 0 80 0,2 0 32 0,2-1 0 16,-6 1-688-16,0 0-128 0,0 0 0 0,0 0 0 15,0 0-1056 1,59-7-160-16,-59 7-48 0,0 0-5088 0,0 0-1024 0</inkml:trace>
  <inkml:trace contextRef="#ctx0" brushRef="#br0" timeOffset="-179763.76">22759 15372 10127 0,'5'4'448'0,"-4"-1"96"0,0 2-544 0,-1-3 0 0,0 1 0 0,-1 0 0 16,0-1 1488-16,-2 6 192 0,-3 8 48 0,-3 5 0 15,-3 7 224-15,-3 1 48 0,-1-1 16 0,0 3 0 16,-1-1-544-16,1-2-96 0,1-1-32 0,1-1 0 16,2-6-768-16,2-1-144 0,4-7-48 0,1-3-13408 15</inkml:trace>
  <inkml:trace contextRef="#ctx0" brushRef="#br0" timeOffset="-179597.81">22532 15533 27647 0,'-11'10'1216'0,"4"-7"256"16,2 0-1168-16,4-2-304 0,2 2 0 0,3-3 0 0,1 0 736 0,2 0 96 15,-7 0 0-15,0 0 16 0,56 0-368 0,-56 0-80 16,65 0-16-16,-65 0 0 0,78 0-384 0,-78 0 0 16,83 3-192-16,-83-3-13968 15</inkml:trace>
  <inkml:trace contextRef="#ctx0" brushRef="#br0" timeOffset="-179387.93">23086 15435 24879 0,'-3'4'1088'0,"0"-1"256"0,2 0-1088 0,2-1-256 0,2 2 0 0,-1-3 0 15,1 2 1088-15,2 3 176 0,4 6 16 0,5 4 16 0,2 4 128 0,0 2 32 16,-1 2 0-16,0-2 0 15,0-2-688-15,-2 2-144 0,0-3-32 0,-2-1 0 16,0-2-592-16,-2-3 0 0,-1-3-144 0,0-3-16176 16</inkml:trace>
  <inkml:trace contextRef="#ctx0" brushRef="#br0" timeOffset="-179208.22">23375 15423 33167 0,'-28'12'1472'0,"13"-5"304"0,-1 2-1424 0,-3 1-352 15,7-4 0-15,3 0 0 0,-5 2 576 0,-8 7 64 0,-14 7 0 16,-10 6 0-16,-2 1-144 0,3-1-32 16,6-3 0-16,9-5 0 15,8-4-976-15,8-4-208 0,8-3-48 0,6-5 0 0</inkml:trace>
  <inkml:trace contextRef="#ctx0" brushRef="#br0" timeOffset="-178857.97">23378 15664 28559 0,'-7'5'1264'0,"3"-5"272"0,2 1-1232 0,0 1-304 0,1-2 0 0,1 4 0 16,0-1 528-16,0-3 48 0,0 3 16 0,-1 4 0 0,1-1 256 0,0 1 48 16,0-1 16-16,0 0 0 15,1 1-400-15,2-2-96 0,-1-2-16 0,2 1 0 16,2-4-400-16,0 0 0 0,-6 0 0 0,0 0 0 16,0 0 0-16,0 0 0 0,56-22 0 0,-56 22 0 0,0 0 0 0,0 0 0 15,55-35 0-15,-55 35 0 16,0 0 0-16,0 0 0 0,0 0-144 0,55-22 144 15,-55 22 0-15,0 0 0 0,0 0 0 0,22 9 0 16,-19-2 240-16,-1 2 96 0,-1 1 32 0,-2 3 0 16,0 2 272-16,-3 1 48 0,0 0 16 0,-1 3 0 0,-1-3-352 15,1 0-64-15,0 0-16 0,0 1 0 0,1-3-272 0,1-2 0 16,2 1 0-16,2-4-17728 16</inkml:trace>
  <inkml:trace contextRef="#ctx0" brushRef="#br0" timeOffset="-173868.28">25257 15073 16575 0,'1'5'1472'0,"1"-2"-1168"0,2-1-304 0,0 0 0 16,-1 2 1216-16,1 4 192 0,5 2 48 0,3 9 0 0,5 7 640 0,4 11 128 15,3 7 16-15,-3 5 16 16,-2 4-496-16,-2 3-96 0,-6 4-32 0,-5 1 0 16,-3-2-848-16,-10 2-160 0,-5-2-48 0,-4-8 0 0,-1-6-304 15,-8 5-64-15,-6 1-16 0,-5-1 0 0,-1-5-192 16,1-4-160-16,2-9 32 0,4-5-16896 16</inkml:trace>
  <inkml:trace contextRef="#ctx0" brushRef="#br0" timeOffset="-170654.81">19299 16011 11967 0,'-3'9'1072'0,"3"-3"-864"0,2-2-208 0,0-2 0 0,1 0 1344 0,2 4 240 16,1 2 32-16,5 6 16 0,7 7-464 0,6-1-80 15,4 2-32-15,6-1 0 0,0-5-224 0,5-2-64 16,1 1 0-16,-40-15 0 0,91 19-96 0,-42-10-32 16,1 1 0-16,-50-10 0 0,99 12-272 0,-99-12-64 15,92 8-16-15,-92-8 0 0,84 8-96 16,-84-8 0-16,81 10-16 0,-81-10 0 0,76 13-176 0,-76-13 0 16,67 7 144-16,-67-7-144 0,61 11 0 0,-61-11 0 15,55 6 0-15,-55-6 0 0,55 4 0 0,-55-4 0 0,0 0 0 0,73 0 0 16,-73 0 256-16,0 0 16 15,74 6 16-15,-74-6 0 0,51 13 288 0,-51-13 48 0,47 16 16 0,-47-16 0 16,38 22-224-16,-23-12-32 0,-3 0-16 16,-3 1 0-16,-2-4 32 0,-2-1 16 0,-1 3 0 15,-3-5 0-15,0 0 48 0,-2-2 16 0,1 2 0 0,0-4 0 0,0 0-224 16,0-4-32-16,1 0-16 0,1-2 0 16,1-3-208-16,1-3 128 0,-4 12-128 0,0 0 0 15,22-42 0-15,-22 42 0 0,0 0 0 0,42-47 0 16,-42 47 0-16,0 0 0 0,62-51 0 0,-62 51 0 15,0 0 0-15,72-34 0 0,-72 34 0 0,0 0 0 16,77-10 0-16,-77 10 0 0,55 13 0 0,-28 2 0 16,3 1 400-16,0 4-16 0,2 2 0 0,-4 3 0 15,-2-4-80-15,0 3-32 0,0 0 0 0,2-1 0 16,-3-4-272-16,0 0 128 0,-1-3-128 0,3 0 0 16,5 1 128-16,4-3-128 0,1 1 0 0,-37-15 0 0,82 13 0 0,-82-13 0 15,90 7 0-15,-90-7 0 0,94 0 0 0,-43-4 0 16,3 1 0-16,5 0 0 0,4-3 0 0,5-3 0 15,4 2 0-15,2 0 0 0,-1 4 0 0,-3 0 0 16,-2-1 0-16,8 2 0 0,6 2 0 0,1 0 0 16,-4 0 0-16,-1 0 0 0,-4 0 0 0,4 2 0 15,2-2 0-15,-2 0 0 0,-1 0 128 0,-4-2-128 16,-5 4 0-16,-6-2 0 0,-7 0 0 0,0 0 0 16,-6 0 0-16,-2-2 0 0,-4 2 0 0,-43 0 0 0,73-6 128 15,-73 6-128-15,60-9 208 0,-60 9-16 16,58-16 0-16,-58 16 0 0,58-23-64 0,-58 23 0 15,53-35-128-15,-53 35 192 0,40-37-192 0,-40 37 0 16,24-51-144-16,-24 51-18128 0</inkml:trace>
  <inkml:trace contextRef="#ctx0" brushRef="#br0" timeOffset="-169674.39">20523 16975 13823 0,'-2'0'1216'0,"-1"0"-960"0,2 0-256 0,0 0 0 15,-1 0 944-15,0 1 144 0,-4 1 16 0,-4-2 16 16,-3 3 160-16,-4-3 16 0,0 3 16 0,-2-3 0 0,2 3 272 0,0-3 48 15,-1 4 16-15,2-1 0 0,3 0-608 0,-1 1-112 16,4-2-32-16,2-1 0 0,0 4-256 0,3-4-48 16,3 2-16-16,0 1 0 0,2-1-224 0,2 2-48 15,-1-1-16-15,3 0 0 0,1 1-112 0,0 1-32 16,1 1 0-16,1 2 0 0,2-2-144 0,-1 2 0 16,2 1 0-16,0 2 128 0,1 1-128 0,0-1 0 15,-1 2 0-15,-1-2 0 0,-2 0 0 0,-2-2 0 16,-2 3 0-16,-2-4 0 0,-3 1 0 0,-2-1 0 15,-1 1 0-15,-2-4 0 0,-1 3 0 0,-1-2 0 16,0 3 0-16,-3 1 0 0,1-3 0 0,0 0 0 16,1 2 0-16,0-4 0 0,3 1 0 0,0-1 0 15,2-3 0-15,3 1 0 0,2 1 0 0,0-4 0 0,4 2 0 16,0 0 0-16,2 0 0 0,0-2 0 0,0 2-144 0,2 0 144 16,-2 2 0-16,0 3 0 0,0 2 0 15,-1 2 0-15,-2 3 0 0,-1 1 0 0,-2 6 0 0,-2 0 0 16,-2 3 0-16,-3 1 176 0,-3 3 0 0,-3-3 0 0,-1 2 272 15,-4 3 48-15,-2 0 16 0,-1-1 0 16,0 3-128-16,-1-3-32 0,0 3 0 0,1-5 0 0,1 1-80 0,3-3-16 16,2-1 0-16,1-3 0 15,3 1-256-15,1 0 128 0,3 0-128 0,-1 3 0 0,2-1 0 16,1-5 0-16,-1 2 0 0,2-4 0 16,3-2 0-16,1-2-176 0,4 1 32 0,0-3 0 15,1-2-240 1,1 0-64-16,4-1 0 0,1-2 0 0,2 2-352 0,2-6-80 15,-15-3-16-15,0 0 0 0,69 9-752 0,-69-9-144 0,59-6-48 16,-59 6-11712-16</inkml:trace>
  <inkml:trace contextRef="#ctx0" brushRef="#br0" timeOffset="-168088.13">22515 17224 16575 0,'-4'0'1472'0,"-1"0"-1168"16,2 0-304-16,0 0 0 0,0 0 1072 0,-5 0 144 0,-5 4 48 0,-10-1 0 15,-6 3 16-15,-7 1 16 0,0-1 0 0,3 3 0 16,0-3-384-16,4 2-80 0,1-2 0 0,5 0-16 15,3 0-240-15,3 0-64 0,3-2 0 0,3 0 0 16,4 1-80-16,2-2-32 0,2 0 0 0,2 1 0 16,2-1-272-16,3 1-128 0,-1 1 0 0,3-1 128 15,1-2-128-15,2 4 0 0,1-2 144 0,1 2-144 16,1 0 0-16,-1 1 128 0,3 2-128 0,-3-1 0 16,1 3 0-16,1-4 0 0,-2 6 0 0,0-5 0 15,-1 2 0-15,2 0 0 0,3 0 0 0,1 1 0 16,1 0 0-16,1-2 0 0,-1 0 0 0,-17-9 0 0,0 0 0 0,47 13 0 15,-47-13 0-15,0 0 0 0,0 0 0 0,0 0 0 0,0 0 0 16,57-26 0-16,-51 15 192 16,-1 0 128-16,0-4 32 0,-1-3 0 0,-2 0 96 15,1 0 0-15,-2-1 16 0,-1-3 0 0,-1 0-336 0,-1 3-128 16,1-1 0-16,0 3 144 0,0 0-144 0,1-2 0 16,-1 3 0-16,1 0 0 15,2 4-1360-15,-1-1-208 0,2 1-32 0,0 2-12480 16</inkml:trace>
  <inkml:trace contextRef="#ctx0" brushRef="#br0" timeOffset="-167856.81">22515 17242 11055 0,'0'-2'976'0,"1"2"-784"0,2 0-192 0,1-2 0 0,-1 2 1920 0,2-1 320 16,3-2 80-16,-8 3 16 16,0 0-96-16,0 0-32 0,79-16 0 0,-79 16 0 15,0 0-784-15,70-5-144 0,-70 5-48 0,0 0 0 16,74-3-864-16,-74 3-176 0,0 0-48 0,71-4-9664 16,-71 4-1936-16</inkml:trace>
  <inkml:trace contextRef="#ctx0" brushRef="#br0" timeOffset="-167658.15">22502 17354 15663 0,'-2'0'1392'0,"2"1"-1120"15,2-1-272-15,-1 0 0 0,1 0 1760 0,2 0 288 16,2 3 64-16,5-3 16 0,-11 0-592 0,0 0-112 15,70 2-16-15,-70-2-16 0,65-2-848 0,-65 2-160 16,74-7-48-16,-74 7 0 16,77-12-1008-16,-77 12-208 0</inkml:trace>
  <inkml:trace contextRef="#ctx0" brushRef="#br0" timeOffset="-167485.04">23015 17200 24879 0,'-9'2'1088'0,"4"-1"256"0,1 2-1088 0,2-3-256 0,-1 2 0 0,2-2 0 16,1 4 960-16,-2 0 144 0,-2 4 32 0,-1 5 0 16,-1 4 32-16,0 4 16 0,1 1 0 0,0 3 0 15,1-1-640-15,2-2-128 0,-1-1-32 0,2-3 0 32,1 0-976-32,1-6-208 0,2 0-32 0,-2-3-13712 0</inkml:trace>
  <inkml:trace contextRef="#ctx0" brushRef="#br0" timeOffset="-167257.46">22948 17240 11055 0,'-1'-6'976'0,"1"0"-784"0,1 2-192 0,0 2 0 0,0 2 2368 0,2-4 416 15,-1-2 96-15,-2 6 0 0,0 0-480 0,0 0-96 16,32-44-32-16,-32 44 0 0,0 0-608 0,0 0-128 16,0 0-32-16,62 3 0 0,-47 6-576 0,0 1-112 15,1 2-32-15,-1-1 0 0,-1 4-384 0,-3 1-80 16,-3 0 0-16,-3-1-16 0,-2 1-16 0,-6-3 0 15,-3-4 0-15,-3 0 0 0,-3 1-96 0,-2-4 0 16,-2-2-16-16,-2 0 0 0,-3-4-176 0,0 0 0 0,-1-2 0 16,0 0 0-1,4-2-928-15,-2 2-224 0,3-2-32 0,2 1-15696 0</inkml:trace>
  <inkml:trace contextRef="#ctx0" brushRef="#br0" timeOffset="-166740.64">23942 17210 9215 0,'-1'-2'400'0,"-2"0"96"16,0-2-496-16,1 2 0 0,2 2 0 0,-1 0 0 0,0 0 1088 0,-1-4 128 15,-3 1 32-15,-3 1 0 0,-2 1 352 0,0 1 80 16,-1 3 16-16,0 4 0 0,0-1-432 0,0 4-96 15,0 2-16-15,0 0 0 0,1 2-384 0,0 1-96 16,0 1-16-16,0-4 0 0,3 2-400 0,0-3-64 16,4-1-32-16,-1-3 0 0,5 0-160 0,2-2 0 15,2-4 0-15,2-1 0 0,0 0 0 0,3-4 0 16,-10 4 0-16,0 0 0 16,0 0-640-16,0 0 0 0,66-38 0 0,-66 38 0 15,0 0-384-15,44-41-96 0,-44 41-16 0,0 0 0 0,45-43 752 0,-45 43 128 16,0 0 48-16,0 0 0 0,46-41 208 0,-38 33 0 0,0 5 0 15,-3 0 0-15,-2 3 160 0,0 3 80 0,-2 0 16 0,-1 1 0 16,-1 5 400-16,-2 1 96 0,1 2 16 0,-2 0 0 16,2 4-432-16,-2 1-80 0,2-1 0 0,0-2-16 15,2-2-240-15,2-1 0 0,0-1-192 0,2-4 192 32,2 0-1328-32,1-2-144 0</inkml:trace>
  <inkml:trace contextRef="#ctx0" brushRef="#br0" timeOffset="-166535">24311 16991 7535 0,'3'-16'160'15,"-1"7"32"-15,-1-1 16 0,0 1 16 0,0 6-224 0,-1 0 0 0,0 2 0 0,-1-5 0 16,0 2 2560-16,-3-2 480 0,-1 3 96 0,-2 6 0 16,-1 4-448-16,-3 8-80 0,-1 2-32 0,-2 7 0 0,1 4-1264 0,-3 6-256 15,-1 0-48-15,3 4-16 0,0-4-688 0,2 1-144 16,1-3-32-16,1-1 0 0,2-5-128 0,2-4 0 15,2-3 0-15,4-3 0 16,2-8-800-16,1-1-32 0,3-4-16 0,3-3-12544 0</inkml:trace>
  <inkml:trace contextRef="#ctx0" brushRef="#br0" timeOffset="-166379.62">24507 16909 10239 0,'5'-10'224'0,"-4"6"48"0,-1 2 16 0,-1 0 0 0,0 4-288 0,-3 2 0 0,-1 1 0 0,-1 6 0 15,-9 6 3200-15,-5 12 592 0,-7 6 112 0,0 4 32 0,-1 4-1984 0,2 2-400 16,1-1-80-16,4-3 0 16,2-3-1072-16,5-1-208 0,2-5-32 0,5-1-16 31,6-7-848-31,3-3-192 0</inkml:trace>
  <inkml:trace contextRef="#ctx0" brushRef="#br0" timeOffset="-166128.02">24947 17158 26719 0,'-6'7'1184'0,"4"-4"240"0,1 0-1136 0,-1 0-288 15,2-2 0-15,2 1 0 0,-1 2 704 0,1 2 96 16,2 7 16-16,1 0 0 0,0 5-176 0,1 1-48 16,0-3 0-16,0 3 0 0,2-3-400 0,-1-4-64 15,2 2-128-15,0-3-14144 16</inkml:trace>
  <inkml:trace contextRef="#ctx0" brushRef="#br0" timeOffset="-165969.31">25134 17145 21183 0,'-34'16'944'0,"15"-6"192"0,-1-1-912 0,4 1-224 0,9-7 0 0,-1 4 0 16,-3-1 224-16,-10 7 0 0,-9 8 0 0,-4 4-4480 31,4 1-896-31,13-6-176 0</inkml:trace>
  <inkml:trace contextRef="#ctx0" brushRef="#br0" timeOffset="-165722.68">25159 17415 14735 0,'-1'0'1312'0,"-1"-3"-1056"15,2 2-256-15,3 1 0 0,-1-4 1360 0,1 2 224 16,1-2 32-16,-4 4 16 0,0 0-1152 0,0 0-224 15,47-43-64-15,-47 43 0 0,0 0 80 0,0 0 16 16,58-38 0-16,-58 38 0 0,0 0-288 0,0 0 0 16,0 0 0-16,0 0 0 0,44 12 416 0,-45-2-32 15,-2 2 0-15,-2 1 0 0,1 0 240 0,-4 2 32 16,1 1 16-16,-1-4 0 0,1 2-448 0,2-2-96 16,1 1 0-16,2-6-7968 15,3-1-1584-15</inkml:trace>
  <inkml:trace contextRef="#ctx0" brushRef="#br0" timeOffset="-165319.67">25323 17257 9215 0,'-1'-3'816'0,"0"3"-656"15,0 0-160-15,-1 0 0 0,1 3 1152 16,0-3 208-16,-3 2 48 0,-3 4 0 0,-3 4 192 0,-4 2 32 16,1 6 16-16,-1 3 0 0,0-1 112 0,2 1 32 15,1 1 0-15,2-2 0 0,4 1-496 0,2-5-80 16,0 0-32-16,4-3 0 0,2-1-368 0,2-5-80 16,1 2-16-16,3-6 0 0,1 1-416 0,1-1-96 15,0-3-16-15,-11 0 0 0,0 0-416 0,0 0-96 16,0 0 0-16,69-31-14560 0</inkml:trace>
  <inkml:trace contextRef="#ctx0" brushRef="#br0" timeOffset="-165141.85">25383 17151 12895 0,'-11'4'1152'0,"4"-3"-928"0,2-1-224 0,2 0 0 0,0 2 2912 0,2-2 544 15,1 0 96-15,-1-2 32 16,0 1-2000-16,-1-1-400 0,5 0-80 0,0 0-16 31,2-2-3184-31,-5 4-640 0,0 0-128 0,0 0-16 0</inkml:trace>
  <inkml:trace contextRef="#ctx0" brushRef="#br0" timeOffset="-164936.12">25590 17242 17503 0,'-12'8'1552'0,"6"-5"-1232"0,2-2-320 0,2 2 0 0,2-3 2448 0,1 0 432 16,1-3 96-16,2 2 16 0,-4 1-1968 0,0 0-384 15,0 0-64-15,0 0-32 0,61-21-336 0,-61 21-64 16,0 0-16-16,57-13 0 15,-57 13-816-15,0 0-160 0,61-7-48 0,-61 7-11840 16</inkml:trace>
  <inkml:trace contextRef="#ctx0" brushRef="#br0" timeOffset="-164763.8">25584 17322 12895 0,'-12'10'1152'0,"6"-4"-928"0,1-2-224 0,2-2 0 15,2 0 3136-15,2 0 592 0,3-2 112 0,-2 0 32 0,5 3-2208 16,-7-3-448-16,0 0-96 0,0 0-16 0,61 4-1104 0,-61-4-384 16,54-3 0-16,-54 3-12928 15</inkml:trace>
  <inkml:trace contextRef="#ctx0" brushRef="#br0" timeOffset="-164508.14">26196 17168 22111 0,'-17'0'976'0,"2"0"208"0,2 0-944 0,1 0-240 16,5 0 0-16,2 1 0 0,-2 1 2112 0,-7 2 384 16,-8 5 80-16,-7 0 16 0,-5 6-704 0,0 3-144 15,3 3-16-15,4-2-16 0,7 2-864 0,6 2-160 16,5-4-48-16,5 0 0 0,5 1-400 0,4-2-96 16,7 1-16-16,1-3 0 0,6-1-128 0,1-2 0 15,1 0 0-15,-3-6 128 0,-18-7-128 0,38 13 0 16,-38-13 0-16,61 5 0 0,-61-5 0 0,70-7 0 15,-70 7 0-15,60-21 0 0,-60 21 0 0,0 0 0 0,58-47 0 0,-58 47 0 16,20-39 0-16,-17 17 0 16,-1-2 0-16,-4 1 0 15,-3-2-416-15,-2 0-64 0,-4 2-16 0,-1-2-11184 0,-3 6-2240 0</inkml:trace>
  <inkml:trace contextRef="#ctx0" brushRef="#br0" timeOffset="-163319.29">20847 17876 20271 0,'-5'3'1792'0,"1"-3"-1424"0,2 1-368 0,2-1 0 0,0 0 864 0,-1 2 96 15,-2-2 32-15,1 3 0 0,-1 0-400 0,3 1-80 0,4 0 0 0,3 1-16 16,-7-5-160-16,0 0-16 16,0 0-16-16,67 10 0 0,-67-10-48 0,0 0 0 15,79 6 0-15,-79-6 0 0,61 6-256 0,-61-6 0 16,60 6 0-16,-60-6 0 0,52 10 0 0,-52-10 0 15,0 0 0-15,59 10-144 0,-59-10 144 0,0 0 0 16,0 0-144-16,0 0 144 0,0 0 0 0,29 19 0 16,-31-18 0-16,-3 0 0 0,0 3 448 0,-3-3 48 15,-1 1 16-15,-3 1 0 0,0-2 80 0,-3 4 32 16,0-1 0-16,-1 0 0 0,-1 2-400 0,-3 2-80 0,-1-1-16 0,-1 2 0 16,2 1-128-16,0-1-224 15,2-2 48-15,0 2 16 16,4 1-1184-16,1-4-224 0,3 0-48 0,2 1-10672 0</inkml:trace>
  <inkml:trace contextRef="#ctx0" brushRef="#br0" timeOffset="-163086.58">21279 18034 10127 0,'-2'4'896'0,"1"-1"-704"0,1-3-192 0,0 0 0 0,0 0 2048 0,0 0 368 16,0 0 80-16,-1 0 0 0,0 0 160 0,-3 2 32 16,-1-1 0-16,-1 2 0 0,-2 0-912 0,-2 4-176 0,1-1-48 0,-4 0 0 15,0 3-832-15,-3-2-160 16,-1 5-48-16,-1-3 0 0,1 2-512 0,-1 0 0 16,2-1 0-16,0 0 0 15,3-1-1648-15,0-3-336 0</inkml:trace>
  <inkml:trace contextRef="#ctx0" brushRef="#br0" timeOffset="-162687.02">21750 17961 17503 0,'-18'-2'768'0,"10"1"176"0,-2-2-752 0,1 0-192 0,4 3 0 0,0 0 0 16,-2-3 1440-16,-7 3 256 0,-7 0 48 0,-5 3 16 15,-1 3-416-15,4 0-96 0,0 5-16 0,6 4 0 16,3 1-176-16,5 2-32 0,1 1-16 0,6-2 0 15,2 1-304-15,5-1-48 0,2 1-16 0,3-3 0 0,5-1-128 0,2 1-48 16,-17-15 0-16,43 20 0 0,-43-20-288 0,56 12-176 16,-56-12 192-16,62 2-192 0,-62-2 0 0,58-2 0 15,-58 2 0-15,0 0 0 16,69-21 0-16,-69 21 0 0,0 0 0 0,43-33 0 0,-43 33 0 16,10-29 0-16,-10 12-128 0,-2-1 128 0,-3 0 0 15,-1-1 0-15,-3 1 0 0,-2-2 0 0,-1 4 0 16,-2 0 0-16,0 1 0 0,1 1-10720 15,-2 3-2064-15</inkml:trace>
  <inkml:trace contextRef="#ctx0" brushRef="#br0" timeOffset="-161839.15">22688 17964 10127 0,'-1'0'896'0,"0"0"-704"0,0 0-192 0,-1 0 0 16,0 0 1536-16,-2 0 288 0,-2 0 48 0,-4 0 16 16,-5 0 64-16,-3 4 16 0,-5-2 0 0,0 3 0 15,1 0-752-15,-4 1-128 0,0 0-48 0,0 2 0 16,0 2-368-16,1-2-80 0,2 2-16 0,0 0 0 15,5-1-336-15,2 1-80 0,3-2-16 0,3 2 0 0,2-2-144 0,3 0 0 16,2-2 0-16,2 3 0 16,2-4 256-16,2 0-16 0,1 1-16 0,2 0 0 0,0 1 64 0,1-3 16 15,2 3 0-15,2-1 0 0,0 0-112 0,3 0-32 16,-14-6 0-16,0 0 0 0,47 22 64 16,-47-22 16-16,0 0 0 0,48 17 0 0,-48-17-240 15,0 0 144-15,57 12-144 0,-57-12 128 0,0 0-128 0,0 0 0 16,67 2 0-16,-67-2 0 0,0 0 0 0,0 0 0 15,0 0 0-15,0 0 0 0,55-26 0 0,-51 18 0 0,0-2 0 16,-2 0 0-16,1-1 224 0,-2-2-32 16,0 0-16-16,-1-3 0 0,0 0-176 0,-2 0 0 15,0-3 0-15,1 1 0 0,0-2 0 0,0 1 0 16,1 1 0-16,0-1 0 0,1 3 0 0,1 2-272 16,1 2 64-16,-1 1 16 15,2 4-1600-15,-1-2-304 0,0 5-64 0,1-2-10768 0</inkml:trace>
  <inkml:trace contextRef="#ctx0" brushRef="#br0" timeOffset="-161579.85">22671 18024 13823 0,'-3'2'608'0,"2"-2"128"0,0-2-592 0,1 2-144 0,1 0 0 0,2-2 0 0,0 2 1424 0,4-1 256 16,1-2 48-16,-8 3 16 0,0 0 496 0,0 0 112 15,67-6 16-15,-67 6 0 0,0 0-752 0,63-2-144 16,-63 2-16-16,0 0-16 0,76-2-944 0,-76 2-192 16,0 0-48-16,76-2 0 15,-76 2-528-15,0 0-112 0,76-4-32 0,-76 4-9632 16,0 0-1920-16</inkml:trace>
  <inkml:trace contextRef="#ctx0" brushRef="#br0" timeOffset="-161358.05">22744 18107 16575 0,'-14'6'736'0,"8"-3"160"0,1-3-720 0,3 1-176 0,0-1 0 0,2 0 0 15,2 0 912-15,0 0 160 0,2 0 16 0,2 3 16 16,3-3-272-16,-9 0-48 0,0 0-16 0,0 0 0 16,54 3 160-16,-54-3 32 0,0 0 0 0,59 3 0 0,-59-3-640 0,0 0-112 15,81 4-16-15,-81-4-16 32,57-2-1040-32,-57 2-208 0</inkml:trace>
  <inkml:trace contextRef="#ctx0" brushRef="#br0" timeOffset="-161143.4">23183 17965 19343 0,'-8'5'848'0,"5"-4"192"0,-1 2-832 0,2-3-208 0,0 1 0 0,1 1 0 0,0-2 1680 0,0 4 304 15,-2 5 48-15,-1 1 16 0,2 5-240 0,-1 1-32 16,0 2-16-16,2 2 0 0,-1-1-768 0,1 3-160 15,1-2-16-15,1-2-16 0,1-2-512 0,-1-1-96 16,1-3-32-16,-1-4 0 16,2 0-736-16,-1-4-160 0,2-4-32 0,1-2-9584 15,-1-2-1920-15</inkml:trace>
  <inkml:trace contextRef="#ctx0" brushRef="#br0" timeOffset="-160923.97">23195 17935 13823 0,'0'-2'608'0,"0"2"128"0,1-3-592 0,-1 3-144 0,2 0 0 0,-1 0 0 16,1 3 1728-16,3-3 320 0,2 2 64 0,-7-2 16 16,0 0 400-16,0 0 80 0,47 20 16 0,-47-20 0 15,0 0-896-15,44 22-192 0,-44-22-16 0,31 23-16 16,-31-23-816-16,31 22-176 0,-16-7-16 0,-3-3-16 16,-2 2-224-16,-1 1-64 0,-6-2 0 0,-3 0 0 15,-1-1 80-15,-5 0 16 0,-3 2 0 0,-4-2 0 16,-2 1-96-16,-4-1-32 0,-1 0 0 0,-2 2 0 15,-3-2-160-15,0 1 0 0,-4-3 0 0,2 0-17984 16</inkml:trace>
  <inkml:trace contextRef="#ctx0" brushRef="#br0" timeOffset="-158707.62">23865 18236 1839 0,'-5'7'160'0,"2"-3"-160"0,0-1 0 0,2-1 0 0,1-1 2560 0,1-1 464 15,1 0 112-15,1 3 0 0,3-3-1424 0,3-3-304 16,-9 3-48-16,0 0-16 0,0 0-432 0,71-13-80 16,-71 13-32-16,0 0 0 0,65-25-368 0,-65 25-80 0,0 0-16 0,58-32 0 15,-58 32-336-15,0 0 0 16,0 0 0-16,50-45 0 0,-50 45 0 0,0 0 0 16,22-41 0-16,-18 27 0 0,-2 0 0 0,-2 2 0 15,-2-2 0-15,-3 2 0 0,-1-1 0 0,-3 3 0 16,-2 2 0-16,-2 2 0 0,1 2 704 15,-2 6 64-15,1 2 0 0,-3 2 16 16,0 4 480-16,0 2 80 0,1 2 32 0,0 5 0 16,1 2-192-16,2 2-32 0,2 4-16 0,1-1 0 15,4 0-432-15,3 1-64 0,2-1-32 16,4-3 0-16,2 1-336 0,3-4-64 16,0-1-16-16,4-1 0 0,0-2-192 0,3-3 0 0,2-1 0 0,2-6 0 0,-20-6-544 15,0 0 0-15,64 4 0 0,-64-4-15216 0</inkml:trace>
  <inkml:trace contextRef="#ctx0" brushRef="#br0" timeOffset="-158505.58">24396 17744 21183 0,'-5'-1'944'0,"3"-2"192"0,-1 3-912 0,1 0-224 0,0 3 0 0,1-3 0 16,0 3 1824-16,-3 3 320 0,-1 4 64 0,-1 4 16 0,-1 8-432 0,-1 5-96 15,1 2-16-15,1 3 0 0,-1 3-912 0,2-1-192 16,0 5-48-16,1-2 0 0,0-1-368 0,0-2-160 16,0 0 128-16,1-2-128 0,1-4-224 0,1-4-128 15,1-1-32-15,3-7-15840 16</inkml:trace>
  <inkml:trace contextRef="#ctx0" brushRef="#br0" timeOffset="-157990.35">24481 18091 11055 0,'-8'0'480'0,"1"0"112"0,1 0-464 0,1 0-128 16,2 0 0-16,0-2 0 0,2 1 1984 0,-4 1 384 16,-1-3 80-16,-2-1 16 0,1 4-912 0,1-2-176 0,2 4-32 0,2 2-16 15,0 0-304-15,4 4-64 0,-1 1-16 0,2 1 0 16,1 2-208-16,1-1-32 0,1 4-16 0,0 1 0 15,2-1-304-15,-1-1-64 0,1 1-16 0,-2-4 0 16,0 0-32-16,-1 0 0 0,1 1 0 0,-2 0 0 16,-2-3-144-16,0-1-128 0,-2 1 192 0,-3-3-192 15,1 1 192-15,-2-2-192 0,-1 1 192 0,0-2-192 16,1-2 160-16,-2 0-160 0,0-2 128 0,0 0-128 16,0-2 0-16,-1 2 0 0,3-2 0 0,0-2 0 15,0 2-320-15,2-2-64 0,0-1 0 0,2 1 0 16,3 2-192-16,1-2-64 0,2 1 0 0,1-1 0 0,-7 4 400 0,0 0 80 15,0 0 16-15,0 0 0 0,0 0 144 0,67-25 0 16,-67 25 0-16,0 0 0 0,0 0 0 0,54-21 0 16,-54 21 0-16,0 0 176 0,0 0 64 0,62-23 16 15,-62 23 0-15,0 0 0 0,0 0-96 0,57-23-16 16,-57 23 0-16,0 0 0 0,0 0 80 0,0 0 16 16,0 0 0-16,14-37 0 0,-19 33-48 0,-1-2-16 15,-1 3 0-15,0 3 0 0,-2-3 96 0,1 6 32 16,-1-2 0-16,0 4 0 0,1 2 464 0,-1 2 80 15,0 1 32-15,-1 0 0 0,3 4-48 0,0 3 0 16,-1 1 0-16,3-1 0 0,2 4-448 0,3 2-80 16,1-5-32-16,4 2 0 0,3 0-144 0,6-3-128 0,3-3 192 15,6-2-192-15,-23-12 0 0,55 10 0 0,-55-10 0 16,69-7-18144-16</inkml:trace>
  <inkml:trace contextRef="#ctx0" brushRef="#br0" timeOffset="-154508.08">25858 15527 911 0,'-4'1'0'0,"1"1"0"0,2-2 0 0,1 0 0 0,0 0 560 0,0 0 16 15,0 0 16-15,-1 1 0 0,-2 1 752 0,2-1 128 16,1 1 48-16,1-2 0 0,2 0 368 0,1 0 80 16,1 0 16-16,1-2 0 0,0 1 192 0,3-1 64 15,-9 2 0-15,0 0 0 0,0 0-256 0,55-11-64 16,-55 11 0-16,0 0 0 0,0 0-448 0,71-14-112 15,-71 14-16-15,0 0 0 0,66-8-640 0,-66 8-144 16,0 0-32-16,75-9 0 0,-75 9-528 0,0 0 0 16,73-3 0-16,-73 3 0 15,0 0-1104-15,54 1-336 0,-54-1-64 0,0 0-16 0</inkml:trace>
  <inkml:trace contextRef="#ctx0" brushRef="#br0" timeOffset="-154221.99">25869 15617 14735 0,'-7'2'640'0,"4"-2"160"16,2 0-640-16,1 0-160 0,1 0 0 0,0 0 0 0,1 3 1280 0,3-3 240 16,2 0 32-16,-7 0 16 0,0 0 864 0,0 0 160 15,59 3 32-15,-59-3 16 0,0 0-1056 0,78 0-224 16,-78 0-32-16,73-6-16 0,-73 6-960 0,86-7-192 16,-86 7-32-16,91-6-15632 0</inkml:trace>
  <inkml:trace contextRef="#ctx0" brushRef="#br0" timeOffset="-152870.29">27599 14850 7359 0,'-2'-2'656'0,"1"-1"-528"15,1 2-128-15,-1 1 0 0,1 0 1040 0,-3 0 176 16,2-3 48-16,-4 1 0 0,0-2 240 0,-2 2 48 16,-2 1 16-16,-1-2 0 0,-2 2-160 0,2 1-16 15,-1 1-16-15,-1 2 0 0,-1-2-608 0,1 4-112 0,-1 1-16 0,0 0-16 16,2 0-144-16,-2 2-32 0,1 0 0 0,1 2 0 16,-1 0-80-16,0-1-32 0,1 3 0 0,0-1 0 15,1 2-48-15,0-1-16 0,2 0 0 0,-1 1 0 16,3-1 64-16,0-2 16 0,1 2 0 0,1-2 0 15,2 3 112-15,-1-3 32 0,3-2 0 0,3 0 0 16,-1 0 16-16,2 2 16 0,2-4 0 0,1 2 0 16,1 0-128-16,2 1-16 0,0 1-16 0,-10-10 0 15,23 19-96-15,-23-19-16 0,27 17 0 0,-27-17 0 16,29 22-64-16,-29-22 0 0,29 21-16 0,-29-21 0 16,23 19-176-16,-23-19 0 0,19 17 0 0,-10-6 128 15,-3 0-128-15,-1 0 0 0,-2 2 0 0,-2-2 0 16,-2-2 0-16,-3 3 0 0,-1-2 0 0,-4 2 0 0,-2 1 0 15,-2-1 0-15,-2-1 0 0,-3 1 128 16,2 0 16-16,-1 1 0 0,-1-3 0 0,-2 2 0 0,1 1-144 0,2-3 0 16,0 2 0-16,2-3 128 0,1 2 0 0,2-3-128 15,3 1 192-15,2-1-64 0,2 0-128 0,3-2 160 16,1 1-160-16,4-3 160 0,2 1-160 0,0 2 0 16,2-4 144-16,-7-3-144 0,0 0 0 0,31 16 0 15,-31-16 0-15,0 0 0 0,35 23 0 0,-24-15 0 16,-1 5 0-16,-1 0 0 0,1 0 0 0,-3 3 0 15,-1 2 0-15,-4 1 0 0,-1-2 0 0,-3 4 0 16,-3 4 0-16,-5-2 0 0,-1 5 0 0,-4 0 0 16,-2 4 0-16,-4 0 0 0,-3 3 0 0,-2 0 0 15,-2-1 0-15,-2 3 128 0,1-1-128 0,3-7 0 0,2-1 0 16,-3 0 0-16,-2 5 320 0,0 1-16 0,2 3 0 0,1-1 0 16,3 1-32-16,4 0 0 0,1-1 0 0,5-4 0 15,2 2-64-15,2-6-16 0,4 1 0 16,0-3 0-16,4-4-64 0,1-1 0 0,1-1-128 15,3 2 192-15,-1 3-192 0,4-8 0 0,-1-6 0 16,2 5 0-16,1 7 0 0,1-4 0 0,2-4 0 0,1-7 0 16,-13-8 0-16,0 0 0 0,38 11 0 0,-23-4 0 15,-15-7-144-15,0 0-32 0,48 6 0 0,-48-6 0 16,0 0-1312-16,64-28-272 0</inkml:trace>
  <inkml:trace contextRef="#ctx0" brushRef="#br0" timeOffset="-152000.52">28149 15018 15663 0,'-9'-3'1392'0,"2"3"-1120"0,1-3-272 0,2 3 0 15,0 0 1296-15,-6 3 208 0,3-3 32 0,-10 1 16 0,-9 4 592 0,-7 1 112 16,4 5 32-16,2 4 0 15,3-1-400-15,4 3-80 0,4 3-16 0,4-2 0 0,3 4-944 0,5-2-192 16,3 5-32-16,4-7-16 16,3 2-240-16,4-1-48 0,2-1-16 0,4-2 0 15,5-2-304-15,-21-14 160 0,44 21-160 0,-44-21 128 16,54 14-128-16,-54-14 0 0,64 6 0 0,-64-6 0 16,62-1 0-16,-62 1 0 15,0 0 0-15,74-25 0 0,-74 25-144 0,0 0 144 0,36-45 0 0,-31 23 0 16,-1 1-128-16,-4-1 128 0,0-3 0 15,-3-1 0-15,0 4-160 16,-2-4 160-16,-3 4-128 0,0-3 128 0,-2 6-480 0,-1 0-16 16,-2 4 0-16,1 2 0 15,-2 3-608-15,-1 1-128 0,2 2-32 0,-1 1-13936 0</inkml:trace>
  <inkml:trace contextRef="#ctx0" brushRef="#br0" timeOffset="-150706.73">28970 15242 11055 0,'-1'1'976'0,"-1"2"-784"15,2-1-192-15,0-2 0 0,0 2 960 0,-1 1 160 16,-1 3 32-16,-2 6 0 0,-1 4 0 0,-1 0 16 16,0 2 0-16,0-2 0 0,-1 0-608 0,2 0-128 15,0-3-32-15,1-1-6384 16,0-2-1280-16</inkml:trace>
  <inkml:trace contextRef="#ctx0" brushRef="#br0" timeOffset="-149959.58">29280 15191 13823 0,'-2'4'1216'0,"-1"-3"-960"16,3 2-256-16,0-1 0 0,0-2 928 0,-1 4 144 15,0 0 16-15,0 2 16 0,-3 4 80 0,1 2 16 16,0 1 0-16,2-1 0 0,-2-3-368 0,2 0-80 16,1-2-16-16,-1-1 0 0,2-2-736 0,-1-1 0 15,1 0 0-15,2-3-10976 0</inkml:trace>
  <inkml:trace contextRef="#ctx0" brushRef="#br0" timeOffset="-149808.2">29324 15024 19343 0,'-10'-6'848'0,"2"0"192"0,3 4-832 0,2 0-208 0,1 0 0 0,1-1 0 16,0 2 1040-16,-3-2 176 0,0 0 16 0,0-3 16 15,0 0-800-15,3-1-144 0,3 4-48 0,2-1 0 16,3 4-2016-1,-7 0-416-15,0 0-64 0,0 0-32 0</inkml:trace>
  <inkml:trace contextRef="#ctx0" brushRef="#br0" timeOffset="-149569.83">29576 15022 11055 0,'-8'-4'976'0,"2"1"-784"0,3 0-192 0,0-1 0 0,2 2 1744 0,0-2 304 15,1 2 64-15,-7-12 1408 0,2 5-2288 16,1 0-16-16,-3 0-16 0,1 5-224 0,1 1-32 16,0 4-16-16,-1 5 0 0,-1 3-224 0,0 3-64 15,0 5 0-15,0 4 0 0,-1 4-80 0,1 1-32 16,-2 5 0-16,2 1 0 0,-1-1-336 0,0 2-64 16,1 1 0-16,0-6-128 0,2 1 176 0,1-7-176 15,3 0 160-15,0-2-160 16,1-2-624-16,0-3-208 0,1-5-64 0,-1-4-12096 0</inkml:trace>
  <inkml:trace contextRef="#ctx0" brushRef="#br0" timeOffset="-149435.47">29367 15203 16575 0,'0'-2'1472'0,"0"0"-1168"0,2-1-304 0,0 3 0 16,0 0 2112-16,2 0 384 0,2-1 64 0,-6 1 0 0,0 0-992 0,0 0-208 15,0 0-32-15,73-10-16 16,-73 10-864-16,0 0-160 0,70 0-32 0,-70 0-14096 15</inkml:trace>
  <inkml:trace contextRef="#ctx0" brushRef="#br0" timeOffset="-149007.18">30195 15209 11967 0,'-7'-4'1072'0,"1"0"-864"16,2 2-208-16,3 2 0 0,0 0 2208 0,-2 0 400 16,-3-3 80-16,-3 2 0 0,-4-3-384 0,-2 4-96 15,-3 0-16-15,4 4 0 0,0 0-528 0,0 2-96 16,3 3-32-16,0-2 0 0,3 3-848 0,0-1-176 15,2-1-48-15,1 2 0 0,1 0-336 0,3-1-128 16,1-2 0-16,1 2 144 0,3-3-144 0,1-2 0 0,2 2 0 0,1-5 0 16,-8-1-336-16,0 0-48 0,0 0-16 0,0 0 0 31,55-1-1072-31,-55 1-224 0,0 0-32 0,0 0-16 16,0 0 80-16,56-35 0 0,-56 35 16 0,0 0 0 0,0 0 1072 0,0 0 192 0,40-41 64 0,-40 41 0 15,0 0 896-15,0 0 192 0,0 0 48 0,0 0 0 16,0 0 448-16,0 0 80 0,7 7 32 0,-11 5 0 15,-1-2-288-15,0 5-64 0,-1-2-16 0,1 6 0 16,-1-3-720-16,0 3-144 0,1-1-16 0,3-1-128 0,0 2 0 0,2-7 0 16,4 2 0-16,1-3 0 15,2-4-1408-15,2 0-272 16</inkml:trace>
  <inkml:trace contextRef="#ctx0" brushRef="#br0" timeOffset="-148799.3">30446 14955 3679 0,'-2'-3'320'0,"-1"3"-320"15,1-3 0-15,-1 3 0 0,2 3 2976 0,1-2 528 16,0 1 96-16,-2 4 32 0,-2 3-640 0,-1 5-128 16,-2 5-32-16,-1 6 0 0,0 2-1232 0,-2 2-256 15,1 3-64-15,0 0 0 0,1 0-720 0,0-1-160 16,2 0-16-16,0-2-16 0,1-1-368 0,1-6 0 15,3-2 0-15,-1-4 0 16,3-1-912-16,0-5-160 0</inkml:trace>
  <inkml:trace contextRef="#ctx0" brushRef="#br0" timeOffset="-148629.59">30561 14955 11055 0,'-8'9'976'0,"0"-3"-784"0,3-2-192 0,0-1 0 15,2 4 3088-15,-1-4 576 0,-1 6 112 0,-5 7 32 16,-6 6-960-16,-6 13-192 0,-3 6-32 0,3 0-16 16,1 3-1568-16,3-3-304 0,6-3-64 0,3-3-16 15,6-5-1296-15,4-3-272 0</inkml:trace>
  <inkml:trace contextRef="#ctx0" brushRef="#br0" timeOffset="-148319.08">30990 15065 15663 0,'-2'8'1392'0,"0"-3"-1120"0,0-2-272 0,2-1 0 15,2 3 1728-15,0-2 304 0,0 0 48 0,1 3 16 16,1 4-304-16,2 6-64 0,0 0-16 0,0 5 0 0,0-1-400 0,1 0-80 16,0-2-16-16,0 1 0 15,1-1-816-15,-1 1-160 0,-1-6-48 0,2 0 0 31,-2-3-1472-31,-1-1-288 0</inkml:trace>
  <inkml:trace contextRef="#ctx0" brushRef="#br0" timeOffset="-148148.37">31196 15081 10127 0,'-6'0'896'0,"-1"0"-704"0,1 0-192 0,1 3 0 0,2 1 2496 0,-1-3 480 16,0 4 96-16,-3 1 0 0,-4 4-320 0,-4 3-80 15,-4 6-16-15,-4 3 0 0,-1 3-960 0,-1 0-192 16,4 1-32-16,2-7-16 0,4 0-1024 0,4-3-208 16,3-1-32-16,3-3-10992 15,5-2-2192-15</inkml:trace>
  <inkml:trace contextRef="#ctx0" brushRef="#br0" timeOffset="-147964.34">31246 15274 24879 0,'-12'13'1088'0,"6"-10"256"0,-2 4-1088 0,4-4-256 0,0 2 0 0,1-4 0 15,2 3 1824-15,-4 2 304 0,-2 5 64 0,-3 3 16 16,2 1-1312-16,1-2-272 0,3 0-48 0,4-3-16 31,3-4-1136-31,2 0-208 0,3-6-48 0,-8 0-16 0</inkml:trace>
  <inkml:trace contextRef="#ctx0" brushRef="#br0" timeOffset="-147836.2">31328 15122 19983 0,'-9'-2'432'0,"3"-2"80"0,1 2 32 0,2-1 32 0,1 2-448 0,2-2-128 0,-1 2 0 0,0-4 0 16,1-1 320-16,1-1 32 0,-1 7 16 0,0 0 0 15,0 0-368-15,0 0 144 0</inkml:trace>
  <inkml:trace contextRef="#ctx0" brushRef="#br0" timeOffset="-147632.97">31541 15215 26719 0,'-5'-1'1184'0,"4"1"240"0,1-3-1136 0,0 3-288 15,1-2 0-15,0 0 0 0,1 2 992 0,2-2 144 16,-4 2 16-16,0 0 16 0,0 0 144 0,0 0 32 0,55-19 0 0,-55 19 0 16,0 0-992-16,49-9-192 15,-49 9-32-15,0 0-10800 16,63-4-2144-16</inkml:trace>
  <inkml:trace contextRef="#ctx0" brushRef="#br0" timeOffset="-147430.79">31511 15287 18431 0,'-6'0'1632'0,"1"0"-1312"0,6 0-320 0,0 0 0 16,2 0 2096-16,-2-3 336 0,0 3 80 0,1 0 16 16,1-2-1344-16,-3 2-272 0,0 0-48 0,0 0-16 15,0 0-64-15,61-11-16 0,-61 11 0 0,0 0 0 0,69-7-768 0,-69 7-144 16,57-6-48-16,-57 6 0 15,63-2-2144-15,-63 2-432 0</inkml:trace>
  <inkml:trace contextRef="#ctx0" brushRef="#br0" timeOffset="-147172.71">32030 15203 5519 0,'0'0'240'0,"0"0"64"0,0 0-304 0,0 0 0 16,0 0 0-16,0 0 0 0,0 0 1984 0,0 0 352 15,8-33 64-15,-11 27 16 0,-2 3 544 0,-1-1 112 16,-2 4 32-16,-1 0 0 0,-1 6-816 0,0-2-176 15,-1 6-16-15,0-1-16 0,1 4-832 0,-1-1-160 16,2 2-48-16,1 1 0 0,1 1-336 0,4-1-80 16,0 1-16-16,3 0 0 0,3-4-288 0,0 0-48 15,4 0-16-15,0-1 0 0,3-4-128 0,0 2-128 0,1-6 192 0,-11-3-192 16,0 0 0-16,47 7 0 0,-47-7 0 0,0 0 0 16,0 0 0-16,58-16 0 0,-58 16 0 0,0 0 0 15,0 0-128-15,47-44-96 0,-47 44-16 0,0 0 0 16,15-36-688-1,-15 24-144-15,-1 0-16 0,-3-2-16 16,-4 3-688-16,-1 0-144 0,-3-2-32 0,-1 5-11712 0</inkml:trace>
  <inkml:trace contextRef="#ctx0" brushRef="#br0" timeOffset="-146395.47">27723 16245 28559 0,'-4'2'2544'0,"1"2"-2032"16,3-4-512-16,1 0 0 0,2 0 768 0,-1-2 64 0,2 2 16 0,-4 0 0 16,0 0-720-16,0 0-128 0,54-18 0 0,-54 18-128 15,0 0 576-15,67-34 112 16,-67 34 16-16,56-29 16 0,-56 29-272 0,63-37-64 0,-63 37-16 0,57-34 0 16,-57 34-240-16,55-36 0 0,-55 36 128 0,47-29-128 15,-47 29 160-15,0 0-16 0,0 0 0 0,51-12 0 16,-46 19 336-16,-5 6 64 0,-4 5 16 0,-2 2 0 15,-4 7 112-15,-1 2 32 0,-4 3 0 0,-1-4 0 16,1-2-512-16,-2 3-192 0,0 2 176 0,-2-3-176 31,3 1-528-31,2-7-208 0</inkml:trace>
  <inkml:trace contextRef="#ctx0" brushRef="#br0" timeOffset="-145820.64">29294 16324 17503 0,'-14'6'1552'0,"6"-3"-1232"0,-1-2-320 0,5 2 0 16,3-3 1632-16,2 0 272 0,-1 0 48 0,2 0 16 15,-1-3-208-15,2 2-32 0,4-2-16 0,-7 3 0 16,0 0-688-16,0 0-144 0,0 0-32 0,61-22 0 16,-61 22-384-16,0 0-80 0,54-20 0 0,-54 20-16 15,0 0-368-15,0 0 0 0,64-24 0 0,-64 24 0 16,0 0 0-16,0 0 0 0,0 0 0 0,0 0 0 0,0 0 0 0,0 0 0 15,0 0 0-15,0 0 0 16,22-39 0-16,-28 39 0 0,-1 1 0 0,-3 2 0 0,0-1 0 0,-1 3 0 16,-2 2 160-16,1 1-160 0,0 0 640 0,-1 3 48 15,0 1 0-15,0-1 0 0,3 2-192 0,0-1-48 16,2 3 0-16,2-4 0 0,2 1-256 0,3-1-48 16,1-1-16-16,3-2 0 0,4 0-128 0,1-1 0 15,2-4 0-15,-10-3 0 16,0 0-640-16,0 0-144 0,61-2-48 0,-61 2-16048 15</inkml:trace>
  <inkml:trace contextRef="#ctx0" brushRef="#br0" timeOffset="-145636.08">29701 15919 11967 0,'-4'0'1072'0,"2"1"-864"0,0 1-208 0,1 1 0 16,0 0 2288-16,-2 4 400 0,0-1 96 0,-5 7 16 15,0 8-656-15,-5 5-128 0,0 7-32 0,-3 1 0 16,1 3-1184-16,1-2-240 0,0 1-48 0,3-2-16 16,1-3-496-16,1-2 128 0,1-3-128 0,2-2-9152 15,1-4-1872-15</inkml:trace>
  <inkml:trace contextRef="#ctx0" brushRef="#br0" timeOffset="-145106.61">29816 16243 26719 0,'-10'-2'1184'16,"5"0"240"-16,0-1-1136 0,1 2-288 0,2 1 0 0,1 0 0 0,-1 0 368 0,0-2 16 15,-2 0 0-15,-2 2 0 0,0 2 272 0,-2 0 64 16,1 4 16-16,1 0 0 0,1 1-304 0,0 3-64 15,2-1-16-15,1 0 0 0,1 2-176 0,1 0-48 16,1-1 0-16,-1 3 0 0,1-3 320 0,-1-1 64 16,0 1 16-16,-2-1 0 0,0 1-272 0,0-4-48 15,-2 0-16-15,-2 0 0 0,1-2-192 0,0 0 0 16,-1-2 128-16,0 1-128 0,-2-3 0 0,1 1 0 16,0-1 0-16,0 0 0 0,2-1-256 0,0-2-32 15,3 3-16-15,-1-2 0 0,5 1 96 0,-1-3 16 0,-1 4 0 0,0 0 0 16,0 0 192-16,0 0 0 0,0 0 0 0,57-19 0 0,-57 19 0 0,0 0 0 15,53-15 0-15,-53 15-144 16,0 0 144-16,53-13 128 0,-53 13-128 0,0 0 176 16,55-19-32-16,-55 19 0 0,0 0 0 15,55-19 0-15,-55 19-144 0,0 0 0 0,51-23 144 0,-51 23-144 16,0 0 0-16,0 0 0 0,0 0 0 0,43-31 0 16,-43 31 0-16,0 0 144 0,0 0-144 0,1-14 0 15,-4 12 192-15,-5 2-64 0,-2 0 0 0,-2 2-128 16,1 2 240-16,0 0-64 0,-3 2-16 0,1 2 0 15,-1 3 544-15,0-1 128 0,2 0 0 0,1 2 16 16,0 0-192-16,2 2-32 0,3-2-16 0,2 3 0 16,4-4-288-16,1 2-48 0,6-2-16 0,1 0 0 15,6 0-128-15,-14-11-128 0,35 14 144 0,-35-14-144 0,45 8 0 16,-45-8 0-16,50-2-128 0,-50 2-18400 16</inkml:trace>
  <inkml:trace contextRef="#ctx0" brushRef="#br0" timeOffset="-139468.3">28417 17161 13823 0,'0'13'1216'0,"0"-7"-960"0,0-1-256 0,3 0 0 16,2-2 1744-16,0 0 304 0,2 1 64 0,3-1 16 15,1 6-592-15,9 3-128 0,6 4-32 0,1 1 0 0,0-1-784 0,-1-2-144 16,-2 3-48-16,-2-5 0 16,-2-1-400-16,-3 0 0 0,-2-1-224 0,-3-4-12064 15</inkml:trace>
  <inkml:trace contextRef="#ctx0" brushRef="#br0" timeOffset="-139207.79">28156 17269 10127 0,'-6'10'896'0,"4"-8"-704"16,2 2-192-16,0 0 0 0,2 1 2064 0,2-4 384 15,2 1 80-15,5 5 16 0,9 0-80 0,7 4-16 0,6 3 0 0,6 1 0 16,2 1-528-16,1 0-128 16,0-3 0-16,-1 2-16 0,2 1-1008 0,1 0-192 15,-2 0-32-15,-3 0-11088 16,-6-1-2208-16</inkml:trace>
  <inkml:trace contextRef="#ctx0" brushRef="#br0" timeOffset="-138686.46">29275 17541 15663 0,'-5'0'1392'0,"3"0"-1120"0,2 0-272 0,2 0 0 15,1 2 1360-15,-1 0 224 0,1 1 32 0,2 6 16 16,3 0 32-16,2 7 0 0,4 6 0 0,3 0 0 16,2 4-304-16,2 3-48 0,2 2-16 0,3 1 0 15,3 2-720-15,-2-5-128 0,-5-7-48 0,2 3 0 16,0-3-400-16,2 3-176 0,0-5 16 0,-3-2-14624 15</inkml:trace>
  <inkml:trace contextRef="#ctx0" brushRef="#br0" timeOffset="-138464.66">29708 17545 16575 0,'-13'2'1472'0,"0"-2"-1168"16,1 1-304-16,3 1 0 0,4-1 1200 0,1 1 176 16,0 0 32-16,-6 3 16 0,-8 1-144 0,-4 5-16 15,-9 6-16-15,-6 5 0 0,-1 4-352 0,-1 3-64 16,0 2 0-16,2-2-16 0,2 2-224 0,3 0-32 16,2-2-16-16,6-6 0 15,5-1-864-15,5-1-160 0,6-4-32 0,3-5-12800 0</inkml:trace>
  <inkml:trace contextRef="#ctx0" brushRef="#br0" timeOffset="-138128.14">29994 17657 13823 0,'-24'-2'1216'0,"6"2"-960"0,0-3-256 0,6 3 0 0,5 3 976 16,0-1 160-16,0-1 16 0,-7 6 16 15,-8 1 560-15,-9 5 96 0,-2 6 32 0,1 1 0 16,6 5-384-16,2 0-80 0,7-2-16 0,5 2 0 0,2 0-224 0,7-3-64 16,4 0 0-16,6-3 0 0,4 0-400 0,4-2-96 15,6-3-16-15,1-1 0 0,-22-13-272 0,49 12-64 16,-49-12-16-16,58 4 0 0,-58-4-224 0,65-4 0 15,-65 4 0-15,60-21 0 0,-60 21 0 0,0 0 0 16,62-42 0-16,-62 42-160 0,22-40 160 0,-15 18 0 16,-5 0 0-16,-2-2-128 15,-2 3-624-15,-3 2-112 0,0 0-32 0,-3-1-9264 16,0 3-1856-16</inkml:trace>
  <inkml:trace contextRef="#ctx0" brushRef="#br0" timeOffset="-137653.1">30161 17677 26719 0,'-10'12'1184'0,"2"-2"240"0,2-1-1136 0,3-3-288 0,1-5 0 0,2 2 0 16,-1 3 832-16,-1 4 128 0,-1 6 0 0,-1 6 16 15,1 5-272-15,1 2-48 0,4-2-16 0,-1-2 0 16,4-3-320-16,0-1-64 0,1-5 0 0,1 0-16 15,1-3-240-15,-1-4 0 0,1-2 0 0,-1-5 0 16,-1-1 0-16,0-1-240 0,1-1 32 0,-4-5 0 16,1-4-736-16,-1 1-144 0,-2-5-16 0,-1-3-16 15,-1 1-32-15,1-2 0 0,-2-2 0 0,2-1 0 16,2-1 432 0,0-2 80-16,2 0 0 0,1-1 16 0,3-1 624 0,2 1 0 0,-10 25 0 0,26-42 128 15,-26 42 656-15,0 0 128 0,51-44 32 0,-51 44 0 0,0 0 96 16,0 0 32-16,63-31 0 0,-63 31 0 0,0 0-272 0,0 0-48 15,56-3-16-15,-45 8 0 0,-11-5-128 0,0 0-32 16,27 16 0-16,-25-8 0 0,-2 3-144 0,-3-1-48 16,-5 0 0-16,-2 2 0 0,-3 0-96 0,-5 1-32 15,0 0 0-15,-2 2 0 0,-2-1-256 16,0-2 0-16,1 0 0 0,0 1 0 0,1-3 0 0,5-3 0 16,1 2 0-16,4-3 0 0,5 4 0 0,3-4 0 15,2 3 0-15,2 1 0 0,2-1 0 0,4 4 0 16,3-1 0-16,1 1 0 0,2-4 0 0,-1 4 0 15,5-2 0-15,-1 0 0 0,3 1 0 0,1-2 0 16,0 3 0-16,1-3-144 16,-22-10-1152-16,45 16-240 0,-45-16-32 0,42 10-13136 0</inkml:trace>
  <inkml:trace contextRef="#ctx0" brushRef="#br0" timeOffset="-137380.27">30864 17515 15663 0,'-6'-2'1392'0,"1"-1"-1120"0,3 2-272 0,0 1 0 16,1 0 1776-16,-1 0 288 0,-6-3 64 0,-4 3 16 0,-5 0-1152 0,-4 3-224 15,-2 7-64-15,1 2 0 0,1 4 432 0,1 4 80 16,2 5 0-16,0 1 16 0,4 2-16 0,0 3-16 15,4 4 0-15,0-1 0 0,4 1-336 0,2-1-64 16,4 1-16-16,2-5 0 0,3 1-560 0,2 0-224 16,4-2 176-16,3 0-176 15,2-5-704-15,0-1-256 0,1-7-32 0,3-1-14800 16</inkml:trace>
  <inkml:trace contextRef="#ctx0" brushRef="#br0" timeOffset="-137188.29">30906 17807 23951 0,'-2'4'1056'0,"2"-2"224"0,0-2-1024 0,1 2-256 0,0-2 0 0,1 2 0 16,0 3 832-16,1-2 128 0,3 5 0 0,1 3 16 16,3 1 144-16,1 2 32 0,2 1 0 0,-1 1 0 15,0-5-576-15,1 0-128 0,-1 1 0 0,-1-5-16 31,1 0-1360-31,0-1-272 0</inkml:trace>
  <inkml:trace contextRef="#ctx0" brushRef="#br0" timeOffset="-137023.24">31103 17747 12895 0,'-4'3'1152'0,"-1"-3"-928"0,2 2-224 0,0 0 0 0,1 0 2336 0,-3 2 416 15,-4 2 96-15,-7 6 16 0,-6 7-1568 0,-4 3-304 16,-4 4-64-16,3-1-16 0,1 0-592 0,4-3-112 16,2 0-16-16,6-6-12160 15</inkml:trace>
  <inkml:trace contextRef="#ctx0" brushRef="#br0" timeOffset="-136734">31109 18126 15663 0,'-2'2'688'0,"2"-4"144"0,1 2-656 0,0-4-176 0,2 2 0 0,0-1 0 16,1-1 0-16,-4 4 160 0,0 0-160 0,0 0 160 15,57-48-160-15,-57 48 0 0,0 0-160 0,64-50 160 16,-64 50 0-16,0 0 0 0,50-40 0 0,-50 40 0 15,0 0 704-15,0 0 16 0,0 0 16 0,0 0 0 16,0 0 1344-16,0 0 272 0,7 11 48 0,-14 0 16 16,-2 2-496-16,-1 1-112 0,0-1-16 0,2 3 0 15,-1-2-912-15,2 0-192 0,0-1-48 0,4-1 0 0,0-1-640 0,2 0-320 16,3-3 16-16,2-2-15408 16</inkml:trace>
  <inkml:trace contextRef="#ctx0" brushRef="#br0" timeOffset="-136488.14">31616 17949 22111 0,'-11'3'976'0,"5"-3"208"0,1 0-944 0,1 1-240 16,3 1 0-16,0-2 0 0,-2 3 704 0,0 0 80 0,-2 4 32 0,-3 2 0 16,-2 6 224-16,0 1 48 15,0 4 16-15,1-4 0 0,0 3-576 0,2-3-112 0,2-1-32 0,1 1 0 32,1-4-1328-32,2-2-272 0</inkml:trace>
  <inkml:trace contextRef="#ctx0" brushRef="#br0" timeOffset="-136288.16">31798 17996 12895 0,'-10'6'1152'0,"5"-6"-928"0,1 1-224 0,2 2 0 15,1-3 2176-15,1 0 400 0,0 0 80 0,0 0 16 16,1-3-1952-16,1 3-384 0,3-1-80 0,1 1 0 15,2-2-2544-15,-8 2-496 0,0 0-96 16,0 0-32-16</inkml:trace>
  <inkml:trace contextRef="#ctx0" brushRef="#br0" timeOffset="-136144.03">32016 17992 25791 0,'-13'4'1152'0,"7"-4"224"0,0 0-1104 0,1 0-272 15,2 0 0-15,3 0 0 0,0 0 0 0,-1 0 0 16,-1-2-208-16,-1 0 80 16,3 0-1536-16,0 2-320 0,4-3-48 0,2 2-16 0,-6 1 1648 0,0 0 400 0</inkml:trace>
  <inkml:trace contextRef="#ctx0" brushRef="#br0" timeOffset="-135849.56">32195 18002 18431 0,'-10'6'816'0,"5"-4"160"0,0 3-784 0,1-4-192 0,2 1 0 0,-1 1 0 0,1 0 624 15,-2 4 80-15,-2-1 0 0,-3 6 16 0,1-1-160 0,-2 2-48 16,1 2 0-16,2-3 0 16,1 1-1808-16,2-4-368 0,1 1-80 0,2-4-16 0</inkml:trace>
  <inkml:trace contextRef="#ctx0" brushRef="#br0" timeOffset="-135579.15">32583 17781 18431 0,'-9'0'816'0,"6"0"160"0,0 0-784 0,1 0-192 0,1 0 0 0,1 0 0 16,1 0 720-16,0 1 112 0,0 2 0 0,2 3 16 15,0 0 944-15,4 4 192 0,-1 0 48 0,2 2 0 16,1 0-464-16,0 1-96 0,1-1 0 0,1 2-16 16,-1-2-1088-16,0 1-224 15,1-5-144-15,-3 2 192 0,1-3-1600 0,0 0-320 0</inkml:trace>
  <inkml:trace contextRef="#ctx0" brushRef="#br0" timeOffset="-135406.97">32708 17844 26719 0,'-9'4'2368'0,"1"-1"-1888"0,2 0-480 0,2-1 0 0,0 2 1328 0,-2 0 160 16,-9 4 48-16,-10 6 0 0,-7 5-1136 0,-4 3-208 0,3-2-64 15,5-2 0-15,5-2-512 16,8-1-96-16,6-3-32 0,5-4 0 0</inkml:trace>
  <inkml:trace contextRef="#ctx0" brushRef="#br0" timeOffset="-135104.1">32734 17986 18431 0,'-10'4'1632'0,"5"-2"-1312"0,1-2-320 0,2 2 0 0,1-2 2128 0,1 0 368 16,0 2 64-16,0-2 0 15,1 0-1792-15,-1 4-352 0,1-2-80 0,0 2-16 0,2-2 336 0,-1 2 64 16,2-1 16-16,-1-2 0 16,2 1-576-16,-1 1-160 0,1-3 0 0,2 0 0 15,1 0-800-15,1-3-224 0,0 0-64 0,-9 3 0 16,0 0-400-16,0 0-96 0,0 0-16 0,53-31 0 15,-53 31 896 1,0 0 160-16,0 0 32 0,0 0 16 0,0 0 1024 0,49-32 208 0,-44 32 32 0,-1 0 16 16,0 1 624-16,-2 4 112 0,1-2 16 0,-1 4 16 0,-1-1-144 15,0 0-16-15,2 0-16 0,-2 2 0 0,2-2-544 0,-1 0-96 16,1 0-32-16,0-2 0 0,2 1-864 0,0-4-176 16,1 1-48-16</inkml:trace>
  <inkml:trace contextRef="#ctx0" brushRef="#br0" timeOffset="-134891.71">33184 17548 25791 0,'-1'2'2304'15,"1"-1"-1856"-15,1 1-448 0,0 2 0 0,1-1 2176 0,-2 0 352 0,1 6 64 0,-1 4 16 16,0 10-1248-16,0 5-240 0,-3 11-48 0,0 0-16 15,-2 6-480-15,-3-3-112 0,1 2-16 0,-4 1 0 0,-2 0 480 0,-3-5 96 16,-1 1 0-16</inkml:trace>
  <inkml:trace contextRef="#ctx0" brushRef="#br0" timeOffset="-97187.89">7079 5822 4607 0,'-3'0'400'0,"-1"0"-400"15,1 0 0-15,2-3 0 0,1 3 1248 0,-2 0 160 16,-3-2 48-16,-3 1 0 0,0-3 592 0,-2 3 128 16,1-1 32-16,2 2 0 0,0 0-32 0,3 0 0 15,1 2 0-15,-1 0 0 0,3 1-304 0,-1 0-64 16,2 1-16-16,-2 1 0 0,4 1-496 0,-1-2-96 0,1 0-32 15,2-1 0-15,1 2-336 0,1 1-80 16,2-2-16-16,0-1 0 0,1 0-352 0,2 1-64 16,1 0 0-16,-12-4-16 0,0 0-160 0,0 0-16 15,63 17-128-15,-63-17 192 0,0 0-192 0,50 14 128 16,-50-14-128-16,0 0 0 0,53 16 0 0,-53-16 0 16,0 0 0-16,53 16 0 0,-53-16 0 0,0 0 0 15,45 16 0-15,-34-10 0 0,0-1 0 0,-2 1 0 0,-1 0 0 16,0-2 0-16,-1 2 0 0,-2 0 0 0,1 1 0 0,-1-4 0 15,0 3 0-15,-1-2 0 0,0 2 128 0,-2-2-128 16,2 2 128-16,-3-1-128 0,0 3 176 0,1-5-176 16,-2 2 128-16,0 1-128 0,-2 1 0 0,0 0 0 15,-1-1 128-15,1 0-128 0,-1 1 0 0,0-1 0 0,-1 0 0 16,-1 0 0-16,1 0 0 0,-1-1 0 16,-1 1 0-16,-1 3 0 0,-1-3 0 0,0 0 0 15,-2 1 0-15,-1-1 0 0,-2 0 0 0,-2 1 0 16,-2 2 128-16,-4-1-128 0,1 0 0 0,2-2 0 15,2 1 0-15,-3-1 0 0,-1 0 0 0,2-2 0 16,-1 2 0-16,3-2 0 0,1-1 0 0,3 0 0 16,1-1 0-16,2-2 0 0,1-2 0 0,1 2 0 15,2 0 0-15,2 0 0 0,-2-3 0 0,1 3 0 16,0 0 0-16,2-1 0 0,-1 1 0 0,2 0 0 0,0-4 0 0,0 4 0 16,2-1 0-16,-1 0 0 0,2 1 0 0,0 0 0 15,0-3 0-15,1 2 0 0,0 1 0 0,2-2 0 0,0 2 0 16,1-4 0-16,1 4 0 0,1-3 0 15,3 1 0-15,1 1 0 0,-12 1 0 0,0 0 0 16,0 0 0-16,59-19 0 0,-59 19 0 0,0 0 0 0,0 0 0 0,68-21 0 16,-68 21 0-16,0 0 0 15,57-20 0-15,-57 20 0 0,0 0 0 0,0 0 0 16,67-31 0-16,-67 31 0 0,0 0 0 0,0 0 0 16,0 0 0-16,45-33 0 0,-39 27 0 0,-2 0 0 15,0 0 0-15,-3-1 0 0,0 1 0 0,-1 2 0 0,0-2 0 0,-1 1 0 16,-1 2 0-16,-1-1 0 0,-1-2 0 15,1 0 0-15,-1 2 0 0,-1-2 0 0,-1-1 0 0,0 1 0 16,-3 3 0-16,2-2 0 0,-2 1 0 0,-1-2 0 16,-1 2 0-16,0 0 0 0,-2-2 0 0,1 4 0 15,0-2 0-15,-2-2 0 0,1 3 0 0,-2-3 0 16,1 0 0-16,-1 0 0 0,-1-2 0 0,0 2 0 16,1-3 0-16,-1 2 0 0,0-2 0 0,0 2 0 15,-1-2 0-15,1 1 0 0,1 0 0 0,0 2 0 16,3-3 0-16,-1 2 0 0,2 1 0 0,1-3 0 15,2 3 0-15,-1 0 0 0,2 1 0 0,-1-1 0 0,1 1 0 0,0 1 0 16,1 0 0-16,1 2 0 0,0-2 0 0,0 0 0 16,3 2 0-16,0-2 0 15,2 4 0-15,-2-2 0 0,2-1 0 0,2 2 0 0,-1-1 0 0,0 2 0 16,1 0 0-16,1 0 0 0,-1 0 0 0,1 0 0 16,1 2 0-16,1-1 0 0,1 4 0 0,0-4 0 15,1 4 0-15,1 0 0 0,0 4 0 16,2-3 0-16,1 0 0 0,2 4 0 0,0-1 0 0,1 1 0 15,1 0 0-15,1 2 0 0,0-3 0 0,0 1 0 16,1 2 0-16,-1-2 0 0,1 0 0 0,0 0 0 16,3 2 0-16,-20-12 0 0,37 19 0 0,-37-19 0 15,37 18 0-15,-37-18 0 0,0 0 0 0,52 22 0 16,-37-15 0-16,-2-4 0 0,1 3 0 0,-3-2 0 16,0 0 0-16,-2-2 0 0,-1 2 0 0,-1-1 0 15,-3-1 0-15,1-1 0 0,-2 2 0 0,-2-1 0 0,0-2 0 16,-2 1 0-16,1 2 0 0,-2-3 0 0,-2 1 0 15,0 2 0-15,-1-3 0 0,0 2 0 0,0-1 0 0,-1 2 0 16,-1 0 0-16,-2 0 0 0,-1 1 0 16,-1 1 0-16,-1-2 0 0,-2 4 0 0,-1-1 0 0,-1 0 0 15,-4 1 0-15,-1 2 0 0,-1-2 0 16,-1 2 0-16,-1 1 0 0,-1-1 0 0,2 0 0 0,-1 1 0 16,1-1 0-16,-1 1 0 0,5 0 0 0,0-2 0 15,2 0 0-15,2 1 0 0,3-6 0 0,2 3 0 16,2 1 0-16,2-4 0 0,4 1 0 0,-1-1-18368 15</inkml:trace>
  <inkml:trace contextRef="#ctx0" brushRef="#br0" timeOffset="-96674.11">7000 7024 6447 0,'-4'0'576'0,"1"2"-576"0,0-2 0 0,2 0 0 16,0 0 1520-16,0 0 192 0,-3 4 32 0,-2-2 16 15,-2 0 496-15,2 0 112 0,2 2 0 0,2-1 16 0,3 2-304 0,3-3-64 16,1 0-16-16,2 1 0 0,2 0-528 0,2 0-96 16,4 1-32-16,1-2 0 15,-16-2-320-15,0 0-64 0,62 10 0 0,-62-10-16 0,52 10-400 16,-52-10-80-16,54 10-16 0,-54-10 0 0,45 12-240 0,-26-6-48 16,-19-6-16-16,41 10 0 0,-22-4-144 15,-3-3 0-15,-3 0 0 0,-2 0 0 0,1 1 0 16,-5-4 0-16,-1-3 0 0,-1 2 0 15,0-4-720-15,-2 1-176 0,0-2-48 0,-1 0-15424 16</inkml:trace>
  <inkml:trace contextRef="#ctx0" brushRef="#br0" timeOffset="-96157.15">7328 6670 7359 0,'-1'-1'656'0,"-1"-2"-528"0,4 0-128 0,-2 3 0 0,1-3 2288 0,-1 1 416 15,1-3 96-15,2-1 16 16,-1-3-48-16,-1-1 0 0,2 0 0 0,-2 4 0 15,0 0-896-15,-1 1-176 0,0 4-32 0,-1-2-16 0,0 3-624 0,-3 3-112 16,-1-2-16-16,0 4-16 16,-2 2-368-16,-2 2-80 0,-1 1-16 0,-2 2 0 15,-2 2-224-15,-1 1-32 0,-2 1-16 0,0 0 0 16,-2 0-144-16,2-1 160 0,0 1-160 0,-1-4 160 16,1 0-160-16,2 1 128 0,1-2-128 0,2-2 128 0,1-1-128 15,1 2 192-15,1-4-192 0,2-2 192 0,1 2-192 0,2-3 0 16,0 2 0-16,3-3 0 0,0 2 0 0,1-2 0 15,1 2 0-15,2-2 0 0,-1 1 0 0,2 1 0 16,2-2 0-16,-1-1 0 0,5 2 0 0,1 0 0 16,1-3 0-16,2 3 0 0,0-3 0 0,0 1 0 15,-14-1 0-15,0 0 0 0,0 0-128 0,68 9 128 0,-50-7 0 16,-18-2 0-16,0 0 0 0,54 10 0 16,-40-6 0-16,-1 0 0 0,0 2 0 0,-1 0 0 0,-1 0 0 15,-1 0 0-15,-1 1 0 0,-2 1 0 16,-1-2 0-16,-1 2 0 0,0 0 0 0,-1-1 0 15,-2-2 0-15,1 0 0 0,-2-2 0 0,0 0 0 0,1 0-144 16,-1-3 144 0,0 0-1728-16,0-2-272 0</inkml:trace>
  <inkml:trace contextRef="#ctx0" brushRef="#br0" timeOffset="-95827.8">7017 7015 11055 0,'-11'6'480'0,"6"-3"112"0,2-1-464 0,0-2-128 16,2 1 0-16,1-1 0 0,1 0 1664 0,3 3 304 16,1-3 64-16,3 2 16 0,6-2 304 0,2 2 64 15,-16-2 16-15,0 0 0 0,68 6-480 0,-68-6-96 16,56 8 0-16,-56-8-16 0,49 10-896 0,-49-10-176 16,49 13-48-16,-49-13 0 0,50 12-528 0,-50-12-192 15,45 12 0-15,-28-5-10720 16,-2-2-2256-16</inkml:trace>
  <inkml:trace contextRef="#ctx0" brushRef="#br0" timeOffset="-32616.49">26942 9587 15663 0,'-11'3'1392'15,"5"0"-1120"-15,3-1-272 0,3-2 0 16,3 0 1440-16,-2 0 224 0,-1 2 64 0,0 1 0 16,2-3-192-16,3 3-16 0,6-3-16 0,-11 0 0 0,0 0-832 0,52 0-160 15,-52 0-48-15,0 0 0 0,77-3-336 0,-77 3-128 16,62-7 0-16,-62 7-8544 16,68-6-1776-16</inkml:trace>
  <inkml:trace contextRef="#ctx0" brushRef="#br0" timeOffset="-29067.37">25446 8655 3679 0,'-5'-10'320'0,"1"5"-320"16,0 1 0-16,3 1 0 0,1 0 0 0,-1 2 144 15,1-2-144-15,0 1 0 0,-1-2 576 0,-1-3 0 16,0-2 0-16,1 0 0 0,-2 2 192 0,1 1 32 16,-1 0 16-16,0-1 0 0,0 5-48 0,-2 1-16 15,1-2 0-15,-3 3 0 0,1 3 32 0,-2 0 16 0,0 0 0 0,-1 4 0 16,0 2-160-16,1-2-16 0,-2 5-16 0,0-3 0 16,0 5 0-16,0 1 0 0,0 1 0 0,0 3 0 15,-1-2-80-15,0 6-16 0,1 0 0 0,-2 5 0 16,0 0-128-16,-2 2-16 0,2 1-16 0,-3 1 0 15,0 3-16-15,0-1 0 0,0 1 0 0,-2 3 0 16,-2 9 0-16,-2 4 0 0,2 2 0 0,0 2 0 0,2-7 128 16,1 1 32-16,0 2 0 0,0 2 0 15,1 2 160-15,0 4 48 0,2-2 0 0,2 3 0 0,1 4-144 16,1 0-32-16,0 4 0 0,-1 2 0 16,0 6-240-16,0 5-48 0,0 5-16 0,-1 6 0 0,0 6-224 0,0 4 128 15,0 8-128-15,0 3 0 16,2 7 0-16,0-2 0 0,2-2 0 0,1 2 0 15,2-1 0-15,2-1 0 0,0-1 0 0,4 1 0 0,1 4 128 16,1-6 0-16,1-5-128 0,1 0 192 0,3-4 0 0,2-6-16 16,0-1 0-16,3-3 0 0,4-1 80 0,2 0 32 15,2-1 0-15,2 0 0 0,0-3 64 0,1-8 16 16,1 0 0-16,0-7 0 0,0-2-368 0,-1-3 0 16,1-6 0-16,-3-5 0 0,-2-6-192 0,-1-2-128 15,-1-6 0-15,-3-3-16 16,0 1-1584-16,-3-5-320 15</inkml:trace>
  <inkml:trace contextRef="#ctx0" brushRef="#br0" timeOffset="-28317.62">28141 8749 5519 0,'-7'-5'496'0,"2"4"-496"0,1-2 0 0,3 1 0 15,1 0 352-15,1 2-32 0,2 0 0 0,-2 0 0 16,3 0 176-16,-1 0 16 0,4 7 16 0,-1-1 0 16,0 7 128-16,-1 7 32 0,0 7 0 0,-1 5 0 15,-1 9 368-15,1 6 80 0,-3 8 16 0,2 4 0 16,-1 4 480-16,2 4 96 0,-2 0 32 0,2 4 0 16,0 2-208-16,0 0-32 0,0 4-16 0,0 2 0 15,0 3-400-15,0 1-80 0,-1 2 0 0,-1 3-16 16,-1 3-320-16,-4 1-64 0,1 7-16 0,-3 1 0 15,-1-2 0-15,-3 3 0 0,0 0 0 0,1 3 0 16,-2 1-160-16,1 5-48 0,2 8 0 0,-1 2 0 0,3 3-192 16,-2 0-32-16,1-6-16 0,-4-3 0 0,-1-6-160 15,-4-4 0-15,-6 1 0 0,-1-11 0 0,-3-11 0 0,-7 6 0 16,-7 5 0-16,-6-2 0 16,-5-1-400-16,-4-5-64 0,-7 2-16 0,-1-2 0 15,2-5-800-15,-1-2-176 0,1-2-16 0,3-4-16 16,4-4-432-16,4-4-64 0,4-3-32 0,5-5-9232 0</inkml:trace>
  <inkml:trace contextRef="#ctx0" brushRef="#br0" timeOffset="4759.64">31499 9397 12895 0,'-8'-3'1152'0,"5"1"-928"16,1 1-224-16,4-2 0 0,0 3 608 0,0-2 80 16,1 0 16-16,-1 0 0 0,-2 2 160 0,0 0 32 15,0 0 16-15,0 0 0 0,0 0 400 0,59-6 80 16,-59 6 16-16,0 0 0 0,39 32 208 0,-39-32 48 15,25 46 16-15,-14-14 0 0,-1 9-80 0,-4 1-32 16,-3 5 0-16,-5 0 0 0,-4 1-544 0,-6-1-128 0,-4 0 0 0,-5-1-16 16,-4 3-496-16,-5-4-112 15,1-5-16-15,-2-1 0 0,1-2-256 0,2-5-176 16,4-1 32-16,3-5-17312 0</inkml:trace>
  <inkml:trace contextRef="#ctx0" brushRef="#br0" timeOffset="13893.43">21459 17001 11055 0,'-13'2'976'0,"0"2"-784"0,4-1-192 0,5 0 0 16,-1 1 912-16,-5 2 144 0,-9 6 32 0,-9 7 0 16,-6 4 304-16,2 4 64 0,7 2 16 0,8-7 0 15,7 0 112-15,7-3 16 0,4-2 16 0,5-2 0 16,3-1-640-16,4-3-128 0,-13-11-16 0,0 0-16 16,58 22-320-16,-58-22-64 0,0 0-16 0,77 6 0 15,-77-6-16-15,56-5 0 0,-56 5 0 0,55-7 0 0,-55 7-80 0,0 0-32 16,67-25 0-16,-67 25 0 0,0 0 32 0,38-32 0 15,-38 32 0-15,10-25 0 0,-8 13 112 16,-5-2 16-16,-2 2 16 0,-1-3 0 0,-3 2-160 0,-1-4-48 16,0 1 0-16,-2-2 0 0,1 2-256 0,-1 0 0 15,0 1 0-15,1 1 0 16,1 6-256-16,1-2-144 0,0 6-48 0,-1 1-15456 16</inkml:trace>
  <inkml:trace contextRef="#ctx0" brushRef="#br0" timeOffset="14610.35">21542 18253 4607 0,'-4'9'400'0,"1"-5"-400"16,0-2 0-16,2-2 0 0,1 0 1376 0,-3 3 192 15,-2 3 32-15,-2 4 16 0,0-3 400 0,-1 2 80 16,4-6 16-16,2 0 0 0,1-2-384 0,3-2-80 0,2-3-16 0,1-1 0 16,1-1-336-16,-6 6-64 0,0 0-16 0,0 0 0 15,50-41-240-15,-50 41-48 0,0 0-16 0,54-54 0 16,-54 54-80-16,42-45 0 0,-42 45-16 0,44-54 0 15,-44 54-224-15,45-56-32 0,-45 56-16 0,42-58 0 16,-42 58-224-16,38-57-64 0,-38 57 0 0,35-50 0 0,-35 50-256 16,27-38 160-16,-27 38-160 0,0 0 128 15,0 0-128-15,0 0 192 0,0 0-192 0,0 0 192 16,0 0 48-16,0 0 16 0,18 19 0 0,-23 3 0 16,1 7-64-16,-1 3-16 0,1 5 0 0,-1 4 0 15,3 1-176-15,-2-1 0 0,0-3 0 0,1 3 0 16,0 0 0-16,1-3 0 0,0-3 0 0,0-5 0 15,0 3 0-15,-3-5 0 0,1 0 0 0,0-3 0 16,0-3 0-16,1-2 0 0,0 2-144 0,0-7 144 16,0-1-1040-16,2-5-160 0,-2-6-16 0,2 0-9680 15,1-3-1936-15</inkml:trace>
  <inkml:trace contextRef="#ctx0" brushRef="#br0" timeOffset="14993.26">21457 18313 911 0,'-4'-4'0'0,"3"-1"0"16,-1 1 0-16,2 3 0 0,2-1 1616 0,-1-1 240 0,0 2 64 0,3-5 0 16,-4 6 304-16,0 0 64 0,0 0 16 0,43-50 0 15,-43 50-384-15,0 0-64 0,47-42 0 0,-47 42-16 16,0 0-208-16,58-47-32 0,-58 47-16 0,46-38 0 15,-46 38-336-15,45-41-64 0,-45 41-16 16,38-38 0-16,-38 38-464 0,0 0-112 0,46-57-16 0,-46 57 0 16,0 0-144-16,32-56-48 0,-32 56 0 0,0 0 0 0,18-38 16 0,-15 30 0 15,-2 2 0-15,0 1 0 16,-2 4-48-16,0 1-16 0,-2 0 0 0,0 4 0 0,-1 2-48 0,1 4-16 16,0 2 0-1,1 4 0-15,1 3-272 0,0 3 0 0,2 6 128 0,0 3-128 16,1 4 0-16,-1 0 0 0,3 4 0 15,-2 1 0-15,1-2 0 0,-1-2 0 0,1-1 0 0,-1-4 0 16,-1-3 0-16,0-3 0 0,1-6 0 0,-2 0 0 16,0-3-512-16,0-2-64 15,0-2-16-15,0-1 0 0,0-1-1824 0,-2-4-352 16</inkml:trace>
  <inkml:trace contextRef="#ctx0" brushRef="#br0" timeOffset="15372.13">21500 18331 6447 0,'-6'0'128'0,"2"0"48"0,2-4 0 0,0 2 16 15,5-2-192-15,-2 2 0 0,1-2 0 0,2-2 0 0,-4 6 1248 0,0 0 224 0,35-53 32 0,-35 53 16 16,36-47 480-16,-36 47 112 0,39-46 0 0,-39 46 16 15,44-47-112-15,-44 47-32 0,39-41 0 0,-39 41 0 16,41-47-432-16,-41 47-80 0,41-53-32 0,-41 53 0 16,36-48-576-16,-36 48-112 0,28-45-32 0,-28 45 0 15,0 0-272-15,31-50-48 0,-31 50-16 0,0 0 0 0,0 0-112 0,0 0-16 16,15-38-16-16,-15 37 0 16,-3 2 112-16,1 3 32 0,-1 1 0 15,0 5 0-15,-1-1-48 0,0 4 0 0,1 3 0 0,-1 3 0 16,1-1-176-16,1 5-32 0,-1 1-128 0,1 2 192 0,-1 0-192 15,2 5 0-15,0 0 0 0,0 1 0 16,-1 3 0-16,1 0 0 0,1-3 0 0,0 0 0 16,0-1 0-16,0-3 0 0,0 1 0 0,0-5 0 15,1 0-768-15,-1-2-208 0,2-1-48 0,-1-5-15616 16</inkml:trace>
  <inkml:trace contextRef="#ctx0" brushRef="#br0" timeOffset="15862">21542 18170 14735 0,'-4'7'640'0,"2"-5"160"0,1 2-640 0,1-2-160 0,1-2 0 0,0 0 0 15,1-2 1152-15,2 2 208 0,-4 0 48 0,0 0 0 16,0 0-128-16,47-37-32 0,-47 37 0 0,0 0 0 15,56-52-672-15,-56 52-128 0,39-41-16 0,-39 41-16 16,41-43-272-16,-41 43-144 0,37-42 160 0,-37 42-160 0,35-45 240 0,-35 45-48 16,33-47-16-16,-33 47 0 0,34-44 160 0,-34 44 48 15,28-39 0-15,-28 39 0 0,0 0 176 0,29-37 32 16,-29 37 16-16,0 0 0 0,0 0 128 0,0 0 32 16,0 0 0-16,5 0 0 0,-9 10 112 0,-1 5 16 15,-1 1 16-15,0 9 0 0,-1 7-336 0,1 6-64 16,0 5 0-16,0 6-16 0,2 4-336 0,-1 1-160 15,1 1 160-15,1-2-160 0,-1-6 0 0,2-3 0 16,0-3 0-16,0-6 0 0,2-3-352 0,-1-4-16 16,2-3 0-16</inkml:trace>
  <inkml:trace contextRef="#ctx0" brushRef="#br0" timeOffset="17470.53">21972 18578 911 0,'-3'3'0'0,"0"-3"0"0,1-3 0 0,0 2 0 16,4 1 1296-16,-1 0 176 0,0-2 48 0,2 2 0 15,2-4-144-15,1-1-32 0,1 1 0 0,2 1 0 16,-9 3-80-16,0 0-32 0,39-16 0 0,-39 16 0 15,0 0-272-15,44-15-64 0,-44 15-16 0,0 0 0 16,0 0-208-16,47-14-32 0,-41 12-16 0,-1-1 0 16,-4 2 64-16,-1 1 16 0,-2-3 0 0,-3 3 0 0,-2 0 192 0,-1 3 64 15,-2-3 0-15,-4 1 0 0,-1 2-320 0,-2-1-48 16,-1 2-16-16,-1-2 0 0,0 2-304 16,0-1-64-16,-4 0-16 0,2-2 0 0,3 2 16 0,-1-3 0 15,2 2 0-15,1-2 0 0,2 0 0 0,3 0 0 16,4-2 0-16,3 2 0 0,3 0-208 0,2 0 0 15,3 0 0-15,3-3 0 0,-7 3 0 0,0 0 0 16,0 0 0-16,0 0 0 0,57-3-144 0,-57 3 144 16,0 0 0-16,0 0-144 0,58-1 928 0,-58 1 192 15,0 0 48-15,0 0 0 0,60-5-816 0,-60 5-208 16,0 0 0-16,0 0 0 16,0 0-432-16,0 0-160 0,48-10-48 0,-50 7 0 0,1 2 1072 0,-4-2 208 15,-2 0 32-15,-2 3 16 0,-1-4-64 0,-3 2-16 16,-1-1 0-16,-2 2 0 0,-2 1-288 0,-1-3-48 15,0 3-16-15,2 0 0 0,2 0-256 0,3 0 160 0,2 3-160 0,1-3 128 16,4 1-128-16,3 2-144 0,1 0 144 0,2 1-11360 16,1 1-2144-16</inkml:trace>
  <inkml:trace contextRef="#ctx0" brushRef="#br0" timeOffset="18735.04">21877 18587 4607 0,'0'-4'400'0,"0"4"-400"15,0 0 0-15,0-2 0 0,0 2 720 0,0 0 64 16,-1 0 16-16,0-4 0 0,-2 4 288 0,-1-2 64 16,1-1 16-16,-2 2 0 0,1 1 32 0,-2 0 0 15,2 0 0-15,-1 0 0 0,1 1-32 0,2-1 0 16,0 3 0-16,0-3 0 0,1 0-320 0,1 0-64 16,1 2-16-16,1-2 0 0,0 0-448 0,3 0-112 15,0 1-16-15,-5-1 0 0,0 0-192 0,0 0 0 16,0 0 0-16,52-1 0 0,-52 1 0 0,0 0-128 0,0 0 128 0,52-8 0 15,-52 8 0-15,0 0 0 16,0 0 0-16,46-9 0 0,-46 9 480 0,0 0 48 16,0 0 16-16,0 0 0 0,0 0-32 0,28-16-16 0,-28 15 0 15,-1-4 0-15,-3 1 16 0,0 0 16 0,-2 1 0 0,-3-2 0 16,2 1-176-16,-3 0-32 0,-2-1-16 16,-1-1 0-16,-1 1-112 0,-1 0 0 0,0 1-16 15,0 1 0-15,1 0 0 0,0 0 0 0,0 3 0 0,0 0 0 16,2 0-176-16,0 1 0 0,-1 1 0 15,1 2 0-15,2 1 0 0,0-1-192 16,0-1 32-16,2 3 16 0,-1 1-480 0,3 1-80 0,0-1-32 16,3 2 0-16,2 1-416 15,2-1-96-15,4 1-16 0,-5-10-10096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5:34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3223 0 0,'46'49'7245'0'0,"0"5"-3753"0"0,83 124-1431 0 0,-102-142-3031 0 0,-21-28-26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5:34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5 2759 0 0,'0'0'44'0'0,"-1"-1"-1"0"0,1 1 1 0 0,-1-1-1 0 0,1 1 1 0 0,-1 0-1 0 0,0-1 0 0 0,1 1 1 0 0,-1 0-1 0 0,1-1 1 0 0,-1 1-1 0 0,0 0 1 0 0,1 0-1 0 0,-1 0 0 0 0,0 0 1 0 0,1-1-1 0 0,-1 1 1 0 0,0 0-1 0 0,0 0 1 0 0,1 0-1 0 0,-1 1 0 0 0,0-1 1 0 0,1 0-1 0 0,-1 0 1 0 0,0 0-1 0 0,1 0 0 0 0,-1 1 1 0 0,0-1-1 0 0,1 0 1 0 0,-1 1-1 0 0,1-1 1 0 0,-1 0-1 0 0,1 1 0 0 0,-1-1 1 0 0,0 1-1 0 0,0 0 1 0 0,-3 2 634 0 0,1 1 0 0 0,-1 0 0 0 0,-5 8 0 0 0,2-4-311 0 0,-126 175 6530 0 0,71-91-5509 0 0,23-34-1184 0 0,23-33-4790 0 0,12-18-280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5:35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62 118 5527 0 0,'0'-3'102'0'0,"0"0"0"0"0,0 0 0 0 0,0 0 0 0 0,0 0 0 0 0,0 0 0 0 0,1 1 0 0 0,-1-1 0 0 0,1 0 0 0 0,0 0 0 0 0,0 0 0 0 0,0 0 0 0 0,0 1 0 0 0,1-1-1 0 0,-1 1 1 0 0,1-1 0 0 0,-1 1 0 0 0,4-4 0 0 0,4-5 663 0 0,0 1-1 0 0,16-13 1 0 0,-15 14-126 0 0,6-3 260 0 0,-10 12-273 0 0,-5 1-596 0 0,-1-1-1 0 0,0 1 1 0 0,0-1-1 0 0,1 1 1 0 0,-1-1-1 0 0,0 0 0 0 0,0 1 1 0 0,0 0-1 0 0,0-1 1 0 0,0 1-1 0 0,1-1 0 0 0,-1 1 1 0 0,0-1-1 0 0,0 1 1 0 0,0-1-1 0 0,-1 1 0 0 0,1-1 1 0 0,0 1-1 0 0,-2 10 192 0 0,-1 1-1 0 0,0-1 1 0 0,-1 0 0 0 0,0-1-1 0 0,-10 19 1 0 0,6-11-53 0 0,-38 63 500 0 0,34-62-458 0 0,0 1 0 0 0,2 0 0 0 0,0 0 0 0 0,1 1 0 0 0,-7 25 0 0 0,16-44-193 0 0,-1 1 0 0 0,1-1 1 0 0,-1 1-1 0 0,1-1 0 0 0,-1 1 0 0 0,1-1 0 0 0,0 0 0 0 0,0 1 0 0 0,1-1 0 0 0,-1 1 0 0 0,0-1 1 0 0,1 1-1 0 0,-1-1 0 0 0,1 0 0 0 0,0 1 0 0 0,0-1 0 0 0,0 0 0 0 0,0 0 0 0 0,0 0 0 0 0,0 0 0 0 0,1 1 1 0 0,-1-2-1 0 0,1 1 0 0 0,0 0 0 0 0,-1 0 0 0 0,1 0 0 0 0,0-1 0 0 0,0 1 0 0 0,0-1 0 0 0,0 0 1 0 0,0 1-1 0 0,0-1 0 0 0,0 0 0 0 0,1 0 0 0 0,-1 0 0 0 0,0 0 0 0 0,1-1 0 0 0,-1 1 0 0 0,0-1 0 0 0,4 1 1 0 0,3-1-20 0 0,-1 1 0 0 0,1-2 0 0 0,0 1 0 0 0,0-1 0 0 0,-1 0 0 0 0,1-1 0 0 0,8-3 0 0 0,-14 4-129 0 0,9-3-14 0 0,35-16 7 0 0,-36 16-119 0 0,2-4-508 0 0,48-28-213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5:33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18 1839 0 0,'0'0'4'0'0,"0"0"-1"0"0,-1 0 0 0 0,1 0 0 0 0,0 1 0 0 0,-1-1 1 0 0,1 0-1 0 0,0 0 0 0 0,-1 0 0 0 0,1 0 0 0 0,0-1 1 0 0,-1 1-1 0 0,1 0 0 0 0,0 0 0 0 0,-1 0 0 0 0,1 0 1 0 0,0 0-1 0 0,-1 0 0 0 0,1 0 0 0 0,0-1 0 0 0,-1 1 1 0 0,1 0-1 0 0,0 0 0 0 0,0 0 0 0 0,-1-1 0 0 0,1 1 1 0 0,0 0-1 0 0,0 0 0 0 0,0-1 0 0 0,-1 1 0 0 0,1 0 15 0 0,0-1-1 0 0,0 1 1 0 0,0 0-1 0 0,0 0 1 0 0,0 0-1 0 0,0 0 1 0 0,0 0-1 0 0,0 0 1 0 0,0 0-1 0 0,0 0 1 0 0,0-1-1 0 0,-1 1 1 0 0,1 0-1 0 0,0 0 1 0 0,0 0-1 0 0,0 0 1 0 0,0 0-1 0 0,0 0 1 0 0,0 0-1 0 0,0 0 1 0 0,0 0-1 0 0,0 0 1 0 0,-1 0-1 0 0,1 0 1 0 0,0 0-1 0 0,0 0 1 0 0,0 0-1 0 0,0 0 1 0 0,0 0-1 0 0,0 0 0 0 0,0 0 1 0 0,-1 0-1 0 0,1 0 1 0 0,0 0-1 0 0,0 0 1 0 0,0 0-1 0 0,0 0 1 0 0,0 0-1 0 0,0 0 1 0 0,0 0-1 0 0,-1 0 1 0 0,1 0-1 0 0,0 0 1 0 0,-2 0 881 0 0,2 0-867 0 0,0 0 1 0 0,0 0-1 0 0,0 0 1 0 0,0 0-1 0 0,0 0 1 0 0,-1 0 0 0 0,1 0-1 0 0,0 0 1 0 0,0 0-1 0 0,0 0 1 0 0,0 0-1 0 0,0 0 1 0 0,-1 0-1 0 0,1 0 1 0 0,0 0 0 0 0,0 0-1 0 0,0 0 1 0 0,0 0-1 0 0,0 0 1 0 0,0 0-1 0 0,-1 0 1 0 0,1 0-1 0 0,0 0 1 0 0,0 0 0 0 0,0 0-1 0 0,0 0 1 0 0,0 0-1 0 0,0 0 1 0 0,-1 1-1 0 0,1-1 1 0 0,0 0-1 0 0,0 0 1 0 0,0 0-1 0 0,0 0 1 0 0,0 0 0 0 0,0 0-1 0 0,0 1 1 0 0,0-1-1 0 0,0 0 1 0 0,0 0-1 0 0,0 0 1 0 0,0 0-1 0 0,0 0 1 0 0,0 1 0 0 0,0-1-1 0 0,-1 0 1 0 0,1 0-1 0 0,1 0 1 0 0,-1 0-1 0 0,0 0 1 0 0,0 1-1 0 0,0-1 1 0 0,0 0 0 0 0,0 0-1 0 0,-3 31 1467 0 0,1 0-1 0 0,2 0 1 0 0,1 0 0 0 0,5 31-1 0 0,-5-55-1364 0 0,0 0 0 0 0,0 0-1 0 0,1 0 1 0 0,0 0 0 0 0,0-1-1 0 0,0 1 1 0 0,4 6 0 0 0,-5-11-127 0 0,0-1 0 0 0,0 1 0 0 0,0-1 0 0 0,0 1 0 0 0,0-1 0 0 0,1 1 0 0 0,-1-1 1 0 0,0 0-1 0 0,1 1 0 0 0,-1-1 0 0 0,0 0 0 0 0,1 0 0 0 0,0 0 0 0 0,-1 0 0 0 0,1 0 0 0 0,0-1 0 0 0,-1 1 0 0 0,1 0 1 0 0,0-1-1 0 0,0 1 0 0 0,0-1 0 0 0,-1 0 0 0 0,1 1 0 0 0,0-1 0 0 0,0 0 0 0 0,0 0 0 0 0,0 0 0 0 0,0-1 0 0 0,-1 1 1 0 0,5-1-1 0 0,-2 0-88 0 0,-1-1 1 0 0,1 1 0 0 0,0-1 0 0 0,0 1-1 0 0,-1-1 1 0 0,1-1 0 0 0,-1 1 0 0 0,0 0-1 0 0,0-1 1 0 0,5-3 0 0 0,-7 4-308 0 0,6-9-519 0 0,21-30 461 0 0,-21 30 71 0 0,-1 1-308 0 0,-2 3 619 0 0,49-75-548 0 0,-52 82 619 0 0,-1 0 0 0 0,0-1 0 0 0,0 1 0 0 0,0 0 0 0 0,1-1 0 0 0,-1 1 0 0 0,0 0 0 0 0,1 0 0 0 0,-1-1 0 0 0,0 1 0 0 0,0 0 0 0 0,1 0 0 0 0,-1-1 0 0 0,0 1 0 0 0,1 0-1 0 0,-1 0 1 0 0,1 0 0 0 0,-1-1 0 0 0,0 1 0 0 0,1 0 0 0 0,-1 0 0 0 0,0 0 0 0 0,1 0 0 0 0,-1 0 0 0 0,1 0 0 0 0,-1 0 0 0 0,0 0 0 0 0,1 0 0 0 0,-1 0 0 0 0,1 0 0 0 0,-1 0 0 0 0,1 1 50 0 0,0 0 0 0 0,0-1 0 0 0,-1 1 1 0 0,1-1-1 0 0,0 1 0 0 0,-1 0 1 0 0,1 0-1 0 0,-1-1 0 0 0,1 1 0 0 0,-1 0 1 0 0,1 0-1 0 0,-1 0 0 0 0,1 1 1 0 0,9 35 2089 0 0,-8-29-1665 0 0,-1-4-262 0 0,0 0 1 0 0,0 1-1 0 0,1-1 1 0 0,0 0-1 0 0,0 0 1 0 0,0 0-1 0 0,0 0 1 0 0,1 0-1 0 0,0-1 1 0 0,-1 1-1 0 0,1-1 1 0 0,1 1-1 0 0,-1-1 1 0 0,4 3-1 0 0,-4-4-180 0 0,-1-1-1 0 0,0 0 1 0 0,1 0 0 0 0,-1 1-1 0 0,0-1 1 0 0,1-1 0 0 0,-1 1-1 0 0,1 0 1 0 0,0-1 0 0 0,-1 1-1 0 0,1-1 1 0 0,-1 0 0 0 0,1 1-1 0 0,0-1 1 0 0,-1-1 0 0 0,1 1-1 0 0,0 0 1 0 0,-1-1 0 0 0,1 1-1 0 0,-1-1 1 0 0,1 0 0 0 0,-1 0-1 0 0,1 0 1 0 0,-1 0 0 0 0,5-3-1 0 0,-3 1 3 0 0,0 0 0 0 0,-1 0-1 0 0,1 0 1 0 0,-1-1 0 0 0,1 0 0 0 0,-1 1-1 0 0,0-1 1 0 0,0 0 0 0 0,-1-1 0 0 0,1 1-1 0 0,-1 0 1 0 0,0-1 0 0 0,1-4 0 0 0,3-9-93 0 0,7-36 0 0 0,-5-15-4278 0 0,-8 58-893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5:33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1 919 0 0,'-2'3'407'0'0,"0"0"0"0"0,1 0 0 0 0,-1 0 0 0 0,1 0 0 0 0,0 0 0 0 0,0 1 0 0 0,0-1 0 0 0,0 0-1 0 0,1 1 1 0 0,-1-1 0 0 0,1 1 0 0 0,0-1 0 0 0,0 4 0 0 0,0 5 426 0 0,-1 1-91 0 0,0 0 0 0 0,2 0 0 0 0,-1 0 0 0 0,2 0 1 0 0,0 0-1 0 0,4 15 0 0 0,-5-23-569 0 0,1 0 0 0 0,0-1 0 0 0,0 1 0 0 0,0 0 0 0 0,1-1 0 0 0,-1 0 0 0 0,1 1 0 0 0,5 4 0 0 0,-6-6-163 0 0,0-1 1 0 0,0 0-1 0 0,1-1 0 0 0,-1 1 0 0 0,1 0 1 0 0,-1-1-1 0 0,1 1 0 0 0,-1-1 1 0 0,1 0-1 0 0,0 1 0 0 0,0-2 1 0 0,0 1-1 0 0,0 0 0 0 0,0 0 1 0 0,4-1-1 0 0,-4 0-168 0 0,1 0 0 0 0,-1-1 1 0 0,0 1-1 0 0,1-1 0 0 0,-1 0 1 0 0,0 0-1 0 0,1 0 0 0 0,-1-1 0 0 0,0 1 1 0 0,0-1-1 0 0,0 0 0 0 0,4-3 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5:34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1839 0 0,'0'-1'32'0'0,"0"1"0"0"0,-1 0 0 0 0,1 0 0 0 0,0 0 0 0 0,-1 0-1 0 0,1 0 1 0 0,-1 0 0 0 0,1 0 0 0 0,0 0 0 0 0,-1 0-1 0 0,1 0 1 0 0,0 1 0 0 0,-1-1 0 0 0,1 0 0 0 0,0 0 0 0 0,-1 0-1 0 0,1 0 1 0 0,0 1 0 0 0,-1-1 0 0 0,1 0 0 0 0,0 0 0 0 0,-1 0-1 0 0,1 1 1 0 0,0-1 0 0 0,-1 0 0 0 0,1 1 0 0 0,0-1-1 0 0,0 0 1 0 0,0 0 0 0 0,-1 1 0 0 0,1-1 0 0 0,0 0 0 0 0,0 1-1 0 0,0-1 1 0 0,0 1 0 0 0,0-1 0 0 0,0 0 0 0 0,-1 1-1 0 0,1-1 1 0 0,0 0 0 0 0,0 1 0 0 0,0-1 0 0 0,0 1 0 0 0,0 25 1990 0 0,0-15-1694 0 0,-5 203 6829 0 0,1-15-4951 0 0,4-172-7512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5:35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36 919 0 0,'-3'-19'2245'0'0,"3"17"-2096"0"0,0 1 0 0 0,0 0 1 0 0,0 0-1 0 0,-1 0 0 0 0,1 0 0 0 0,0 0 0 0 0,-1 0 1 0 0,1 0-1 0 0,0 0 0 0 0,-1 0 0 0 0,1 0 0 0 0,-1 0 1 0 0,0 1-1 0 0,0-3 0 0 0,0 4-27 0 0,0-1-1 0 0,0 0 1 0 0,1 1 0 0 0,-1-1 0 0 0,1 1-1 0 0,-1-1 1 0 0,0 1 0 0 0,1-1-1 0 0,-1 1 1 0 0,1-1 0 0 0,-1 1-1 0 0,1-1 1 0 0,-1 1 0 0 0,1 0-1 0 0,0-1 1 0 0,-1 1 0 0 0,1 0 0 0 0,0 0-1 0 0,-1-1 1 0 0,1 1 0 0 0,0 0-1 0 0,0 0 1 0 0,-5 19 1188 0 0,1 5-623 0 0,1 0 0 0 0,1 0-1 0 0,1 0 1 0 0,1 0 0 0 0,5 30-1 0 0,-5-52-647 0 0,1-1 0 0 0,-1 1 0 0 0,1-1-1 0 0,-1 1 1 0 0,1-1 0 0 0,0 1 0 0 0,0-1-1 0 0,0 0 1 0 0,0 1 0 0 0,0-1 0 0 0,1 0-1 0 0,-1 0 1 0 0,1 0 0 0 0,0 0 0 0 0,-1 0-1 0 0,1 0 1 0 0,0 0 0 0 0,4 2 0 0 0,-3-3-25 0 0,0 1 0 0 0,0-1 0 0 0,0 0 0 0 0,0 0 0 0 0,0-1 0 0 0,0 1 0 0 0,0-1 0 0 0,0 1-1 0 0,0-1 1 0 0,0 0 0 0 0,0 0 0 0 0,0-1 0 0 0,0 1 0 0 0,1 0 0 0 0,2-2 0 0 0,19-4-285 0 0,0 0 0 0 0,0-2 0 0 0,-1-1 0 0 0,0-1 0 0 0,34-20 0 0 0,-42 14-4331 0 0,-11 13 982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5:36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4607 0 0,'-1'6'197'0'0,"-1"-1"-80"0"0,0 0 1 0 0,0 1-1 0 0,1-1 1 0 0,0 1-1 0 0,0 0 1 0 0,0 10-1 0 0,-9 239 4987 0 0,1-111-6616 0 0,9-128-2435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5:05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17 225 919 0 0,'-14'39'906'0'0,"13"-36"-552"0"0,0-1 1 0 0,1 1 0 0 0,0 0-1 0 0,-1-1 1 0 0,1 1-1 0 0,0 0 1 0 0,0-1-1 0 0,0 1 1 0 0,1 0 0 0 0,-1-1-1 0 0,1 1 1 0 0,-1-1-1 0 0,1 1 1 0 0,2 4-1 0 0,-3-7-259 0 0,1 0 0 0 0,-1 0 0 0 0,1 0 0 0 0,0 0 0 0 0,-1 1 0 0 0,1-1 0 0 0,-1 0 0 0 0,1 0 0 0 0,0 0 0 0 0,-1 0 0 0 0,1 0 0 0 0,-1-1 0 0 0,1 1-1 0 0,0 0 1 0 0,-1 0 0 0 0,1 0 0 0 0,-1 0 0 0 0,1-1 0 0 0,-1 1 0 0 0,1 0 0 0 0,-1-1 0 0 0,1 1 0 0 0,-1 0 0 0 0,1-1 0 0 0,0 0 0 0 0,12-10 942 0 0,29-40 1589 0 0,-29 34-2443 0 0,-4 5 550 0 0,-1 0-373 0 0,24-36-17 0 0,-24 36-72 0 0,0 1-30 0 0,22-32-8 0 0,-23 32 155 0 0,1-2-248 0 0,24-37-4 0 0,-24 38 2018 0 0,-3 13-1794 0 0,-4-1-338 0 0,0 1 1 0 0,0-1 0 0 0,0 0 0 0 0,0 1-1 0 0,0-1 1 0 0,0 1 0 0 0,0-1 0 0 0,0 1-1 0 0,-1-1 1 0 0,1 1 0 0 0,0 0 0 0 0,0 0-1 0 0,0-1 1 0 0,-1 1 0 0 0,1 0 0 0 0,0 0 0 0 0,-1 0-1 0 0,1 0 1 0 0,0 1 0 0 0,0 1 49 0 0,-1 1-1 0 0,1-1 1 0 0,-1 0 0 0 0,0 0 0 0 0,0 0-1 0 0,0 1 1 0 0,-2 5 0 0 0,-17 218 1010 0 0,19-192-895 0 0,1 0 0 0 0,1 0 0 0 0,2 0 0 0 0,13 51 0 0 0,-16-82-195 0 0,6 18-108 0 0,-7-21 110 0 0,1-1-1 0 0,-1 1 1 0 0,0 0-1 0 0,1-1 1 0 0,-1 1-1 0 0,0 0 1 0 0,1-1-1 0 0,-1 1 1 0 0,1 0-1 0 0,-1-1 1 0 0,1 1-1 0 0,-1-1 1 0 0,1 1-1 0 0,-1-1 1 0 0,1 1-1 0 0,-1-1 1 0 0,1 0-1 0 0,0 1 1 0 0,-1-1-1 0 0,1 1 1 0 0,0-1-1 0 0,0 0 1 0 0,0 1-1 0 0,0-2-39 0 0,-1 1 0 0 0,1 0 0 0 0,-1-1 0 0 0,0 1 0 0 0,0 0 0 0 0,1-1 0 0 0,-1 1 0 0 0,0-1 0 0 0,1 1 0 0 0,-1 0 0 0 0,0-1 0 0 0,0 1 0 0 0,0-1 1 0 0,0 1-1 0 0,1-1 0 0 0,-1 1 0 0 0,0-1 0 0 0,0 1 0 0 0,0 0 0 0 0,0-1 0 0 0,0 1 0 0 0,0-1 0 0 0,0 1 0 0 0,0-1 0 0 0,0 1 0 0 0,-1-1 0 0 0,0-10-993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5:08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914 151 3223 0 0,'-1'-3'153'0'0,"-1"0"0"0"0,0 0 0 0 0,0 0 0 0 0,0 0 0 0 0,0 1 0 0 0,0-1 0 0 0,0 1 0 0 0,-1-1 0 0 0,1 1 0 0 0,-1 0 0 0 0,1 0 0 0 0,-1 0 0 0 0,-5-3 0 0 0,-4-2 798 0 0,-23-8 0 0 0,18 8-365 0 0,0 1 0 0 0,-1 1-1 0 0,1 0 1 0 0,-1 2 0 0 0,0 0 0 0 0,0 1-1 0 0,0 1 1 0 0,0 0 0 0 0,-1 1-1 0 0,-19 4 1 0 0,-9 2 317 0 0,1 3 0 0 0,0 2 0 0 0,-58 22 0 0 0,83-25-784 0 0,0 1 1 0 0,1 2-1 0 0,1 0 1 0 0,0 0-1 0 0,0 2 0 0 0,1 1 1 0 0,1 0-1 0 0,-19 20 1 0 0,19-15-50 0 0,1 0 1 0 0,0 1 0 0 0,2 1 0 0 0,-16 31 0 0 0,13-18 47 0 0,1 1 0 0 0,-13 45 0 0 0,22-55-69 0 0,1 0 0 0 0,1 0 0 0 0,1 1 0 0 0,2-1 0 0 0,0 1 0 0 0,2 0 0 0 0,1 0 0 0 0,0-1 0 0 0,2 1 0 0 0,1-1 0 0 0,2 1 0 0 0,0-1 1 0 0,1-1-1 0 0,2 1 0 0 0,0-1 0 0 0,2-1 0 0 0,0 0 0 0 0,2 0 0 0 0,0-1 0 0 0,31 37 0 0 0,-22-34-54 0 0,2-1 1 0 0,38 31-1 0 0,-46-43-5 0 0,1 0 1 0 0,1-1-1 0 0,-1-1 0 0 0,2 0 1 0 0,25 9-1 0 0,-14-9-8 0 0,-1-2 1 0 0,61 10-1 0 0,-34-14 7 0 0,25-8 1 0 0,-15-7-48 0 0,-37 3-23 0 0,34-12 6 0 0,-48 15 3 0 0,1-4 12 0 0,46-29 35 0 0,-58 36 14 0 0,0 0 1 0 0,-1-1-1 0 0,1 0 0 0 0,6-5 1 0 0,31-30-17 0 0,-22 17-26 0 0,28-37 39 0 0,-7-6 4 0 0,-27 37-33 0 0,14-39 32 0 0,-1-9 11 0 0,-7 3 0 0 0,-12 36 0 0 0,-1-1 0 0 0,-2 0 0 0 0,-2 0 0 0 0,-2 0 0 0 0,-4-40 0 0 0,-3 22 16 0 0,-2 1 0 0 0,-3 0 0 0 0,-28-78 0 0 0,35 120-6 0 0,0 0-1 0 0,-1 0 1 0 0,0 0 0 0 0,-1 1-1 0 0,0 0 1 0 0,-1 0-1 0 0,0 1 1 0 0,-1 0 0 0 0,0 0-1 0 0,-1 1 1 0 0,0 0-1 0 0,-14-9 1 0 0,11 9-83 0 0,0 2 1 0 0,0 0-1 0 0,-1 0 1 0 0,1 1-1 0 0,-2 1 1 0 0,1 1-1 0 0,0-1 1 0 0,-1 2-1 0 0,0 0 0 0 0,-24-1 1 0 0,9 4-767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30T11:40:53.8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13100 9337 15663 0,'-4'0'1392'0,"2"0"-1120"0,1 2-272 0,1-1 0 15,0 0 912-15,0 2 128 0,0 3 32 0,0 4 0 16,1 6 352-16,4 8 80 0,2 2 16 0,3 7 0 15,1 1 16-15,2 3 16 0,-1 2 0 0,2-2 0 16,-1-3-752-16,0-2-160 0,-1-1-16 0,-1-5-16 16,-1-1-480-16,-3-3-128 0,0-2 0 0,-4-5-9664 15,1-1-2000-15</inkml:trace>
  <inkml:trace contextRef="#ctx0" brushRef="#br0" timeOffset="187.23">13355 9471 25791 0,'-25'15'1152'0,"10"-5"224"0,3-4-1104 0,1 1-272 15,2-1 0-15,0 1 0 0,-3 4 832 0,-11 9 96 16,-15 12 32-16,-11 11 0 0,-7 11 96 0,4-5 32 16,7 0 0-16,4-7 0 0,7-2-640 0,7-8-112 15,6-4-16-15,6-5-16 16,8-5-1920-16,4-8-384 0</inkml:trace>
  <inkml:trace contextRef="#ctx0" brushRef="#br0" timeOffset="415.96">13246 9894 22111 0,'-12'12'976'0,"4"-8"208"0,1 0-944 0,2-2-240 0,4-2 0 0,1 0 0 16,0-2 1280-16,0 0 192 0,1-4 64 0,1 0 0 15,3-4-880-15,-5 10-160 0,0 0-48 0,0 0 0 16,50-43 96-16,-50 43 16 0,0 0 0 0,0 0 0 16,63-32-272-16,-63 32-48 0,0 0-16 0,0 0 0 15,43 16 224-15,-39-4 32 0,-2 2 16 0,-3 3 0 16,-2 3 240-16,-1 2 48 0,-4 0 16 0,-1 1 0 16,1-1-352-16,-2-1-80 0,2-5-16 0,4-4-11456 15,2-4-2288-15</inkml:trace>
  <inkml:trace contextRef="#ctx0" brushRef="#br0" timeOffset="830.18">14538 9467 13823 0,'-2'-2'1216'0,"-1"1"-960"0,3 1-256 0,0 0 0 15,1 0 1952-15,1 0 352 0,-1 0 64 0,0 0 0 16,4 3-432-16,1 3-80 0,3 8-32 0,2 3 0 16,3 3-128-16,-1 2-32 0,3 3 0 0,-1 1 0 15,2 2-704-15,0 1-160 0,-1-1-32 0,0 1 0 16,-1-1-544-16,-3-3-224 0,-1-3 176 0,-1 1-176 15,-1-5-1024-15,-2-2-288 0</inkml:trace>
  <inkml:trace contextRef="#ctx0" brushRef="#br0" timeOffset="1012.05">14793 9504 16575 0,'-6'4'1472'0,"-1"-3"-1168"15,4 2-304-15,-1-1 0 0,0-1 2416 0,-2 6 416 16,-7 4 96-16,-11 9 16 0,-6 6-1248 0,-2 4-240 16,0 5-48-16,2-4-16 0,4-1-896 0,4 1-176 15,5-5-48-15,3-1 0 16,6-1-1920-16,1-7-384 0</inkml:trace>
  <inkml:trace contextRef="#ctx0" brushRef="#br0" timeOffset="1259.09">14792 9743 11055 0,'0'0'480'0,"0"0"112"0,0 0-464 0,0 0-128 0,0 0 0 0,0 0 0 15,0 0 1712-15,53-20 320 0,-53 20 64 0,0 0 16 16,72-8-32-16,-72 8 0 0,0 0 0 0,60 2 0 16,-50 4-608-16,-5 2-112 0,-5 3-16 0,-5 5-16 15,-5 0-368-15,-3 0-64 0,-4 5 0 0,-1-1-16 16,1 0-464-16,-2 1-96 0,-1 1 0 0,2 0-16 15,2-2-304-15,2-2 0 0,4-1 0 0,4-3 0 0,3-1 0 0,5-3 0 16,3-3 0-16,3-2 0 0,3-1 0 0,-11-4 0 16,0 0 0-16,47 6-144 15,-47-6-304-15,0 0-64 0,56 0-16 0,-56 0-14496 16</inkml:trace>
  <inkml:trace contextRef="#ctx0" brushRef="#br0" timeOffset="1709.08">13848 9400 2751 0,'4'-9'256'0,"0"-3"-256"0,-1 5 0 0,0 2 0 15,-1 1 624-15,2-3 80 0,-4 7 0 0,20-37 16 16,-20 37 352-16,27-45 64 0,-27 45 16 0,0 0 0 15,0 0 352-15,0 0 80 0,30 19 16 0,-32 13 0 16,0 3 816-16,-3 15 160 0,0 16 48 0,-2 13 0 16,-1 10-320-16,1 3-64 0,-1-12-16 0,0 14 0 0,0 13-432 15,-2 7-64-15,-1 3-32 0,1-4 0 0,0-11-960 16,1 5-192-16,0 5-32 0,-1 0-16 0,1-7-352 0,2-3-144 16,1-2 128-16,1-4-128 0,-1 1 0 0,1-12 0 15,0-8 0-15,3-14 0 0,1-4 0 0,1-5 0 16,1-9 0-16,1-7 0 15,-1-1-832-15,-1-4-80 0,-1-7-32 0,1-5-16192 16</inkml:trace>
  <inkml:trace contextRef="#ctx0" brushRef="#br0" timeOffset="2075.44">12263 10172 15663 0,'-26'4'688'0,"14"-2"144"0,3-2-656 0,4 0-176 0,2-2 0 0,5 1 0 0,1 1 0 0,-3 0 0 16,0 0 0-16,59-15-176 0,-59 15 176 0,102-8 192 16,-31 6-32-16,14 2-16 0,14 2 1200 0,13 3 224 15,6 4 48-15,9 1 16 16,11 0-176-16,1 2-48 0,6 3 0 0,0-2 0 0,3 0-512 16,-3-1-96-16,-6 1-32 0,-3-4 0 0,-2 0-432 15,-8-3-80-15,-6 0-32 0,-5-2 0 0,-4-4-224 16,-11-4-240-16,-9 2 48 0,-10-8-13184 0</inkml:trace>
  <inkml:trace contextRef="#ctx0" brushRef="#br0" timeOffset="2706.87">13096 10586 14735 0,'-6'-2'1312'0,"-1"1"-1056"0,2 1-256 0,0 0 0 16,1 0 864-16,-3 0 112 0,-8 1 32 0,-7 4 0 16,-7-1 656-16,-3 8 144 15,1 0 32-15,1 8 0 0,6-1-176 0,1 3-48 0,6 3 0 0,2-3 0 16,5 4-432-16,5 0-96 0,3-1 0 0,2-4-16 15,6-2-448-15,3 0-96 0,2-7-16 16,4 2 0-16,3-4-352 0,-18-10-160 0,50 16 128 0,-50-16-128 16,64 11 0-16,-64-11 0 0,74-3 0 0,-74 3 0 15,77-12-144-15,-77 12 144 0,65-25 0 0,-65 25 0 16,46-33-416-16,-46 33 32 0,29-41 0 0,-29 41 0 16,13-44 0-16,-11 23 16 0,-2 1 0 0,-4 1 0 15,-1 1 368-15,-4-1-176 0,-1 2 176 0,0-2-128 16,1 4-112-16,-1 2-16 0,1 1 0 0,2 2-9504 15,2-2-1904-15</inkml:trace>
  <inkml:trace contextRef="#ctx0" brushRef="#br0" timeOffset="3088.5">14861 10615 25791 0,'-15'0'2304'0,"0"-4"-1856"15,4 2-448-15,4-2 0 0,0 4 1216 0,-6-3 128 0,-14 1 48 0,-14 1 0 16,-11 1-656-16,-1 6-128 0,5 6-32 0,8 2 0 15,8 7 176-15,6-1 16 0,7 4 16 0,8 2 0 16,5 3-176-16,6-3-32 0,5-1-16 0,5-3 0 0,6-1-176 0,4-1-16 16,3-2-16-16,6-2 0 15,0-3-208-15,2-4-144 0,5 0 192 0,-36-9-192 0,67 10 0 0,-67-10 0 16,62-4 0-16,-62 4 0 16,55-17 0-16,-55 17 0 0,0 0 0 0,56-48 0 15,-56 48 0-15,18-44 0 0,-18 44 0 0,3-48 0 16,-4 26-128-16,-5-4 128 0,-4 1 0 0,-3-1-144 15,2 2-688-15,-5-2-128 16,0 1-16-16,-1 0-15344 0</inkml:trace>
  <inkml:trace contextRef="#ctx0" brushRef="#br0" timeOffset="3852.16">12739 11567 15663 0,'-5'6'1392'0,"1"-3"-1120"0,3-3-272 0,1 0 0 15,1-3 1024-15,1 2 128 0,0-2 48 0,-1 0 0 16,4-3-624-16,-5 6-128 0,0 0-32 0,40-44 0 16,-40 44 96-16,43-38 0 0,-43 38 16 0,54-48 0 15,-54 48-272-15,64-51-64 0,-64 51-16 0,63-46 0 0,-63 46-176 0,59-33 0 16,-59 33 0-16,0 0 0 16,61-15 208-16,-50 21 16 0,-4 7 0 0,-4 3 0 15,-2 3 752-15,-4 6 160 0,-2 4 16 0,-2 2 16 16,-3 3-80-16,-1-2-32 0,1 3 0 0,-1-5 0 15,1 1-544-15,1-7-96 0,4-2-32 16,4-3-10336-16,5-7-2080 0</inkml:trace>
  <inkml:trace contextRef="#ctx0" brushRef="#br0" timeOffset="4617.09">14689 11364 8287 0,'-1'-4'736'0,"-2"1"-592"16,1 0-144-16,-1 3 0 0,0 0 1312 0,-5-2 224 15,-4 1 64-15,-8-2 0 0,-7 6 576 0,-4 0 112 0,-1 7 16 0,2 5 16 16,3 5-688-16,2 2-144 0,3 4-16 0,5 1-16 16,2 2-64-16,5-1-16 0,5 1 0 0,5-3 0 15,5-2-128-15,4-4-32 0,3 1 0 0,3-1 0 16,5-5-592-16,3-2-128 0,3-3-32 0,-26-10 0 16,58 13-288-16,-58-13-176 0,64 2 192 15,-64-2-192-15,65-6 0 0,-65 6 0 0,53-13 0 0,-53 13 0 16,0 0 0-16,68-38 0 0,-68 38 0 15,0 0 0-15,44-57 0 0,-44 57 0 0,14-49 0 0,-13 23 0 16,-1-6 0-16,-3-1 0 0,-6 0 0 0,-2-3 0 16,-3 2-496-1,-3-1 0-15,-2 0 0 0,-3 1-16240 0</inkml:trace>
  <inkml:trace contextRef="#ctx0" brushRef="#br0" timeOffset="5057.64">12908 12158 11055 0,'-8'5'976'0,"-1"-4"-784"0,3-1-192 0,1 0 0 16,1 3 1392-16,-2-3 224 0,-9 6 48 0,-7 1 16 16,-4 8-528-16,-4 4-128 0,6 3 0 0,5 4-16 15,4 2-128-15,7-2-32 0,4-1 0 0,4 0 0 16,6-3 176-16,4-3 48 0,3-3 0 0,4-4 0 15,5 0-176-15,5-2-48 0,4-4 0 0,-31-6 0 16,73 8-528-16,-73-8-128 0,83-4 0 0,-83 4-16 16,86-12-176-16,-86 12 0 0,73-22 0 0,-73 22 0 15,0 0 0-15,67-45 0 0,-67 45-144 0,0 0 144 0,17-51 0 16,-20 33-128-16,-4 2 128 0,-2 0 0 16,-4 0 0-16,-2 0 0 0,-1 3 0 0,-2 1 0 0,-3 2-160 15,0 1 32-15,2 1 0 0,3 1-13520 16</inkml:trace>
  <inkml:trace contextRef="#ctx0" brushRef="#br0" timeOffset="5390.36">13792 11632 6447 0,'-2'-3'576'0,"1"0"-576"0,1 3 0 0,0 0 0 16,1 0 1584-16,-1 0 208 0,1 0 32 0,-1 3 16 15,3 3 336-15,-1 8 64 0,2 8 0 0,1 12 16 16,-1 7 128-16,-1 12 32 0,0 6 0 0,-2 10 0 15,0 6-1104-15,-2 7-224 0,-1 4-32 0,-3 2-16 16,-2-2-384-16,1-6-80 0,0-8 0 0,0-2-16 16,-2 2-272-16,0-7-48 0,-2 0-16 0,1-11 0 15,3-8-672 1,0-7-144-16,3-1-32 0,3-13-14960 0</inkml:trace>
  <inkml:trace contextRef="#ctx0" brushRef="#br0" timeOffset="5717.68">14417 12691 21183 0,'-7'0'944'0,"3"-2"192"0,3-2-912 0,1 1-224 16,1 0 0-16,0-2 0 0,3 0 512 0,1-4 48 0,-5 9 16 0,0 0 0 16,39-69 32-16,-39 69 16 15,42-69 0-15,-42 69 0 0,45-71-288 0,-45 71-48 0,43-60-16 16,-43 60 0-16,0 0-64 0,55-56-16 0,-55 56 0 0,0 0 0 16,0 0 288-16,32 9 48 0,-29 7 16 0,-1 6 0 15,-2 3 736-15,0 3 160 0,0 4 32 0,-2 0 0 16,1-1-720-16,0 4-144 0,0 1-32 15,-1-3 0 1,1-4-784-16,-1-3-176 0,0-2-16 0,0 0-15408 0</inkml:trace>
  <inkml:trace contextRef="#ctx0" brushRef="#br0" timeOffset="6127.25">12758 13409 19343 0,'-7'3'1728'0,"4"-6"-1392"16,3 3-336-16,1-3 0 0,1-1 992 0,1 2 128 15,2-7 32-15,1-1 0 0,-6 10-960 0,0 0-192 0,48-54 0 0,-48 54 0 16,46-44 384-16,-46 44 128 0,53-42 0 0,-53 42 16 16,58-34-96-16,-58 34-32 0,58-32 0 0,-58 32 0 15,0 0-208-15,71-34-64 0,-71 34 0 0,0 0 0 16,0 0 0-16,54-7 0 0,-49 13 0 0,-2 4 0 15,-2 2 432-15,-4 8 80 0,1 2 0 0,-3 7 16 16,-1 5-48-16,0 1-16 0,-1 2 0 0,2-4 0 16,1-2-464-16,1-3-128 0,3-3 0 0,3-5 0 15,1-1-1152 1,4-4-320-16</inkml:trace>
  <inkml:trace contextRef="#ctx0" brushRef="#br0" timeOffset="6509.51">14068 13346 1839 0,'-5'15'160'0,"3"-9"-160"15,-1-2 0-15,1 0 0 0,2-2 3904 0,0-2 736 16,1 2 160-16,2-2 16 0,3 0-2128 0,1-2-416 16,6 0-96-16,-13 2 0 0,0 0-880 0,55-22-160 15,-55 22-48-15,0 0 0 0,71-51-512 0,-71 51-96 0,49-45-32 0,-49 45 0 16,0 0-320-16,57-47-128 0,-57 47 0 0,53-32 0 16,-53 32 0-16,50-31 128 0,-50 31-128 0,0 0 0 15,54-26 0-15,-43 26 128 0,-5 2-128 0,-2 4 0 16,-3 2 528-16,1 5 16 0,-4-1 0 0,1 4 0 15,0 3 240-15,0 1 48 0,-1 2 16 0,1 3 0 16,0 3-592-16,1-2-128 0,0-1-128 0,0-3 176 31,0-2-688-31,0-4-144 0,0 1-32 0,0-6-10224 0,0 2-2048 0</inkml:trace>
  <inkml:trace contextRef="#ctx0" brushRef="#br0" timeOffset="6877.78">13774 12695 6447 0,'-9'2'576'0,"4"2"-576"15,-1-3 0-15,1 0 0 0,3 1 1088 0,-1 0 128 0,0-1 0 0,-4 4 16 16,-3 1 400-16,-3 7 80 0,-1 7 16 0,2 4 0 16,3 2-320-16,2 5-48 0,3 5-16 0,2 7 0 15,3 6-160-15,1 5-32 16,3 8-16-16,0 5 0 0,3 3-304 0,-2 4-48 0,0 0-16 0,-2-8 0 15,-2-7-208 1,-1-3-48-16,-1 0-16 0,-1-3 0 0,-2-2-320 0,-4-3-176 16,2 0 192-16,-1-5-192 0,2-11 0 0,0-4 0 15,1-9 0-15,1-4-13664 0</inkml:trace>
  <inkml:trace contextRef="#ctx0" brushRef="#br0" timeOffset="7766.93">15522 9373 11967 0,'-1'3'1072'0,"0"-1"-864"0,1-1-208 0,0 4 0 15,0-1 960-15,0 6 128 0,1 6 48 0,-2 17 0 16,0 18 848-16,-1 22 192 0,1 14 16 0,0 9 16 16,2 9-288-16,0 5-64 0,2 14-16 0,1 3 0 15,-1 2-560-15,0-5-128 0,1-2 0 0,1-2-16 16,-2 1-384-16,1-7-80 0,0-4-16 0,-2 1 0 16,1 1-336-16,-2-2-80 0,-1-13-16 0,-1 1 0 15,-2 0-224-15,-1 1 0 0,1 1 0 0,-2-4 0 16,0-4 0-16,1-4 0 0,0-3 0 0,2-6-160 15,-1-10-192-15,2 2-32 0,1-2-16 0,-1 0 0 16,2-3 80-16,0-6 0 0,1-2 16 0,0-6 0 16,1-6 32-16,0-3 0 0,1-4 0 0,0-2 0 15,1-5-224-15,0-4-32 16,-2-5-16-16,0-7 0 0,-1-6-1056 0,0-8-192 0</inkml:trace>
  <inkml:trace contextRef="#ctx0" brushRef="#br0" timeOffset="8345.68">14570 10156 15663 0,'-12'12'1392'0,"3"-5"-1120"0,2-4-272 0,4 0 0 0,3-3 1248 15,3 1 192-15,1-1 32 0,2 0 16 0,-6 0-576 0,0 0-112 16,68 0-32-16,-68 0 0 0,89-3-640 0,-34 3-128 16,7-1 0-16,5 1 0 0,5 0 192 0,7 0 128 15,7 0 16-15,5 1 16 0,-1 6 336 0,4-2 64 16,1 1 16-16,7-2 0 0,3-1-112 0,1 3-16 15,2 3 0-15,2-5 0 0,6-1-192 0,1 2-32 16,-2 0-16-16,7 0 0 0,6-3 80 0,0 0 16 16,-5 1 0-16,9-3 0 0,4-5 80 0,1 1 0 15,-5 1 16-15,4-2 0 0,4-1-400 0,-4 0-64 16,-7 4-128-16,0-5 176 0,0 1-176 0,-8 0 0 16,-9 2 0-16,-3-2 0 0,-2 2 0 0,-10 4 0 15,-11 0 0-15,-6 0 0 0,-6 0 0 0,-3-3 128 0,-6 0-128 16,-4 0 0-16,-8-2 0 0,-7 1 0 15,-46 4 128-15,76-9-128 0,-76 9 0 0,60-13-272 0,-60 13 64 16,44-23-15552-16</inkml:trace>
  <inkml:trace contextRef="#ctx0" brushRef="#br0" timeOffset="9557.19">9811 9163 3679 0,'-16'10'320'0,"7"-4"-320"0,-1-2 0 0,4 0 0 0,4-2 2672 0,0-2 464 0,2 0 80 0,0 0 32 16,0 0-2336-16,3-4-464 16,3 2-80-16,3-4-32 0,-9 6-336 0,0 0-160 15,0 0 16-15,54-31 0 0,-54 31 144 0,0 0 0 16,0 0 0-16,56-46-128 0,-56 46 128 0,0 0 0 16,33-41-144-16,-24 29 144 0,-2-1 0 0,-2 4 0 15,-1 0-144-15,-4 1 144 0,0 2 0 0,-4 0 0 16,0 2 0-16,-3 4 0 0,-3 0 272 0,-2 4 112 15,-2 2 32-15,-1 0 0 0,-1 7 512 0,-1-3 96 0,1 3 32 0,0 3 0 16,1 2-48-16,1 1-16 0,2 0 0 16,1 3 0-16,3-2 32 0,5 1 0 15,0 3 0-15,4-3 0 0,3 1-368 16,1-2-64-16,5 1-16 0,0-3 0 16,2-2-576-16,3-2 0 0,0-2 0 0,3 1 0 0,3-6-416 0,0 2-48 15,-21-9-16-15,0 0-8160 0,60 6-1616 0</inkml:trace>
  <inkml:trace contextRef="#ctx0" brushRef="#br0" timeOffset="9737.12">10030 9079 3679 0,'-2'0'320'0,"1"0"-320"0,1 0 0 0,0 0 0 15,1 2 1664-15,-1-2 272 0,2 3 48 0,-1 1 16 0,1 3-384 0,2 4-80 16,0 3 0-16,2 1-16 0,1 1-496 0,2 2-112 15,1 2-16-15,1-1 0 0,1-1-672 0,1-1-224 16,2 2 128-16,-2-4-5952 16,1-2-1168-16</inkml:trace>
  <inkml:trace contextRef="#ctx0" brushRef="#br0" timeOffset="9916.87">10234 9041 7359 0,'-5'2'656'0,"0"-2"-528"0,1 1-128 16,2 2 0-16,-1-3 1664 0,-3 3 320 0,-5 6 48 0,-8 1 16 15,-5 9-688-15,-5 5-128 0,1 2-16 16,0 0-16-16,3 3-576 0,1-2-112 0,4-1-32 16,4-1 0-1,4-3-928-15,6-6-192 0</inkml:trace>
  <inkml:trace contextRef="#ctx0" brushRef="#br0" timeOffset="10150.59">10312 9271 5519 0,'-8'1'240'0,"4"-1"64"0,2 0-304 0,1-1 0 16,1 1 0-16,0 0 0 15,0 0-320-15,0 1-112 0,1 1-16 0,0 1-16 0,2-2 464 0,-1 1-144 16,2 2 144-16,-5 0 0 0</inkml:trace>
  <inkml:trace contextRef="#ctx0" brushRef="#br0" timeOffset="10390.94">10375 9157 10127 0,'-5'-3'896'0,"1"0"-704"0,2 3-192 16,0-3 0-16,2 3 1120 0,-2-4 192 0,-2 1 32 0,-1-2 16 16,-1-1-992-16,1-2-208 0,3 2-32 0,0 2-128 15,5-1-576-15,2 2-208 16,0-1-48-16,1 4-16 0</inkml:trace>
  <inkml:trace contextRef="#ctx0" brushRef="#br0" timeOffset="10790.67">10692 9075 19343 0,'-7'6'848'0,"3"-2"192"0,1 0-832 0,-1 1-208 16,3-4 0-16,-1 4 0 0,1-1 464 0,-1 8 48 16,-2 4 16-16,-2 6 0 0,0 3 128 0,-1 1 32 0,3-1 0 0,0 0 0 15,1-6-304-15,2-3-64 0,2-3-16 0,2-5 0 16,2-4-304-16,1 0 0 0,1-4 0 0,2-4 0 31,0 0-368-31,1-4-80 0,-10 8 0 0,0 0-16 16,30-39-432-16,-30 39-64 0,0 0-32 0,30-49 0 15,-21 33 288-15,-2 0 64 0,2 2 16 0,-2 2 0 0,-1-1 368 0,-2 4 64 16,1 0 0-16,-2 3 16 0,-2 2 176 0,0 2 0 0,-1 4 0 0,-1-2 0 16,0 6 896-16,-1 0 224 0,0 4 32 0,1 0 16 15,-2 3-80-15,1 3 0 0,-1 2-16 0,0 1 0 0,-1-2-752 0,1 4-128 16,1-2-48-16,-1 0 0 16,5 0-528-16,0-3-128 15,3-4 0-15,2-2-10176 0</inkml:trace>
  <inkml:trace contextRef="#ctx0" brushRef="#br0" timeOffset="11003.28">10946 9122 19343 0,'-9'6'848'0,"6"-2"192"0,-1-1-832 0,1-2-208 16,2 1 0-16,1-2 0 0,1 0 1056 0,2 0 160 15,-1 0 48-15,5 0 0 0,0 3-992 0,3-6-272 0,2 3 0 0,-12 0 128 16,0 0-128-16,0 0 0 0,62 0 0 0,-62 0 0 31,0 0-1152-31,59-2-224 0</inkml:trace>
  <inkml:trace contextRef="#ctx0" brushRef="#br0" timeOffset="11166.37">10981 9252 15663 0,'-12'10'688'0,"6"-8"144"0,1 2-656 0,2-4-176 0,3 3 0 0,0-3 0 15,1 0 1280-15,1-3 208 0,3 1 48 0,4-2 16 16,-9 4-1232-16,0 0-320 0,0 0 0 0,67-25 0 16,-67 25 0-16,0 0-144 0,78-22 16 0,-78 22-9200 15</inkml:trace>
  <inkml:trace contextRef="#ctx0" brushRef="#br0" timeOffset="11426.66">11300 9079 11055 0,'1'-4'480'0,"0"1"112"0,2-2-464 0,-1 3-128 16,-1 0 0-16,2 1 0 0,0-1 752 0,2 1 128 0,-5 1 16 0,0 0 16 15,0 0 752-15,0 0 128 16,56-15 48-16,-47 18 0 0,-2 3-352 0,-1 1-64 15,-2 5-16-15,-2 0 0 0,-3 4-448 0,-2 1-80 16,-5 7-32-16,-2-2 0 0,-2 4 0 0,-3 0 0 16,-1 1 0-16,-1-1 0 0,1-4 128 0,-1 1 32 15,4-1 0-15,2-4 0 0,3-1-160 0,5-3-16 16,1-4-16-16,4 0 0 0,4-1-560 0,2-3-96 0,5-1-32 16,-13-5 0-16,0 0-128 0,58 2 0 0,-58-2 0 0,58-12-11648 15,-58 12-2256-15</inkml:trace>
  <inkml:trace contextRef="#ctx0" brushRef="#br0" timeOffset="12029.67">15843 9528 23951 0,'-2'2'2128'15,"1"1"-1696"-15,2-3-432 0,1 3 0 0,0 1 816 0,1 2 80 16,2 4 0-16,2 9 16 0,5 9 400 0,3 3 80 16,3 5 16-16,1 1 0 0,2-5-432 0,0 3-80 15,3-3 0-15,1-1-16 0,-1-3-752 0,1-3-128 16,1-1 0-16,-2-3-10544 16,-2-3-2016-16</inkml:trace>
  <inkml:trace contextRef="#ctx0" brushRef="#br0" timeOffset="12221.95">16212 9629 12895 0,'-6'0'576'0,"1"0"112"0,0 0-560 0,-1 0-128 16,2 3 0-16,0-1 0 0,-3 2 2080 0,-5 2 384 0,-8 6 80 0,-7 7 16 15,-5 9-512-15,-3 5-112 0,1 2-16 0,0 5 0 16,1-2-800-16,-1 1-160 0,4 1-48 0,0-4 0 15,5 1-560-15,4-8-112 0,5-3-32 0,6-5-9904 16,6-8-1984-16</inkml:trace>
  <inkml:trace contextRef="#ctx0" brushRef="#br0" timeOffset="12491.44">16084 10140 20271 0,'-11'6'1792'0,"5"-6"-1424"0,1 0-368 0,2-2 0 0,3-1 1472 0,3-1 208 15,-1 1 48-15,3-7 16 0,-5 10-1104 0,0 0-208 16,32-57-48-16,-32 57-16 0,32-43-368 0,-32 43 0 16,36-41 0-16,-36 41 0 0,0 0 352 0,48-38 0 15,-48 38 0-15,0 0 0 0,0 0 96 0,0 0 0 16,0 0 16-16,37 12 0 0,-38 2 560 0,-1 4 96 15,-2 1 32-15,-1 3 0 0,0-2-432 0,0 1-80 16,1-2 0-16,2 0-16 0,2-4-624 0,4-4 0 16,2 0-144-16,5-7-16304 0</inkml:trace>
  <inkml:trace contextRef="#ctx0" brushRef="#br0" timeOffset="12774.06">16873 9635 12895 0,'-5'3'1152'15,"1"-1"-928"-15,0 2-224 0,3-1 0 16,0 0 2560-16,-3 3 480 0,-2 4 96 0,-5 9 0 0,-3 7-960 0,-2 6-208 16,1 5-48-16,2-2 0 0,2-3-816 0,1-4-160 15,0-2-48-15,4-2 0 0,2-7-896 0,3-2-320 16,2-3 0-16,0-4-14656 16</inkml:trace>
  <inkml:trace contextRef="#ctx0" brushRef="#br0" timeOffset="12925.55">16623 9841 25791 0,'-4'8'1152'0,"2"-6"224"0,1 0-1104 0,1 1-272 15,1-3 0-15,1 0 0 0,3 1 816 0,5 1 96 16,-10-2 32-16,0 0 0 0,64 6-48 0,-64-6-16 16,68 0 0-16,-68 0 0 0,83-6-1008 0,-83 6-208 0,97-10-48 0,-97 10 0 15</inkml:trace>
  <inkml:trace contextRef="#ctx0" brushRef="#br0" timeOffset="13195.66">17161 9571 16575 0,'-3'-2'1472'0,"2"2"-1168"0,1-3-304 0,3 2 0 0,-1 1 1776 0,1-3 288 0,0 2 64 0,-3 1 16 32,0 0-496-32,0 0-112 0,0 0 0 0,62-2-16 0,-62 2 48 15,38 16 16-15,-17-1 0 0,2 1 0 0,1 3-816 16,2 4-176-16,2 4-16 0,-1 1-16 0,0 0-368 0,-2-1-192 16,-2 1 192-16,-3-3-192 0,-3-3 0 0,-2 1 0 15,-2-5 0-15,-2-2 0 16,-1-4-1216-16,-2-2-256 0</inkml:trace>
  <inkml:trace contextRef="#ctx0" brushRef="#br0" timeOffset="13407.09">17596 9583 28559 0,'-13'2'1264'0,"5"0"272"0,1-2-1232 16,1 3-304-16,2-3 0 0,0 1 0 0,-1 1 816 0,-2 5 96 0,-7 2 32 0,-6 7 0 16,-3 6 128-16,-2 3 16 0,-2 1 16 0,1 5 0 0,1-1-544 0,0 1-112 15,3 0-32-15,2-3 0 16,3-3-416-16,4-1-320 0,1-3 48 0,7-5-16112 16</inkml:trace>
  <inkml:trace contextRef="#ctx0" brushRef="#br0" timeOffset="13678.6">17604 9787 11967 0,'0'0'1072'0,"1"-1"-864"16,0 1-208-16,0 0 0 0,2-2 2304 0,-1 1 432 15,3 1 80-15,-5 0 0 0,0 0-1072 0,0 0-208 16,0 0-64-16,0 0 0 0,50 13-480 0,-44-4-96 15,-1 2-32-15,-3 1 0 0,-1 1-480 0,-2 2-112 16,-1-2-16-16,-2 2 0 0,0-3 112 0,-2 2 16 16,0-2 0-16,0 1 0 0,-2-1 192 0,2-2 64 15,0 0 0-15,2 0 0 0,1-2-128 0,3 0 0 16,1 0-16-16,3-1 0 0,2-1-272 0,2-3-48 16,-8-3-16-16,0 0 0 0,47 3-448 0,-47-3-96 15,0 0 0-15,78-12-10496 16,-78 12-2112-16</inkml:trace>
  <inkml:trace contextRef="#ctx0" brushRef="#br0" timeOffset="14255.39">18689 9329 12895 0,'-6'6'1152'0,"4"-4"-928"16,-1-2-224-16,2 0 0 0,2 0 288 0,0 2 16 0,1 0 0 0,-1 4 0 16,3 3 464-16,-2 11 112 15,2 8 16-15,-3 10 0 0,0 9 1056 0,-3 10 224 16,-1 10 32-16,-2 11 16 0,-1 5 224 0,-1 6 48 16,-2 5 16-16,0 1 0 0,-1 0-768 0,2 6-144 0,2 4-48 0,-1 1 0 15,3-5-1008-15,-3 2-208 16,0 3-32-16,-2-10-16 0,3-9-288 0,-3 11 0 0,0 10 0 0,0-1 0 15,1 5 0-15,2-7 0 0,1-1 0 16,2-3 0-16,1 3 0 0,1-3 0 0,0-7 0 0,2-2 0 16,2-2 0-16,0 0 0 0,1 5 0 0,0-19 0 15,-2-9 0-15,-1-2-144 0,1 6 16 0,-1-2 0 16,1 0-128-16,2-6-32 0,1-5 0 0,0-4 0 16,0-6 64-16,0-4 16 0,0 0 0 0,-1-6 0 31,2 3-240-31,0-7-64 0,0-2 0 0,2-1 0 0,0 0-96 15,1-5-32-15,-1-1 0 0,1-5 0 0,1 0 400 0,-3-3 80 16,1-4 16-16,-2-4 0 0,1 2-224 16,0-5-32-16,-1 1-16 0,0-2 0 0,-1-2-640 0,0 0-128 0,0-6-32 0,0 1 0 15,-1 1-736-15,-1-4-160 0</inkml:trace>
  <inkml:trace contextRef="#ctx0" brushRef="#br0" timeOffset="15167.33">16961 10533 20271 0,'-8'-1'1792'0,"1"-4"-1424"0,2 4-368 0,2-2 0 16,0 3 704-16,-6-3 64 0,-7 0 0 0,-9-1 16 0,-6 2-256 0,-5 4-48 15,4 5-16-15,3 5 0 0,0 4 128 0,7 4 32 16,3 5 0-16,6-1 0 0,3 2 368 0,5-1 80 16,5-2 16-16,6 0 0 0,5 0-192 0,5-5-48 15,5-2 0-15,4-2 0 0,-25-14-640 0,61 23-208 16,-61-23 128-16,70 10-128 0,-70-10 0 0,73 5 0 15,-73-5 0-15,75-9-144 16,-75 9 144-16,62-16 0 0,-62 16 0 0,0 0-128 0,53-39 128 16,-53 39-128-16,10-33 128 0,-10 17-128 0,-3 2 128 15,-5-4-208-15,-2 2 80 0,-2-3 128 16,-3 3-512-16,-2 1 32 0,-2 2 0 16,-1 0 0-16,1 1-1152 0,0 2-224 0</inkml:trace>
  <inkml:trace contextRef="#ctx0" brushRef="#br0" timeOffset="32097.98">16614 11547 15663 0,'-2'3'1392'0,"1"0"-1120"0,1-3-272 0,1 0 0 0,1-2 1392 0,1 1 208 16,-1 1 64-16,4-3 0 0,4-1-448 0,-10 4-64 15,0 0-32-15,0 0 0 0,71-47-272 0,-71 47-48 16,0 0-16-16,64-56 0 0,-64 56-464 0,51-45-80 16,-51 45-32-16,53-44 0 0,-53 44-208 0,0 0 0 15,57-56 128-15,-57 56-128 0,0 0 0 0,0 0 176 16,0 0-176-16,0 0 160 0,0 0 688 0,0 0 144 16,0 0 32-16,11 18 0 0,-18 1 224 0,-3 3 48 15,0 3 16-15,0 1 0 0,-1 5-544 0,1-3-96 16,2 1-32-16,1-3 0 0,2-2-288 0,1 2-64 15,2-3-16-15,-1-1 0 0,5-4-272 0,-1-4 160 16,3-3-160-16,2-5 128 0,1-2-368 0</inkml:trace>
  <inkml:trace contextRef="#ctx0" brushRef="#br0" timeOffset="32945.67">16595 12480 15663 0,'-5'13'1392'0,"1"-7"-1120"16,1-1-272-16,2-1 0 0,1-4 1616 0,1 0 272 15,2-2 48-15,1-2 16 0,3-2-608 0,-7 6-128 16,0 0-32-16,0 0 0 0,67-55-128 0,-67 55-32 15,0 0 0-15,62-55 0 0,-62 55-256 0,0 0-48 16,64-65-16-16,-64 65 0 0,0 0-304 0,57-53-64 16,-57 53-16-16,0 0 0 0,0 0-64 0,0 0 0 0,0 0-16 0,0 0 0 15,27 6 368-15,-32 13 80 16,-1 3 16-16,0 0 0 0,-1 7 0 0,0 0 0 16,-2 5 0-16,2 0 0 0,0-1-400 0,-1-1-80 0,1 5-16 0,-1-2 0 15,2-3-208-15,0-4 176 0,2-6-176 0,3-7 160 16,2-4-160-16,4-4-256 0</inkml:trace>
  <inkml:trace contextRef="#ctx0" brushRef="#br0" timeOffset="33409.07">16588 13188 23951 0,'-11'6'1056'0,"6"-3"224"0,2-3-1024 0,-1 0-256 15,3-3 0-15,2 3 0 0,1-2 1072 0,3-2 144 16,3-2 48-16,-8 6 0 0,0 0-368 0,53-25-64 16,-53 25 0-16,48-7-16 0,-48 7 80 0,50 0 32 15,-28 0 0-15,-1 4 0 0,-1 2-624 0,-4 2-128 0,-4 2-32 0,-5 3 0 16,-3-1-144-16,-6 4 0 0,-4 1 0 0,-8 7 0 16,-2 2 0-16,-6 0 0 0,-3 1-176 0,-4 1 176 15,0-4 0-15,0 1 0 0,2-3 0 0,-1 3-128 16,-1-1 496-16,3 2 96 0,3-3 32 0,5-5 0 15,5-2 336-15,4-3 64 0,4-1 0 16,4-5 16-16,5 2-512 0,4-5-96 0,3-1-32 0,6 0 0 16,-1-1-272-16,5 0 0 0,6-2 0 0,4 0 0 15,1 0 0-15,-32 0 0 0,72-2 0 0,-35 2 0 16,-1 0 0-16,-36 0-144 0,68-5 16 0,-68 5-17984 16</inkml:trace>
  <inkml:trace contextRef="#ctx0" brushRef="#br0" timeOffset="34049.42">15618 12878 5519 0,'-3'1'496'0,"2"1"-496"15,0-2 0-15,-1 3 0 0,1-2 1360 0,0 4 176 0,-1 5 48 0,-3 6 0 16,-2 6 400-16,0 10 64 16,1 7 32-16,0 4 0 0,-2 4-144 0,2 4-16 15,-1 9-16-15,0 3 0 0,2-2-240 0,2-2-64 0,-1-5 0 0,2 0 0 16,-1-1-704-16,2-5-128 16,0-3-48-16,-1-8 0 0,4-11-592 0,-1-1-128 0,1-3 0 0,3-10-15056 15</inkml:trace>
  <inkml:trace contextRef="#ctx0" brushRef="#br0" timeOffset="34774.87">18578 12872 8287 0,'-1'1'736'0,"-1"4"-592"15,2-2-144-15,-1 0 0 0,1 1 1088 0,-1 2 192 16,0 6 48-16,-2 10 0 0,1 11 480 0,-1 7 112 16,2 5 0-16,0-1 16 0,1 3-80 0,2 2 0 15,1 6-16-15,1 0 0 0,0-5-368 0,8 46 1344 16,-7-53-1424-16,1-1-432 0,1 2-96 15,-1 8-16-15,-1-6 0 0,1-5-256 0,-2 0-48 0,0 0-16 16,-2-6 0-16,1-4-272 0,-2-6-64 16,0-3-16-16,1-3 0 0,-1-3-176 0,-1-4 0 15,1-1 0-15,-1-2 0 0,1-5-528 0,-1-2-96 16,0-2-16-16,0-3-15248 0</inkml:trace>
  <inkml:trace contextRef="#ctx0" brushRef="#br0" timeOffset="44116.98">19405 9454 12895 0,'0'0'1152'0,"1"1"-928"0,1 1-224 0,0 0 0 15,1 0 1360-15,-1 2 240 0,3 2 32 0,4 4 16 16,4 5 0-16,6 7 0 0,3 0 0 0,2 3 0 15,0-3-816-15,1-2-144 0,3 1-48 0,1 1 0 0,-1-3-640 0,-28-19-272 16,55 34 16-16,-55-34-11520 16</inkml:trace>
  <inkml:trace contextRef="#ctx0" brushRef="#br0" timeOffset="44353.19">19810 9384 6447 0,'-4'-6'576'0,"0"4"-576"16,2-2 0-16,0 4 0 0,1 0 1808 0,-3-2 256 16,-2-1 48-16,-4-1 16 0,-6 3-64 0,-2 5-16 0,-4 6 0 0,-3 8 0 15,0 7-304-15,-3 5-64 16,-1 2-16-16,-3 7 0 0,-3 2-464 0,1 1-112 0,-1 3 0 0,1-2-16 15,0-2-704-15,3-3-144 16,5-2-32-16,6-5-9584 16,8-9-1920-16</inkml:trace>
  <inkml:trace contextRef="#ctx0" brushRef="#br0" timeOffset="44641.46">19729 9881 19343 0,'-11'9'848'0,"6"-8"192"0,1 2-832 0,3-3-208 0,1 0 0 0,3 0 0 16,-1-3 576-16,4 0 64 0,-6 3 0 0,0 0 16 16,0 0-464-16,62-35-192 0,-62 35 128 0,0 0-128 15,64-42 384-15,-64 42-16 0,0 0 0 0,61-43 0 16,-61 43-224-16,0 0-144 0,0 0 192 0,53-37-192 15,-44 32 272-15,-3 2-48 0,-1 3-16 0,-4 3 0 0,-2 2 688 0,-2 3 144 16,0 5 32-16,-3-1 0 0,-3 4 80 0,0 3 32 16,1 0 0-16,-2 2 0 0,0 2-672 0,0-4-144 15,3 0-32-15,2-3 0 16,3-4-736-16,4-4-160 0</inkml:trace>
  <inkml:trace contextRef="#ctx0" brushRef="#br0" timeOffset="44874.69">20465 9419 27647 0,'-21'10'1216'0,"10"-4"256"15,0 0-1168-15,2 0-304 0,5-1 0 0,1 0 0 0,-2 2 848 0,-4 5 112 0,-3 5 32 0,-4 8 0 16,-2 6-272-16,2-3-48 0,3 1-16 0,1-1 0 16,5-6-400-16,2-2-64 0,1-1-32 0,4-3-10208 15,2-4-2032-15</inkml:trace>
  <inkml:trace contextRef="#ctx0" brushRef="#br0" timeOffset="45022.83">20261 9577 11055 0,'-4'4'976'0,"3"-4"-784"16,1 2-192-16,1-2 0 0,2 0 2176 0,0 0 384 16,2 4 64-16,4-1 32 0,-9-3-1712 0,0 0-352 15,58 16-64-15,-58-16-16 0,58 6-384 0,-58-6-128 16,67 6 0-16,-67-6-9968 16</inkml:trace>
  <inkml:trace contextRef="#ctx0" brushRef="#br0" timeOffset="45232.81">20841 9435 14735 0,'-5'1'1312'0,"2"2"-1056"0,2-3-256 0,2 2 0 15,1-2 2128-15,-1 4 368 0,0 0 80 0,0 4 16 16,3 5-1088-16,2 3-224 0,3 0-32 0,1 2-16 15,2 2-272-15,2-4-64 0,2 3-16 0,-1-4 0 32,0 1-1072-32,-2-4-224 0,1-2-32 0,-1 0-13184 0</inkml:trace>
  <inkml:trace contextRef="#ctx0" brushRef="#br0" timeOffset="45425.18">21093 9410 17503 0,'-11'4'1552'16,"0"1"-1232"-16,3 0-320 0,2 0 0 0,1-1 2240 15,-5 4 400-15,-11 6 80 0,-13 11 16 0,-11 7-1200 0,-5 5-256 16,3 1-32-16,5-3-16 0,6-3-640 0,8-7-128 16,7-3-16-16,9-4-15024 15</inkml:trace>
  <inkml:trace contextRef="#ctx0" brushRef="#br0" timeOffset="45717.44">21178 9603 2751 0,'-11'6'256'0,"4"-3"-256"0,1-2 0 15,1 2 0-15,2-1 4544 0,2-2 848 0,1 0 176 0,-2 4 48 16,-2-3-3664-16,0 4-736 0,-1 1-128 0,1 0-48 15,1 2-832-15,-1-2-208 0,0 3 0 0,-1-2 0 16,0 3 0-16,-1-1 0 0,0-1 0 0,0-2 0 16,-2 4 0-16,1-4 0 0,0 4 0 0,-1-3 0 15,2 0 0-15,1 2 0 0,1-3 0 0,2 1 0 16,1-1 576-16,1 1 64 0,1-2 0 0,1 1 16 16,3-1-112-16,0 1-32 0,1-1 0 0,2-1 0 15,2 2-384-15,0-4-128 0,-10-2 0 0,0 0 0 16,0 0 0-16,59 10 0 0,-59-10 0 0,0 0 0 15,61-5-384 1,-61 5-64-16,0 0-32 0,61-17-12784 0</inkml:trace>
  <inkml:trace contextRef="#ctx0" brushRef="#br0" timeOffset="45983.69">21514 9510 25791 0,'-5'10'1152'0,"2"-6"224"0,2 0-1104 0,0-2-272 0,2-2 0 0,0 0 0 16,3 3 1120-16,2-2 160 0,4 1 48 0,-10-2 0 15,0 0-608-15,69 10-112 0,-69-10-32 0,69 7 0 16,-69-7-576-16,72 0 0 0,-72 0 0 0,73 2-14416 16</inkml:trace>
  <inkml:trace contextRef="#ctx0" brushRef="#br0" timeOffset="46308.34">22310 9625 12895 0,'-3'-2'1152'0,"2"1"-928"0,0-2-224 0,2 0 0 0,0 0 2032 0,2 2 352 16,2-4 80-16,2-2 16 0,-7 7-880 0,0 0-160 15,50-45-32-15,-50 45-16 0,44-41-416 0,-44 41-80 16,46-41 0-16,-46 41-16 0,43-40-624 0,-43 40-112 15,40-38-16-15,-40 38-128 0,32-29 0 0,-32 29 0 16,0 0 0-16,0 0 0 0,0 0 0 0,0 0 0 16,0 0 160-16,0 0-160 0,0 0 1040 0,11 32 128 15,-22-7 32-15,0-1 0 0,-2 6-176 0,-1 2-16 16,0 5-16-16,2-2 0 0,-1 0-480 0,3-3-80 16,3-1-32-16,3-3 0 0,2-6-400 0,3-2 0 15,3-1 0-15,3-7-17712 0</inkml:trace>
  <inkml:trace contextRef="#ctx0" brushRef="#br0" timeOffset="46928.09">19253 10151 12895 0,'-11'6'1152'0,"4"-1"-928"0,3-5-224 0,4 0 0 15,1 0 1664-15,-1 0 304 0,-1 0 48 0,-2 4 16 16,3-2-1264-16,3 2-240 0,6-1-48 0,-9-3-16 16,0 0 176-16,54 6 16 0,-54-6 16 0,65 3 0 15,-65-3 528-15,87 2 96 0,-29-4 32 0,10-1 0 16,10 0-432-16,6 0-96 0,4 3-16 0,5 0 0 16,3-3-432-16,6 3-96 0,6 0 0 0,2 3-16 15,-5-2 96-15,12 1 32 0,10-1 0 0,3 2 0 16,1 3-112-16,4 0-32 0,7-2 0 0,-2 1 0 15,-6 2-80-15,7 2-16 0,7-3 0 0,-1 0 0 16,2 4-128-16,-3 0 0 0,-3-1 0 0,-3-2 128 16,3 2-128-16,-7-2 0 0,-8 2 0 0,-2 1 0 15,-4-1 0-15,-17-2 0 0,-15-1 0 0,-6 0 0 16,-4-2 0-16,-5 1 0 0,-5 1 0 0,-11 2 0 0,-7-2 0 16,-52-6 0-16,72 8 0 0,-72-8 0 0,0 0-320 0,53 2 16 15,-53-2 0-15,0 0-15120 16</inkml:trace>
  <inkml:trace contextRef="#ctx0" brushRef="#br0" timeOffset="48397.33">20594 10641 18431 0,'-7'2'1632'0,"4"-2"-1312"0,1 0-320 0,4 0 0 16,-1 0 832-16,0 0 112 0,0 0 16 0,3-2 0 15,2 1-512-15,-6 1-112 0,0 0-16 0,0 0 0 0,76-7 112 0,-76 7 16 16,60-2 0-16,-60 2 0 16,72 2-320-16,-72-2-128 0,77 8 128 0,-77-8-128 31,74 8-432-31,-74-8-160 0</inkml:trace>
  <inkml:trace contextRef="#ctx0" brushRef="#br0" timeOffset="48658.36">21254 10737 21183 0,'-5'4'1888'0,"0"0"-1504"15,2-4-384-15,3 0 0 0,3-3 1888 0,-3 3 304 16,1-1 64-16,0 1 16 0,3-4-1168 0,2-2-224 16,-6 6-48-16,0 0-16 0,0 0 80 0,50-28 32 15,-50 28 0-15,0 0 0 0,52-31-448 0,-52 31-96 16,0 0 0-16,58-39-16 0,-58 39-368 0,0 0 0 15,46-37 0-15,-46 37 0 0,0 0 0 0,0 0 0 16,38-36 0-16,-37 34 0 0,0 4 0 0,-4 2 0 16,-1 2 0-16,-3 7 0 0,-1 0 0 0,-2 6 176 0,0 3-48 0,-1 0 0 15,1 4 144-15,0 1 32 16,2 2 0-16,0-1 0 0,5-2-304 0,-1 2 0 0,4-6-208 16,1 1-16784-16</inkml:trace>
  <inkml:trace contextRef="#ctx0" brushRef="#br0" timeOffset="49005.46">21424 11224 24879 0,'-11'-5'1088'0,"4"1"256"0,-2-3-1088 0,2 2-256 0,2 2 0 0,1-1 0 0,-2-1 832 0,-6-2 128 0,-8-6 0 0,-7 3 16 16,-5 0 176-16,-1 10 16 16,1 7 16-16,3 4 0 0,-1 6 0 0,6 5 0 15,5 2 0-15,3 3 0 0,3-1-560 0,4-1-112 16,5-3-32-16,2 0 0 0,5 1-112 0,3-5-32 16,4-1 0-16,3 1 0 0,4-6-336 0,1-1 128 15,3 0-128-15,-21-11 0 0,52 14 0 0,-52-14 0 16,54 2 0-16,-54-2 0 0,0 0 0 0,76-12 0 15,-76 12 0-15,0 0-128 0,54-35 128 0,-54 35 0 0,0 0-144 0,23-49 144 16,-22 32-288-16,-4-2 16 16,1 3 0-16,-2-3 0 15,-2 1-496-15,-1 2-112 0,-2-3-16 0,0 3-15360 0</inkml:trace>
  <inkml:trace contextRef="#ctx0" brushRef="#br0" timeOffset="49432.85">21167 12262 14735 0,'-10'2'640'0,"7"-4"160"0,-1 2-640 0,0-3-160 16,1 3 0-16,0-1 0 0,-2-2 1152 0,-2-4 192 15,-4 1 32-15,-5-5 16 0,-1 4-112 0,0 0 0 16,2 7-16-16,3 0 0 0,1 7-288 0,2 2-48 16,3 4-16-16,2 5 0 0,1 2-160 0,1 1-48 0,1 3 0 0,2 0 0 15,2 1-32-15,2-1-16 0,2 0 0 0,2-3 0 16,2-3 240-16,3-2 32 0,0-1 16 0,5-7 0 15,3 0-480-15,-22-8-80 16,50 3-32-16,-50-3 0 0,55-7-352 0,-55 7 128 16,56-19-128-16,-56 19 0 0,0 0 0 0,63-50 0 15,-63 50 0-15,0 0 0 0,35-60 0 0,-32 41 0 0,-3-2 0 16,-3 3 0-16,-4 0 0 0,-4 2 0 0,-1 1 0 16,-5 1 0-16,-1 2 0 0,-3 2 0 0,-1 1 0 0,-3 2 0 31,1 2-1392-31,-2 1-192 0</inkml:trace>
  <inkml:trace contextRef="#ctx0" brushRef="#br0" timeOffset="50388.56">20934 13602 20271 0,'-3'0'1792'0,"3"0"-1424"0,0 0-368 0,1 0 0 16,1-2 1088-16,-1 1 128 0,0 1 48 0,2-3 0 16,1-1-64-16,-4 4-16 0,0 0 0 0,0 0 0 15,44-48-416-15,-44 48-64 0,0 0-32 0,50-57 0 16,-50 57-400-16,41-45-80 0,-41 45 0 0,42-46-16 16,-42 46-176-16,40-43 0 0,-40 43 144 0,0 0-144 0,48-51 192 0,-48 51-48 15,0 0 0-15,0 0 0 16,0 0 384-16,0 0 80 0,0 0 16 0,0 0 0 0,16 20 320 0,-22 3 64 15,1 6 16-15,0 3 0 16,0 4-512-16,0 7-80 0,0 4-32 0,0-1 0 0,2 1-224 16,0-3-48-16,-1-1-128 0,3-4 192 0,0-7-192 0,2-5 0 15,0-5 128-15,4-6-12160 16,0-3-2432-16</inkml:trace>
  <inkml:trace contextRef="#ctx0" brushRef="#br0" timeOffset="51327.49">23262 9179 1839 0,'2'-2'160'0,"0"2"-160"0,-1 0 0 0,-1 0 0 0,0-3 704 0,0 6 96 16,1-1 32-16,0 4 0 16,-1 4 592-16,-3 10 128 0,-2 11 32 0,-3 7 0 0,-2 9 512 0,-2 6 96 15,-2 10 32-15,0 10 0 16,-1 10 16-16,-1 9 16 0,2 3 0 0,2 5 0 15,1-5-640-15,1 10-128 0,0 8-16 0,0 4-16 16,3-3-672-16,-1 0-128 0,1 1-16 0,1 1-16 16,1-2-368-16,0-3-80 0,0 6-16 0,1-1 0 0,1-2-160 15,0-1 0-15,-1 1 0 0,-1-5 0 0,0-2 0 0,-2-6 0 16,-2-4 128-16,0-1-128 0,1-5 496 0,-5 2 16 16,4 2 0-16,0-3 0 0,1-8-64 0,1 1-16 15,1-2 0-15,0-4 0 0,2-1-240 0,0-5-64 16,2-4 0-16,2-5 0 0,0-4-128 0,2-3 0 0,2 3 0 15,0-7 0-15,-3-8 0 0,4-1 0 16,1 1 128-16,1-2-128 0,3-1 0 0,-1-1 0 16,1-6 0-16,-3-6 0 0,2 2 0 0,-2-6 0 0,2-3 0 15,-2 1 0-15,0-7 0 0,-1-2 0 0,0-2-144 16,-1-4 144-16,0 1-368 0,0-4-16 16,-1 0 0-16,1-5 0 15,-2-4-464-15,0 2-112 0,0-5 0 0,-1-1-16 16,0 0-224-16,-2 2-32 0,-1-4-16 0,0 2-8000 0,-2-2-1600 15</inkml:trace>
  <inkml:trace contextRef="#ctx0" brushRef="#br0" timeOffset="52753.41">24005 9581 10127 0,'-6'-2'896'0,"-1"0"-704"0,2 2-192 0,1-2 0 16,0 2 688-16,-1 0 96 0,-6 0 32 0,-7 2 0 0,-5 0 512 0,0 4 96 15,1 2 32-15,2 2 0 16,4 5 144-16,2-1 48 0,3 2 0 0,1-1 0 15,4 1-480-15,2 0-80 0,3 0-32 0,2-4 0 16,3 1-672-16,2-4-128 0,3 1-16 0,2-1-16 16,2-5-224-16,-13-4 0 0,0 0-192 0,55 2 192 15,-55-2-528-15,0 0 0 0,63-18 0 0,-63 18 0 16,0 0-752-16,61-33-128 0,-61 33-48 0,0 0 0 16,54-47 352-16,-54 47 64 0,0 0 16 0,33-38 0 15,-26 29 704-15,-4 3 128 0,0 3 48 0,-5 5 0 0,0 2 928 0,-3 2 192 16,-2 6 48-16,-2 2 0 0,0 2 992 0,-1 3 208 15,1 3 32-15,-3 3 16 0,1 1-736 0,3 1-160 16,-1 1-32-16,2-1 0 0,3-3-688 0,3-2-144 16,2-5-16-16,5-2-16 15,5-2-1232-15,4-6-240 0</inkml:trace>
  <inkml:trace contextRef="#ctx0" brushRef="#br0" timeOffset="53026.74">24763 9154 9215 0,'-2'0'816'0,"-2"-2"-656"0,0 2-160 0,3 0 0 16,0 0 1680-16,-3 2 304 0,-2 1 64 0,-5 3 16 15,-7 5 128-15,-1 10 32 0,-4 4 0 0,0 7 0 16,1 4-112-16,-1 1-32 0,7-2 0 0,-1 2 0 16,-3 11-704-16,2 3-144 0,3 2-16 0,3-1-16 15,5-5-560-15,7-6-96 0,3-7-32 0,5-3 0 16,4-2-512-16,6-7-224 0,4-2 16 0,-22-20-11024 16,58 21-2208-16</inkml:trace>
  <inkml:trace contextRef="#ctx0" brushRef="#br0" timeOffset="53272.51">24965 9378 19343 0,'-5'0'848'0,"2"-2"192"0,2 2-832 0,0-3-208 15,1 2 0-15,1 1 0 0,0 1 1392 0,2 2 224 0,2 0 48 0,1 6 16 16,4 5 288-16,0 4 48 0,1 4 16 0,0 6 0 16,0-2-688-16,0 5-144 0,0-3-32 0,0 0 0 15,2 1-832-15,-1-3-160 0,-1-1-48 0,-1-6 0 32,0 0-1152-32,0-5-256 0</inkml:trace>
  <inkml:trace contextRef="#ctx0" brushRef="#br0" timeOffset="53455.09">25227 9398 11055 0,'-17'10'976'0,"7"-5"-784"0,0 1-192 0,1-2 0 16,3 2 2592-16,0-2 480 0,-3 4 80 0,-4 2 32 15,-11 10-880-15,-7 7-160 0,-6 8-32 0,-1 1-16 0,1-2-976 0,2-3-192 16,4-2-32-16,8-3-16 15,4-4-1808-15,5-4-352 0</inkml:trace>
  <inkml:trace contextRef="#ctx0" brushRef="#br0" timeOffset="53727.83">25123 9843 16575 0,'-4'0'1472'0,"3"0"-1168"16,1-2-304-16,1 0 0 0,2 0 1792 0,0-2 288 0,2-4 64 0,-5 8 16 15,0 0-1504-15,40-45-288 0,-40 45-64 0,40-37-16 16,-40 37 240-16,0 0 48 0,55-42 16 0,-55 42 0 16,0 0-304-16,0 0-64 0,0 0-16 0,0 0 0 15,55-10-48-15,-54 17-16 0,-2 6 0 0,-3 2 0 16,0 1 816-16,-2 1 144 0,0 4 48 0,0-2 0 15,1-1-384-15,0-1-80 0,2 0-16 0,2-5 0 16,2-1-672-16,3-1-256 0,1-6 16 0,4-2-15248 16</inkml:trace>
  <inkml:trace contextRef="#ctx0" brushRef="#br0" timeOffset="54017.94">25823 9395 16575 0,'-8'3'736'0,"4"-1"160"0,-1-2-720 0,1 0-176 15,3 0 0-15,-1 0 0 0,0 4 1712 0,-4-1 304 16,-4 7 64-16,-3 6 16 0,-3 3-240 0,0 6-64 0,0 4 0 0,0 1 0 16,1-1-640-16,-1 1-128 0,3 0-16 0,-1-5-16 15,2 1-672-15,2-5-144 0,0-1-32 0,3-5-10352 16,2-4-2080-16</inkml:trace>
  <inkml:trace contextRef="#ctx0" brushRef="#br0" timeOffset="54182.19">25621 9550 27647 0,'-6'9'1216'0,"4"-7"256"0,0 2-1168 0,2-3-304 0,3 2 0 0,-1-1 0 16,3-2 896-16,-5 0 112 0,0 0 16 0,45 12 16 16,-45-12-384-16,62 14-80 0,-62-14 0 0,69 9-16 15,-69-9-1392-15,73 6-256 0,-73-6-64 0,77 4-16 0</inkml:trace>
  <inkml:trace contextRef="#ctx0" brushRef="#br0" timeOffset="54385.36">26174 9395 20271 0,'-6'9'1792'0,"2"-6"-1424"16,2 3-368-16,0-2 0 0,4-1 2416 0,-1 1 400 15,0 5 96-15,2 0 16 0,0 10-992 0,4 7-192 16,-1 5-32-16,2 4-16 0,0-5-784 0,2 3-144 16,0-5-48-16,1-2 0 0,0-4-528 0,0-3-192 15,1-4 0-15,1-4 144 16,-13-11-1216-16,0 0-240 0</inkml:trace>
  <inkml:trace contextRef="#ctx0" brushRef="#br0" timeOffset="54558.16">26419 9391 22111 0,'-16'7'976'0,"6"-3"208"0,-1 1-944 0,1 1-240 0,4-2 0 0,0 2 0 16,-1 0 1376-16,-7 4 224 0,-14 12 64 0,-8 9 0 16,-6 5-128-16,2-3-32 0,1-1 0 0,6-2 0 15,4-3-928-15,6-2-192 0,4-5-48 0,6-4-15568 16</inkml:trace>
  <inkml:trace contextRef="#ctx0" brushRef="#br0" timeOffset="54841.45">26360 9606 11967 0,'1'0'1072'0,"0"0"-864"16,2 0-208-16,-1 0 0 0,0 0 2416 0,2 0 432 15,-4 0 96-15,0 0 0 0,0 0-1008 0,41 13-208 16,-41-13-32-16,19 16-16 0,-15-4-736 0,-1-3-160 16,-4 4-16-16,-4 0-16 0,-1 0-496 0,-4 3-80 15,-3-1-32-15,-2 1 0 0,-2 1-144 0,0 2-224 0,-2 2 48 0,1-5 16 32,0 2-384-32,4-2-80 0,1-3-16 0,5-1 0 0,3-1 896 0,1-2 160 0,4-1 32 0,2 0 16 15,3-4 80-15,2 1 16 0,-7-5 0 0,0 0 0 16,0 0-560-16,53 3 0 0,-53-3 0 0,0 0 0 31,57-18-368-31,-57 18-176 0,0 0-32 0,74-36-13376 0</inkml:trace>
  <inkml:trace contextRef="#ctx0" brushRef="#br0" timeOffset="55051.52">26654 9536 21183 0,'-5'0'1888'0,"2"0"-1504"15,3 0-384-15,2 0 0 0,-2 0 2048 0,0 0 352 16,0 0 64-16,0 0 16 0,0 0-1536 0,47 8-304 16,-47-8-64-16,0 0-16 0,68 5-400 0,-68-5-160 15,52 0 128-15,-52 0-14464 0</inkml:trace>
  <inkml:trace contextRef="#ctx0" brushRef="#br0" timeOffset="55342.49">27026 9697 34095 0,'-11'4'1504'0,"7"-2"320"0,2-2-1456 0,1-2-368 0,2 2 0 0,-1 0 0 16,0 0 240-16,0 0-32 0,0 0 0 0,57-41 0 15,-57 41-208-15,54-41 0 0,-54 41 0 0,53-40 0 16,-53 40-144-16,47-39-32 0,-47 39 0 0,45-38 0 16,-45 38-400-1,37-38-96-15,-37 38-16 0,0 0 0 0,47-45 352 0,-47 45 64 0,0 0 16 0,0 0 0 16,0 0 512-16,0 0 128 0,0 0 0 0,0 0 16 16,11 10 880-16,-18 2 160 0,-1 6 32 0,1 3 16 15,-1 1-720-15,1 6-128 0,-1-2-48 0,3 5 0 16,1-2-464-16,1-1-128 0,2 0 0 0,2-3 0 15,4-1-144-15,2-3-112 0,3-4 0 0,3-2-17152 16</inkml:trace>
  <inkml:trace contextRef="#ctx0" brushRef="#br0" timeOffset="55557.99">27589 9170 22111 0,'0'0'976'0,"0"0"208"0,0 0-944 0,0 0-240 16,0 0 0-16,0 0 0 0,0 0 1760 0,34 15 304 0,-23 3 64 0,2 12 16 15,-1 9 288-15,-2 8 48 0,-6 1 16 0,-3 4 0 16,-5 2-1472-16,-6 3-304 0,-4 0-48 0,-9 0-16 16,-4-3-384-16,-4-3-80 0,-2-1 0 0,-3-8-16 15,0 1-368-15,-1-5-80 0,1-2-16 0,4-2-18016 16</inkml:trace>
  <inkml:trace contextRef="#ctx0" brushRef="#br0" timeOffset="56092.57">23749 10178 27647 0,'-1'1'2448'0,"2"1"-1952"16,0-1-496-16,3-1 0 0,-1 0 288 0,-3 0-32 0,0 0-16 0,0 0 0 15,71 9 272-15,-25-6 64 0,7 0 16 0,9-3 0 16,11-3 368-16,10 0 80 0,8-2 16 0,11-2 0 15,7 3-352-15,11-3-64 0,11-1 0 16,7-2-16-16,7 4-112 0,8-4 0 0,12 0-16 0,10 1 0 16,7 1-256-16,-3 4-48 0,-3 4-16 15,1 0 0-15,1 2-176 0,0 0 192 0,0 0-192 0,-11 0 192 0,-6 5-192 0,-17-4 0 16,-9 1 0-16,2 0 0 16,4 1-576-16,-16-2 0 0,-17 0 0 0,-4-2 0 15,1 2-128-15,-13-3 0 16,-11-4-16-16,-12 1 0 0,-11 1 32 15,-3-2 16-15,-2 1 0 0,-9-4 0 0,-44 7-320 16,71-12-64-16,-71 12-16 0,43-14-12176 0</inkml:trace>
  <inkml:trace contextRef="#ctx0" brushRef="#br0" timeOffset="56765.77">23370 10134 9215 0,'-13'6'816'0,"2"-2"-656"15,4-1-160-15,4 0 0 0,2-1 2448 0,-2 2 464 0,-3 2 96 0,-2 2 0 16,0 3 384-16,8-1 64 0,11 0 0 0,-11-10 16 15,60 13-1936-15,-60-13-384 0,111 6-64 0,-33-6-32 16,16 0-320-16,12 0-64 0,12 5-16 0,12-4 0 16,8 2-384-16,4-1-80 15,-3 3 0-15,5 2-16 16,8-2-496-16,6-2-112 0,2 3-16 0,6 1-16608 0</inkml:trace>
  <inkml:trace contextRef="#ctx0" brushRef="#br0" timeOffset="57937.41">26013 10513 17503 0,'-5'-3'1552'0,"0"-4"-1232"15,2 5-320-15,-1-2 0 0,0 2 800 0,-2-2 96 0,-6-2 32 0,-9-6 0 16,-6-1 432-16,-2 6 96 16,1 2 16-16,0 7 0 0,4 4-144 0,3 4-32 15,2 6 0-15,1 3 0 0,5 3-160 0,3 3-48 16,4-3 0-16,4 3 0 0,4 1-336 0,7-4-80 0,3 0-16 15,4-2 0-15,7 1-400 0,1-5-64 0,-24-16-32 16,61 31 0-16,-61-31-160 0,72 20 0 0,-72-20 0 0,70 12 0 16,-70-12 0-16,72 0 0 0,-72 0-144 15,62-14 144-15,-62 14 0 0,0 0-128 0,59-36 128 0,-59 36 0 16,16-32-160-16,-14 13 160 0,-3-2-128 16,-2-1 128-16,-4-1-320 0,0 1 0 0,-4-1 16 0,0-1 0 31,0 4-896-31,-3-2-176 0,-1 6-32 0,0 0-13152 0</inkml:trace>
  <inkml:trace contextRef="#ctx0" brushRef="#br0" timeOffset="58352.33">26060 11190 13823 0,'2'-9'608'0,"-2"3"128"0,-2-1-592 0,1 0-144 16,1 1 0-16,-1 0 0 0,0 0 2032 0,-2-8 368 15,-2-7 80-15,-3-5 16 0,-4-5-624 0,-1 5-112 16,-5 2-32-16,-1 1 0 0,-2 8-192 0,-3 8-32 15,-1 3-16-15,1 8 0 0,-2 3-784 0,1 6-144 0,3 3-48 0,0 2 0 16,3 4-176-16,3 0-32 0,4 0-16 0,3 3 0 0,4-3 112 16,2-2 32-16,7 0 0 0,5 1 0 15,3-5-160-15,4 0-16 16,5 0-16-16,3-1 0 0,2-2-240 0,3 0 144 0,-29-13-144 16,70 18 128-16,-70-18-128 0,63 10 0 0,-63-10 0 0,63-4 0 15,-63 4 0-15,0 0 0 0,70-24 0 0,-70 24 0 16,0 0 0-16,37-45 0 0,-37 45 0 0,8-38 0 31,-8 17-512-31,-3 1-96 0,1-2-16 0,-4 2 0 0,-1 1-1600 16,-1 1-320-16</inkml:trace>
  <inkml:trace contextRef="#ctx0" brushRef="#br0" timeOffset="58888.38">26018 11850 6447 0,'-1'-2'576'0,"0"-2"-576"0,0 1 0 0,-1 0 0 16,1 0 1136-16,0 2 112 0,1 0 32 0,-3 0 0 15,-2-6 32-15,-2 4 16 0,-2 0 0 0,-2 1 0 16,-1 4 64-16,0 1 16 0,-1 4 0 0,0 3 0 15,0 5-128-15,0 1-32 0,0 2 0 0,2 5 0 0,0 1-144 0,1 2-16 16,3 0-16-16,0 2 0 0,3 1-112 0,1 0-32 16,3 2 0-16,1-3 0 15,3 1-224-15,1-5-64 0,2 0 0 16,3-2 0-16,3-1-160 16,0-1-32-16,5-4-16 0,1-1 0 0,2-7-128 0,-21-8-32 15,46 10 0-15,-46-10 0 0,0 0-272 0,71-12 0 0,-71 12 128 0,0 0-128 0,64-45 0 0,-64 45 0 16,28-40 0-16,-28 40 0 0,14-51 0 15,-13 24 0-15,-3 1 0 0,-5-3 0 16,0 3 128-16,-4 2-128 0,-1-2 0 0,-3 3 0 16,-3 2 0-16,1 2 0 15,-3 2-208-15,1 0 80 0,-1 4-1488 0,-3 3-304 16</inkml:trace>
  <inkml:trace contextRef="#ctx0" brushRef="#br0" timeOffset="59340.9">25578 13372 18431 0,'-2'9'1632'16,"-1"-6"-1312"-16,3-6-320 0,1 1 0 15,1 0 1984-15,0 2 336 0,2-2 64 0,2-2 16 0,-6 4-928 0,0 0-176 16,49-31-32-16,-49 31-16 0,52-42-272 0,-52 42-48 15,58-51-16-15,-58 51 0 0,61-56-448 0,-61 56-80 16,58-57-32-16,-58 57 0 0,53-57-352 0,-53 57 144 16,46-47-144-16,-46 47 0 0,0 0 0 0,51-51 0 15,-51 51 0-15,0 0 0 0,0 0 0 0,0 0 128 16,0 0-128-16,20 0 160 0,-23 13 512 0,-2 3 96 16,0 2 32-16,-1 4 0 0,0 1-400 0,0 3-80 15,-2 5 0-15,1 1-16 0,-1 0-304 0,2-1 0 16,1 0 0-16,0-3 0 0,3 1 0 0,1-6 0 15,1-2-240-15,2-2 80 16,2-2-1696-16,0-1-352 0</inkml:trace>
  <inkml:trace contextRef="#ctx0" brushRef="#br0" timeOffset="59586.91">25677 13583 9215 0,'-2'1'816'0,"0"1"-656"0,2-2-160 0,2-3 0 0,0 3 2832 0,2-3 544 16,1-1 96-16,3-1 32 0,-8 5-752 0,0 0-128 15,56-17-48-15,-56 17 0 0,52-8-624 0,-21 4-128 16,1 1-32-16,-12 2 0 16,-8 1-896-16,3 0-192 0,6 0-48 0,10 0 0 0,8 1-400 0,6-1-64 15,3 0-32-15,-1 0 0 0,-5-1-160 0,-3-1 0 16,-7 2 0-16,-4-4 0 15,-28 4-640-15,46-9-128 0,-46 9 0 0,0 0-16432 0</inkml:trace>
  <inkml:trace contextRef="#ctx0" brushRef="#br0" timeOffset="62041.85">28726 9117 19343 0,'-5'-1'1728'0,"2"1"-1392"0,1 1-336 0,2 2 0 16,2-1 768-16,-1 2 64 0,-1 5 32 0,-1 4 0 15,1 8 256-15,-2 11 48 0,2 15 16 0,0 10 0 16,0 10-128-16,0 10-32 0,-1 14 0 0,-3 9 0 16,0 8 16-16,-3 6 0 0,0 3 0 0,-3 3 0 15,-1 6-304-15,-4-2-64 0,0-4-16 0,-1-5 0 16,1-9-336-16,-1 2-64 0,0 2 0 0,0-3-16 15,1-4-112-15,2-5 0 0,-1-4-128 0,2 3 192 16,-3 5-192-16,1-1 0 0,2-6 128 0,0-1-128 16,-1 2 144-16,2-4-16 0,1 2 0 0,-2-2 0 0,1-3-128 0,-3-4 0 15,2-3 0-15,-2-7 128 0,0-2 48 0,1-6 0 16,-1-4 0-16,1 0 0 0,-1 0 128 0,2-6 16 16,1-2 16-16,-1-5 0 0,5-2-160 0,1-2-48 15,2-1 0-15,0-4 0 0,3-3-128 0,0 3 0 16,2-2 144-16,0-2-144 0,2-6 0 0,1-2 0 15,1-1 0-15,-1-6 0 0,3-3 0 0,-2 1 0 16,1-7 0-16,-1 2 0 0,-2-5 0 0,1 2 0 16,-1-3 0-16,-1 2 0 0,-1 0 0 0,1 0 0 15,-2 1-144-15,-2-3 144 0,1 4-256 0,-1-6 0 16,-2 2 16-16,-1-7 0 16,-1 0-784-16,0-6-144 0,-1-2-48 0,2-4-15248 0</inkml:trace>
  <inkml:trace contextRef="#ctx0" brushRef="#br0" timeOffset="62708.63">29491 9334 15663 0,'-7'1'1392'0,"4"1"-1120"0,1-2-272 0,2 2 0 16,2 0 1280-16,-4 2 192 0,1 2 32 15,-3 5 16-15,1 5-64 0,-3 6-16 0,-2 7 0 0,-2 3 0 16,0 3 384-16,-1-1 80 0,-1 5 16 0,-1-1 0 16,0-1-768-16,-1-2-128 0,2-7-48 0,2-2 0 15,1-4-592-15,2-3-128 0,3-7-32 0,2-4 0 16,1-3-224-16,2-8 0 0,2-4 0 0,1-4 0 31,2-3-704-31,-1-5-64 0,3-3-32 0,2-4 0 0,0-2-528 0,2-3-96 16,1-1-32-16,1-3 0 0,1 0 368 0,0 1 80 15,2-1 16-15,-1-3 0 0,-1 4 464 0,0 2 80 16,1 3 32-16,0 0 0 0,-16 29 416 0,28-49 0 0,-28 49 0 0,0 0 0 16,31-36 384-16,-24 31 176 0,-3 4 16 0,1 4 16 15,-2 6 1232-15,-1 5 240 0,2 1 48 0,-1 4 16 16,0 6-672-16,3 3-144 0,2 7-32 0,-2 3 0 0,3 7-752 16,-2 2-144-16,2-1-48 0,-2 1 0 0,-1-4-336 0,1-2 144 15,-4-7-144-15,0 0 0 0,-1-3 0 0,-3-5 0 16,-2-3 0-16,0-3-144 15,-1-4-1568-15,-1-4-304 0</inkml:trace>
  <inkml:trace contextRef="#ctx0" brushRef="#br0" timeOffset="62832.59">29465 9600 5519 0,'-7'-3'496'0,"4"1"-496"16,0 0 0-16,2 0 0 0,2 2 1984 0,2 0 288 15,0 0 64-15,2-1 16 0,3 1-16 0,-8 0 0 16,0 0 0-16,0 0 0 0,73 5-944 0,-73-5-192 0,64 6-48 0,-64-6-8480 15,84 6-1696 1</inkml:trace>
  <inkml:trace contextRef="#ctx0" brushRef="#br0" timeOffset="63271.89">30084 9410 27647 0,'-20'7'1216'0,"12"-5"256"0,-2-1-1168 0,1 2-304 0,4-1 0 0,1 2 0 16,-1 0 704-16,-2 4 64 0,-3 5 32 0,-3 6 0 0,-1 4 128 0,3 3 32 15,0 1 0-15,2-1 0 0,2-1-272 0,0-2-48 16,4-2-16-16,0-2 0 0,2-7-448 0,1-2-176 16,1-3 128-16,0-2-128 15,2-5-304-15,-2-5-144 0,2-2-16 0,-1-3-16 16,-1-5-1216-16,2-3-240 0,-2-2-48 0,2-2-16 15,-1-3 448-15,1-1 80 0,-1 4 32 0,0-7 0 0,1-2 960 16,-1 0 192-16,2-1 32 0,0 4 16 0,1-1 752 0,0 3 160 16,2 4 32-16,-1 6 0 0,-6 16 576 0,0 0 128 15,0 0 32-15,0 0 0 0,0 0 224 0,0 0 64 16,0 0 0-16,0 0 0 0,44 10-384 0,-38 8-64 16,2 2 0-16,2 5-16 0,1 3-736 0,4 1-144 15,3 3-16-15,0-1-16 0,2-1-80 0,1 0-16 0,-1-4 0 16,-2-1 0-16,-3-5-64 0,-3-5-32 15,-3-3 0-15,-4-2 0 0,0-6-160 0,-4-2 160 0,1-2-160 0,-2-3 160 16,-2-4-160-16,1-1 0 0,0-2 0 0,0-6 0 16,-1 0 0-16,2-3 0 0,2-6 0 0,0 3 0 31,2-3-720-31,1-3-80 0,3-2-16 0,2-3 0 16,1 3-2448-16,2-1-512 0</inkml:trace>
  <inkml:trace contextRef="#ctx0" brushRef="#br0" timeOffset="63615.86">30411 9258 5519 0,'-3'13'496'0,"1"-4"-496"0,2-2 0 0,0-1 0 16,1-2 2896-16,0 2 496 0,0 6 80 0,1 10 32 15,1 7-208-15,2 3-32 0,3 5-16 0,0-2 0 16,2-3-1680-16,1-4-336 0,0 1-64 0,1-5-16 16,-1-4-704-16,-3-1-160 0,0-3-32 0,-2-4 0 0,-4-4-256 0,1-2-256 15,-3-1 64-15,-1-4 0 16,-2-1-1312-16,-2-4-256 0,-1-2-48 0,-3-3-16 15,-1-2-992-15,-1-4-192 0,-1-1-32 0,-3-3-16 16,2 0 864-16,-2-3 160 0,1 0 48 0,0-6 0 0,5 5 1664 16,1-6 320-16,6 1 128 0,2-3-128 0,5 3 1728 0,2-1 256 15,-7 29 32-15,26-48 16 0,-26 48-496 0,38-37-112 16,-38 37-16-16,0 0 0 0,65-26-96 0,-65 26-32 16,0 0 0-16,68 1 0 0,-68-1 448 0,52 19 96 15,-52-19 16-15,53 34 0 0,-28-9-544 0,-4 3-96 16,-4-2-32-16,-4 3 0 0,-4-1-480 0,-6 1-112 15,-8-1 0-15,-6-2-16 0,-6 1-208 0,-2-4-32 16,-4-1-16-16,-3-4 0 0,0 0-128 0,-1-3-32 0,0-3 0 16,-1-2 0-16,2-1-400 0,1-6-64 0</inkml:trace>
  <inkml:trace contextRef="#ctx0" brushRef="#br0" timeOffset="63914.45">31307 9217 15663 0,'-15'3'1392'0,"2"-2"-1120"15,3 2-272-15,3-1 0 0,3 2 2720 0,-8 2 480 16,-7 6 112-16,-12 6 16 0,-5 6-1264 0,-2 9-240 16,3 4-48-16,5 0-16 0,8 2-736 0,6-2-128 15,6 0-48-15,6-1 0 0,4-7-592 0,6-3-128 16,3 1-128-16,3-5 176 16,5 0-496-16,0-5-80 0,-17-17-32 0,41 24-15760 0</inkml:trace>
  <inkml:trace contextRef="#ctx0" brushRef="#br0" timeOffset="64076.67">31364 9384 21183 0,'-5'0'944'0,"1"0"192"0,3 0-912 0,1 0-224 0,1 2 0 0,0 3 0 16,2-2 768-16,1 3 128 0,2 2 0 0,1 4 16 15,4 4 304-15,2 3 64 0,-1 2 16 0,2-1 0 16,-2-2-880-16,0 1-176 0,0-2-48 0,-3-1 0 15,-9-16-1856-15,18 24-368 0</inkml:trace>
  <inkml:trace contextRef="#ctx0" brushRef="#br0" timeOffset="64246.85">31604 9357 16575 0,'-10'3'736'0,"4"-3"160"0,-2 0-720 0,2 0-176 0,1 2 0 0,0-1 0 0,-3 3 2032 0,-7 5 368 0,-8 3 80 0,-6 4 16 15,-6 5 32-15,2 1 16 16,-2 2 0-16,4-2 0 0,3-1-1504 0,1-2-288 16,6-2-64-16,6-2-16800 0</inkml:trace>
  <inkml:trace contextRef="#ctx0" brushRef="#br0" timeOffset="64497.68">31488 9828 18431 0,'-4'-3'816'0,"4"0"160"0,1-1-784 0,-1 4-192 0,0 0 0 0,0 0 0 16,0 0 0-16,0 0 0 0,0 0 0 0,51-35 0 0,-51 35 624 0,0 0 16 16,57-38 16-16,-57 38 0 15,0 0-432-15,45-32-96 0,-45 32 0 0,0 0-128 16,0 0 0-16,0 0 0 0,0 0 0 0,0 0 0 15,0 0 848-15,0 0 112 0,0 0 32 0,5 19 0 0,-12-9 32 0,0 0 16 16,-1-2 0-16,1 2 0 16,0-2-704-16,5 0-144 0,1-2-16 0,3-2-13008 15</inkml:trace>
  <inkml:trace contextRef="#ctx0" brushRef="#br0" timeOffset="64699.72">31993 9666 23951 0,'-13'9'2128'0,"2"-4"-1696"16,4 0-432-16,7-5 0 0,0 0 1280 0,3 6 192 16,-11 4 16-16,-5 6 16 0,-3 4-1312 0,1 2-192 15,3-1-192-15,3-2 32 16,4-3-1584-16,4-6-320 0,4-2-64 0,2-2-16 0</inkml:trace>
  <inkml:trace contextRef="#ctx0" brushRef="#br0" timeOffset="64897.25">32126 9433 26719 0,'-18'9'2368'0,"7"-4"-1888"0,6-1-480 15,3-3 0-15,2 1 1824 0,1 1 272 0,-1-3 48 0,0 0 16 0,0 0-1456 0,30 29-272 16,-30-29-64-16,32 32-16 16,-32-32-352-16,34 37 0 15,-34-37 0-15,34 32 0 16,-34-32-1056-16,27 29-128 0,-27-29-32 0,0 0-13376 0</inkml:trace>
  <inkml:trace contextRef="#ctx0" brushRef="#br0" timeOffset="65056.69">32348 9493 22111 0,'-6'3'1968'0,"-1"-3"-1584"0,2 2-384 0,0-2 0 0,1 4 1696 0,-5-2 256 0,-7 6 48 0,-10 2 16 16,-6 2-704-16,-4 3-144 16,3-3-16-16,2 2-16 15,4-2-1408-15,5-2-288 0,4 0-48 0,7-1-13648 0</inkml:trace>
  <inkml:trace contextRef="#ctx0" brushRef="#br0" timeOffset="65308.39">32408 9565 22111 0,'0'0'976'0,"0"0"208"0,0 0-944 0,0 0-240 0,0 0 0 0,0 0 0 15,0 0 896-15,0 0 128 0,0 0 16 0,0 0 16 16,45 12 240-16,-45-12 48 0,19 18 16 0,-14-7 0 15,-4 1-896-15,-2 2-176 0,-4 1-32 0,-4-2-16 16,-3-1-240-16,-2 2 0 0,-2 1 128 0,-1-3-128 16,1 2 0-16,1-2 0 0,1 1 0 0,4-3 0 15,3 2 224-15,3-3 0 0,4 0 0 0,5-2 0 16,-5-7 192-16,0 0 32 0,30 17 16 0,-30-17 0 16,0 0-464-16,57 5 0 0,-57-5 0 0,0 0 0 15,68-9-1152-15</inkml:trace>
  <inkml:trace contextRef="#ctx0" brushRef="#br0" timeOffset="65507.76">32636 9264 23039 0,'-1'0'2048'0,"2"0"-1648"15,-1 0-400-15,0 0 0 0,0 0 1680 0,0 0 256 16,18 16 48-16,-10-2 16 0,5 8-464 0,0 9-80 15,0 6-32-15,-4 8 0 0,-2 3-208 0,-6 5-64 16,-4 0 0-16,-5-1 0 0,-7 4-688 0,-5-5-144 16,-10-1-16-16,-4-1-16 0,-3-2-160 0,-7-7-128 15,-4-1 192-15,-1-5-18304 0</inkml:trace>
  <inkml:trace contextRef="#ctx0" brushRef="#br0" timeOffset="66035.77">28010 10103 33167 0,'-6'0'2944'0,"2"2"-2352"16,4-2-464-16,0 0-128 16,0 0-576-16,0 0-144 0,0 0-32 0,0 0 0 15,67-12-528-15,-67 12-96 0,99-12-32 0,-28 5 0 0,8 1 1408 0,12 2 416 0,13-2 16 0,11 3 0 16,9 0 976-16,11 3 192 0,11 3 32 0,7 0 16 15,6 3-784-15,8 1-160 0,8-1-16 0,-1 4-16 16,0 2-320-16,6-2-64 0,3 5-16 0,0-5 0 0,-9 2-16 16,7-1-16-16,2 4 0 0,1-1 0 15,-1-2-240-15,-13-1 0 0,-19-1 0 0,6-4 0 16,7 2-384 0,-14-3-112-16,-12-2-16 0,-11-1-10176 0,-3-4-2048 0</inkml:trace>
  <inkml:trace contextRef="#ctx0" brushRef="#br0" timeOffset="66791.44">30843 10330 3679 0,'-15'0'320'0,"3"0"-320"16,5 0 0-16,-1 0 0 0,2 3 3344 0,1-3 608 15,-4 1 112-15,-5 4 32 0,-10 1-1856 0,-6 4-352 16,-3 6-80-16,1 0-16 0,3 3-384 0,5 1-96 16,3 1-16-16,5 1 0 0,6-2-16 0,5 1 0 0,5-2 0 15,5 0 0-15,6 0-496 0,-11-19-96 0,41 32-32 0,-41-32 0 16,64 28-464-16,-64-28-192 0,84 22 176 0,-84-22-176 15,89 16 0-15,-89-16 0 0,85 9 0 16,-85-9 0-16,77 0 0 0,-77 0 0 0,63-15 0 0,-63 15 0 16,46-24-224-16,-46 24 64 0,27-33 16 0,-27 33 0 31,11-38-448-31,-12 16-96 0,-4 0-16 0,-6-3 0 16,-1 3-128-16,-6-1-48 0,-2 1 0 0,-3 0 0 0,-3 0-384 15,-4 3-80-15,1 3 0 0,-5 6-10800 0</inkml:trace>
  <inkml:trace contextRef="#ctx0" brushRef="#br0" timeOffset="67221.98">31003 11196 8287 0,'0'0'736'0,"0"0"-592"16,10-38-144-16,-10 25 0 0,0 7 1280 0,-2 0 240 0,0 0 32 0,-2-7 16 16,-1 0 480-16,-6-12 80 0,-5-2 32 0,-4 5 0 15,-3 5 144-15,-3 5 16 0,-5 6 16 16,-2 5 0-16,-3 7-736 0,0 1-160 0,0 8-32 0,4 1 0 15,1 6-464-15,5 1-112 0,2 1 0 0,7 1-16 16,4 1-208-16,4-1-32 0,5-2-16 0,5 2 0 16,4 0-336-16,4-3-64 0,6 3-16 15,2-3 0-15,7 0-144 0,4 1 0 0,7 0 0 16,1-2 0-16,-3-5 0 0,-33-16 0 0,67 20 0 0,-67-20 0 16,63 6 0-16,-63-6 0 0,55-7 0 0,-55 7 0 15,0 0 0-15,54-29 0 0,-54 29 0 0,22-34 0 0,-22 34-240 16,11-41 80-16,-11 19 16 0,-2-1 0 15,-1-3-672-15,-2-1-128 16,-1 1-16-16,-1-2-15840 0</inkml:trace>
  <inkml:trace contextRef="#ctx0" brushRef="#br0" timeOffset="67667.12">31019 12053 21183 0,'-32'-6'1888'0,"5"0"-1504"0,10 2-384 0,3-1 0 15,2 4 816-15,1-2 80 0,-5 2 32 0,-13 1 0 16,-15 0-208-16,-9 4-32 0,0 3-16 0,7 5 0 16,7 3 208-16,5 1 32 0,8 3 16 0,8 1 0 0,8-2 288 0,4 2 48 15,7 1 16-15,5-1 0 16,5 1-384-16,5-1-64 0,7 2 0 0,4-4-16 15,5 1-464-15,6-2-96 0,4 1 0 0,2-2-16 16,-2-4-240-16,1-4 0 0,-43-8 0 0,82 6 0 0,-82-6 0 16,70-10 0-16,-70 10 0 0,0 0 0 15,66-35 0-15,-66 35 0 0,0 0 0 0,26-54 0 0,-26 33-384 16,-4-2 48-16,-4 1 0 0,0 2 0 16,-2-1-1088-16,-3 2-224 15,-1-4-32-15,-4 1-13216 0</inkml:trace>
  <inkml:trace contextRef="#ctx0" brushRef="#br0" timeOffset="68047.88">30692 13166 17503 0,'-7'4'1552'0,"1"-2"-1232"0,3-2-320 0,3-4 0 16,2 2 1744-16,-2-1 304 0,0 2 48 0,-2-4 16 16,2 2-1344-16,3-7-272 0,-3 10-48 0,0 0-16 15,0 0-128-15,39-49-32 0,-39 49 0 0,0 0 0 16,59-47-272-16,-59 47 0 0,0 0 0 0,64-47 0 15,-64 47 0-15,0 0 0 0,55-34 0 0,-55 34 0 16,0 0 192-16,0 0 16 0,0 0 16 0,0 0 0 0,41 8 816 0,-42 4 176 16,-1 5 16-16,-3 0 16 15,0 4-144-15,0 3-16 0,-1 3-16 0,-1-1 0 16,1 5-624-16,0 1-128 0,1-4-32 0,0 1 0 0,0 2-288 0,3-5 0 16,-1-2-208-16,3-1 80 15,-1-5-1536-15,2-2-320 16</inkml:trace>
  <inkml:trace contextRef="#ctx0" brushRef="#br0" timeOffset="68257.2">30626 13497 12895 0,'0'4'1152'0,"0"-2"-928"0,1-2-224 0,3-2 0 0,1 0 2544 0,0 0 464 0,2 0 80 0,-7 2 32 16,0 0-624-16,56-14-112 15,-56 14-16-15,73-15-16 0,-33 8-944 0,4 1-176 0,-1 1-32 0,-1 1-16 16,-6 0-832-16,1 2-160 0,1-2-48 0,-1 1 0 31,2 0-1232-31,-39 3-256 0</inkml:trace>
  <inkml:trace contextRef="#ctx0" brushRef="#br0" timeOffset="73326.71">1813 14064 10127 0,'-14'8'896'0,"2"0"-704"0,3-2-192 0,4 0 0 16,0 3 1488-16,-6 2 272 0,-9 10 48 0,-16 20 16 15,-7 16-16-15,1 3 0 0,9-9 0 0,6-4 0 16,7 0-464-16,6-8-80 0,4-1-32 0,5-6 0 15,3-1-400-15,4-5-96 0,2-5-16 0,3-4 0 16,3 0-528-16,3-7-192 0,0 0 0 0,1-4 144 16,1-3-144-16,0-3-224 0,-15 0 48 0,0 0 16 15,0 0-768-15,66-24-160 0,-66 24-16 0,0 0-16 16,0 0-288-16,51-48-48 0,-51 48-16 0,0 0 0 16,0 0 640-16,27-48 112 0,-22 35 16 0,-2-3 16 15,-1 4 688-15,-1 2 0 0,-1 1 0 0,-1 6 0 0,-1 0 320 0,-2 3 80 16,2 4 32-16,-2 2 0 0,-1 5 1072 0,-1 3 224 15,1 4 32-15,0 1 16 0,1 3-688 0,2 0-144 16,2 1-32-16,1-1 0 0,3-4-336 0,2 0-80 16,1-3-16-16,3-3 0 0,4-2-176 0,1-1-48 15,2-5 0-15,1 1 0 0,-18-5-256 0,42 0 0 16,-42 0 0-16,0 0 0 0,68-16 0 0,-68 16-144 16,0 0 144-16,63-34-128 0,-63 34-64 0,0 0 0 15,55-45 0-15,-55 45 0 0,0 0-112 0,0 0-16 0,44-52-16 0,-37 39 0 16,-4-1 128-16,0 2 16 0,-3 1 16 0,-1 1 0 15,-3 2 176-15,-1 2 0 0,-3 1 0 0,1 4 128 16,-3 1 80-16,-2 4 32 0,-2-1 0 0,-2 6 0 16,1 5 624-16,0-2 128 0,1 4 32 0,-2 1 0 15,1 1-256-15,0 3-32 0,1-3-16 0,2 2 0 0,3-1-192 0,2-1-32 16,2-2-16-16,5 0 0 16,2 0-256-16,3-2-48 0,4-2-16 0,2-3 0 15,4-3-160-15,2-2 0 0,-17-4 0 0,0 0 0 16,63-10-256-16,-63 10-48 0,0 0 0 0,72-41 0 15,-72 41-1920-15,0 0-384 0</inkml:trace>
  <inkml:trace contextRef="#ctx0" brushRef="#br0" timeOffset="73857.75">2137 14519 6447 0,'-4'-4'272'0,"3"2"80"0,-2-2-352 0,2 1 0 16,1 3 0-16,0-2 0 0,0 1 1472 0,0 1 240 15,0-3 32-15,1-1 16 0,1 2-144 0,1 4-16 16,1 0-16-16,0 3 0 0,1 1-560 0,-2 1-96 15,1 3-32-15,-1 1 0 0,-1 2-336 0,0-2-80 16,0 4-16-16,-1-3 0 0,-1 2-272 0,-1 0-64 16,-1 2-128-16,0-2 192 0,1 1-192 0,0-1 0 15,-1-2-192-15,1-2 192 0,2-2 0 0,1-5 0 16,0 1 128-16,0-4-128 0,3-4 192 0,2-1-48 16,-1-1-16-16,1-2 0 0,-1 0-128 0,-6 8 0 15,0 0 0-15,0 0-176 0,0 0 176 0,41-52 0 0,-41 52 0 16,0 0-128-16,0 0 128 0,0 0 0 0,0 0 0 0,0 0 0 15,0 0 160-15,0 0 16 0,0 0 0 0,0 0 0 16,40 3 1008-16,-43 10 208 0,1 0 32 0,1 2 16 16,-2-1-288-16,3 2-48 0,1-1-16 0,2 1 0 15,2-4-368-15,1 1-80 0,1-3 0 0,2-1-16 16,2 0-384-16,2-5-80 0,-1-1-16 0,2 0 0 16,0-3-144-16,1 0 0 0,-15 0 0 0,0 0 0 15,0 0 0-15,56-22-144 0,-56 22 144 0,0 0 0 16,0 0-352-16,0 0 32 0,48-51 16 0,-48 51 0 15,0 0 96-15,0 0 16 0,19-47 0 0,-18 32 0 16,-1 4 192-16,-1-4 0 0,-2 2 0 0,-1 0 0 16,2 1 0-16,-3 2 0 0,1 0 0 0,-2 4 0 15,2 0 0-15,-2 0 0 0,1 3 0 0,0 3 0 0,0 0 320 0,-1 3 128 16,1 3 0-16,2 1 16 0,-1 5 128 0,1 3 32 16,5-1 0-16,-1 1 0 0,1-4-368 0,3 4-80 15,3 1-16-15,0-1 0 0,3 1-160 0,1 0 0 16,1 0 0-16,2-4 0 0,1 4 0 0,0-6 0 15,1-1-160-15,2-5 160 16,-2-2-1488-16,-17-2-208 0,0 0-32 0,0 0-13696 16</inkml:trace>
  <inkml:trace contextRef="#ctx0" brushRef="#br0" timeOffset="74090.49">2739 14543 4607 0,'2'-11'192'0,"0"8"64"0,-1-1-256 0,0 1 0 16,-1 2 0-16,0 1 0 0,1 0 2048 0,2 0 352 0,-1 4 80 15,3 0 16-15,0-1 64 0,1 6 0 0,1 0 16 0,-1 2 0 16,0 1-800-16,-1 0-176 0,-3-2-16 0,1 0-16 16,-1 1-288-16,-2 2-48 0,2-2-16 0,-4-2 0 15,2-1-64-15,-1-2 0 0,1-2-16 0,-1 0 0 16,1-4-368-16,0 0-64 0,1-4 0 0,-1-1-16 16,1 1-432-16,1-3-96 0,0-2-16 0,2-1 0 15,-1-2-144-15,2 2 0 0,-5 10 0 0,0 0-176 16,0 0-1040-1,0 0-192-15,0 0-64 0,0 0 0 0,28-53-1568 0,-28 53-320 0,0 0-64 16,48-41-8448-16</inkml:trace>
  <inkml:trace contextRef="#ctx0" brushRef="#br0" timeOffset="74441.75">3120 14510 3679 0,'0'5'160'0,"-1"-5"32"0,-1 4-192 0,1-4 0 15,1 2 0-15,-1-2 0 0,-2 0 1392 0,0 1 224 16,-5 2 48-16,-3-3 16 0,-1 1 656 0,-2 2 128 15,1-3 32-15,-1 0 0 0,2 2-320 0,-1-2-64 16,0 1-16-16,-1 2 0 0,2-1-784 0,1 2-160 16,1 2-16-16,1 0-16 0,2 1 208 0,0 0 32 15,4 3 16-15,-1-2 0 16,0 2-1712-16,3 0-352 0,1 1-64 0,1-3-16 0,2 0 768 0,0 0 160 16,2-2 32-16,3 0 0 0,-1-1-32 0,3-1 0 15,0-3 0-15,1 0 0 0,3-1-160 0,-2-1 0 16,-12 1 0-16,0 0 0 0,0 0-224 0,52-20 80 15,-52 20 16-15,0 0 0 0,0 0 496 0,0 0 96 0,52-44 32 0,-45 38 0 32,1-1-1360-32,-2 1-272 0,0 4-48 0,-2 1-16 0,1-2 1008 0,-3 3 192 0,1 4 0 0,-2 1 128 15,0 1-128-15,0 4 192 0,1-1-64 0,-1 0 0 16,-1-1 112-16,1 3 16 0,2 3 16 0,0-2 0 16,2 2-272-16,2-3 0 0,0 0 128 0,0-3-128 31,3 1-832-31,0-5-240 0,0-3-32 0,1-2-12144 0</inkml:trace>
  <inkml:trace contextRef="#ctx0" brushRef="#br0" timeOffset="74648.67">3247 14143 1839 0,'-1'-9'160'0,"1"4"-160"15,0 3 0-15,0 2 0 0,0 0 1968 0,0 0 352 16,-1 0 80-16,1-3 16 0,-2 3 1040 0,2 5 224 15,0 9 32-15,2 2 16 0,-1 9-464 0,0 6-112 16,0 7-16-16,1 4 0 16,0 5-2912-16,1 0-592 0,-2 1-112 0,1-1-32 0,2-2 512 0,0-7 0 15,-1-1 0-15,1-7 0 0,1-3 0 0,0-5-256 16,1 0 64-16,-1-5-14544 16</inkml:trace>
  <inkml:trace contextRef="#ctx0" brushRef="#br0" timeOffset="74841.69">3418 14452 22111 0,'-8'14'976'0,"5"-8"208"0,-1 0-944 0,3 0-240 0,1-3 0 0,0 0 0 15,0 0 528-15,1 4 64 0,1 2 16 0,1 7 0 16,1-4-464-16,-1 2-144 0,1 1 0 0,2-4 0 15,-1 0-528 1,1-1-224-16,1-4-32 0,-2 0-16 0</inkml:trace>
  <inkml:trace contextRef="#ctx0" brushRef="#br0" timeOffset="75008.89">3423 14259 14735 0,'-5'-5'640'15,"2"4"160"-15,0-4-640 0,0 4-160 0,2-2 0 0,0 1 0 0,-1 0 1232 16,1-4 224-16,-1 0 32 0,2-4 16 16,1 4-1504-16,1 0-384 0,-2 6-48 0,0 0 0 0,0 0 432 0,0 0-160 15</inkml:trace>
  <inkml:trace contextRef="#ctx0" brushRef="#br0" timeOffset="75289.28">3525 14436 15663 0,'-5'4'688'0,"4"-4"144"0,0 0-656 0,2 0-176 0,0-3 0 0,2 2 0 15,1-2 0-15,2 1 0 0,-6 2 0 0,0 0 128 16,0 0 48-16,58-19 0 0,-58 19 0 0,32-1 0 16,-20 5-176-16,0 0 0 0,-3 4 0 0,-2 5 0 15,-2-1 0-15,-4 2 0 0,-2 4 0 0,-3-2 0 16,-1 5 144-16,-2-1 112 0,-2-1 0 0,0-1 16 15,2-2 816-15,-2 0 144 0,2 0 48 0,2-2 0 16,1 1-144-16,3-7-32 0,3 2 0 0,2-4 0 16,2-2-640-16,3 0-128 0,0 0-16 0,2-3-16 15,0-1-304-15,0 0 0 0,1-3 0 0,2 1 0 0,-14 2 0 0,0 0 0 16,0 0 0-16,51-16-144 16,-42 10-1088-16,1 2-224 0,-10 4-32 0,0 0-8880 0</inkml:trace>
  <inkml:trace contextRef="#ctx0" brushRef="#br0" timeOffset="75627.36">3717 14561 6559 0,'-10'0'128'0,"4"0"48"0,1 0 0 0,1 0 16 0,2 0-192 0,-1 0 0 16,1 0 0-16,-3 2 0 0,0-2 2288 0,-1 0 400 16,1 3 96-16,1-2 16 0,3 1-816 0,2 1-176 15,3-2-16-15,0 2-16 0,2-2-672 0,1 0-128 16,3 0-16-16,1 2-16 0,2-3-528 0,0-3-96 15,1 3-32-15,1-2 0 0,-1 1-288 0,-14 1 128 16,0 0-128-16,46-16 0 0,-46 16 0 0,0 0 0 16,48-22 0-16,-48 22 0 0,0 0 0 0,0 0 0 0,49-35 0 0,-49 35 0 15,0 0 0-15,0 0 0 0,0 0 0 0,0 0 0 16,0 0 128-16,0 0-128 0,2-44 192 0,-9 43-192 16,1 2 592-16,-3 2 16 0,0 3 0 0,1 0 0 15,0 0 288-15,2 2 48 0,1 0 16 0,0-1 0 16,0 3 160-16,1 2 32 0,3 1 16 0,1 4 0 15,3-3-544-15,-1 2-112 0,4-1-32 0,2 1 0 16,0-2-272-16,4 1-48 0,-1-5-16 0,1 0 0 0,3-4-144 16,-2 0 0-16,4-6-160 0,0-2-17568 15</inkml:trace>
  <inkml:trace contextRef="#ctx0" brushRef="#br0" timeOffset="76059.52">1115 15168 11967 0,'-5'9'528'0,"3"-7"112"0,1-1-512 0,3-1-128 0,3-1 0 0,0 1 0 16,4-2 176-16,-9 2 0 0,0 0 0 0,85-20 0 16,-34 11 384-16,12-3 80 0,12-1 0 0,9 1 16 15,5 2 560-15,4 4 96 0,4 2 32 0,4 1 0 16,8-4-256-16,0 4-64 0,-3 3 0 0,-6-3 0 15,-2 1-32-15,3-2-16 0,6-2 0 0,-4 2 0 16,-1 4-464-16,-3-4-112 0,-5 2-16 0,1-2 0 0,1 4 64 16,-3 0 0-16,-1 0 0 0,-5-2 0 0,-1-2-96 15,-5 2-16-15,-6 2 0 0,-7 2 0 16,-5-1-336-16,-2-2 0 0,0-1 0 0,-2-7 0 16,-2 1-176-16,-5-1-96 0,-7 0-32 0,-45 9 0 15,83-20-1264-15,-83 20-256 0,66-27-48 16,-66 27-9632-16</inkml:trace>
  <inkml:trace contextRef="#ctx0" brushRef="#br0" timeOffset="76410.85">4282 14380 26719 0,'-15'21'2368'0,"3"-10"-1888"0,1 0-480 0,3-7 0 15,3-1 1280-15,4-3 176 0,-1 1 16 0,-3 1 16 16,-1 1-704-16,-3-2-144 0,3 2-16 0,3-3-16 16,3-3-2848-16,5 2-560 0,4 1-112 0</inkml:trace>
  <inkml:trace contextRef="#ctx0" brushRef="#br0" timeOffset="76541.62">4342 14620 28559 0,'-15'14'1264'0,"4"-6"272"16,4-5-1232-16,4 1-304 0,0-4 0 0,6-7-8400 16,-3 7-1744-16</inkml:trace>
  <inkml:trace contextRef="#ctx0" brushRef="#br0" timeOffset="85221.88">3904 15487 14735 0,'-1'0'1312'16,"-1"0"-1056"-16,4 2-256 0,-1-2 0 0,0 3 1888 0,2 1 320 0,-1-2 64 0,3 6 16 16,4 6 96-16,3 4 32 0,3 3 0 0,2 1 0 15,3 3-688-15,2-3-144 0,3 1-32 0,1 2 0 0,1 0-992 0,-2 0-208 16,0-2-32-16,-4 2-16 15,-3-5-304-15,-1-2-144 0,-3 1 16 0,-3-6-11168 16,-2 2-2224-16</inkml:trace>
  <inkml:trace contextRef="#ctx0" brushRef="#br0" timeOffset="85447.1">4343 15499 9215 0,'-6'3'816'0,"1"-3"-656"16,0 0-160-16,1 1 0 0,4-1 2192 0,-1 1 416 15,-3 3 80-15,-2 0 0 0,-5 4 0 0,-5 8-16 16,-5 3 0-16,-3 4 0 0,-4 8-736 0,-4 2-144 16,-1 4-16-16,-1 3-16 0,-2 2-800 0,1-1-176 15,6-9-16-15,0-1-16 0,4-6-608 0,4-3-144 16,5-6 0-16,5-3 0 15,5-7-1424-15,5-2-320 0</inkml:trace>
  <inkml:trace contextRef="#ctx0" brushRef="#br0" timeOffset="85740.96">4282 16036 23039 0,'-5'1'2048'0,"3"2"-1648"0,1-3-400 0,2 0 0 16,0-3 1712-16,0 2 256 0,0-1 48 0,2-2 16 15,3-5-1584-15,-6 9-304 0,0 0-144 0,0 0 128 16,52-57 384-16,-52 57 64 0,0 0 0 0,58-60 16 0,-58 60-176 0,0 0-32 16,51-49-16-16,-51 49 0 0,0 0-240 0,0 0-128 15,0 0 128-15,0 0-128 0,0 0 512 0,0 0 48 16,0 0 0-16,43 10 0 0,-44 9 256 0,-2 3 48 15,-2 4 16-15,-1 0 0 0,0-1-560 0,-3 1-96 16,2 1-32-16,-2-5 0 0,6-3-336 0,1-6-80 16,5-4-16-16,2-5-17360 15</inkml:trace>
  <inkml:trace contextRef="#ctx0" brushRef="#br0" timeOffset="85995.59">4947 15549 26719 0,'-11'6'1184'0,"3"-2"240"0,1-2-1136 0,4 2-288 0,3-4 0 0,0 0 0 15,0 4 1216-15,-1-1 176 0,-1 6 32 0,1 5 16 16,0 4-112-16,0 3-32 0,-1 5 0 0,1-1 0 15,1-3-416-15,0 4-96 0,-1 2-16 0,1 3 0 16,-1-5-560-16,1-3-208 0,-2-1 144 0,1-4-144 16,0-3-688-16,2-5-208 0,0-2-64 0,2-3-15664 15</inkml:trace>
  <inkml:trace contextRef="#ctx0" brushRef="#br0" timeOffset="86147.86">4815 15723 16575 0,'-1'3'1472'0,"0"0"-1168"16,1-3-304-16,1 2 0 0,1-2 2608 0,1 2 464 16,3 1 80-16,3 0 32 0,-9-3-1584 0,34 6-304 15,-34-6-64-15,47 0-16 0,-47 0-832 0,55-9-192 16,-55 9-16-16,59-15-9888 16,-59 15-1968-16</inkml:trace>
  <inkml:trace contextRef="#ctx0" brushRef="#br0" timeOffset="86329.73">5398 15928 33167 0,'-13'17'1472'0,"6"-9"304"0,2-3-1424 0,2-2-352 0,3-3 0 0,0 0 0 15,2-4-192-15,0 1-96 0,1 0-32 0,1-1 0 31,-4 4-3168-31,0 0-640 0,0 0-128 0,0 0-32 0</inkml:trace>
  <inkml:trace contextRef="#ctx0" brushRef="#br0" timeOffset="86430.78">5683 15919 24879 0,'-11'9'1088'15,"4"-2"256"-15,3-6-1088 0,1-1-256 0,5-1 0 0,0-2-7312 16,1 1-1520-16</inkml:trace>
  <inkml:trace contextRef="#ctx0" brushRef="#br0" timeOffset="86559.33">5880 15901 20271 0,'-5'11'896'0,"2"-4"192"0,1-1-880 0,1-3-208 16,1 1 0-16,0-4 0 0,0 0 528 0,0 3 64 15,0-2 16-15,1 1 0 0,1 1-608 0,3-6 0 16</inkml:trace>
  <inkml:trace contextRef="#ctx0" brushRef="#br0" timeOffset="86973.53">6454 15606 14735 0,'-2'1'1312'0,"1"1"-1056"16,1-2-256-16,-1 3 0 0,1 1 1408 0,-1-1 240 15,-2 3 32-15,-1 7 16 0,-2 7 208 0,0 2 32 16,-1 5 16-16,-2 2 0 0,2 0-1136 0,-1 2-240 15,2-6-32-15,1-3-16 0,0-2-656 0,3-4-144 16,0-1-32-16,4-5-12624 0</inkml:trace>
  <inkml:trace contextRef="#ctx0" brushRef="#br0" timeOffset="87286.91">6326 15692 15663 0,'-4'6'688'0,"1"-2"144"0,0-1-656 16,2-1-176-16,1-2 0 0,1 0 0 0,1 0 1504 0,0 1 272 16,3 2 48-16,4-1 16 0,-9-2-64 0,0 0-16 15,50 4 0-15,-50-4 0 0,47 6-816 0,-47-6-176 0,60 6-16 0,-60-6-16 16,66 4-736-16,-66-4 0 16,61 6 0-16,-61-6-13872 15</inkml:trace>
  <inkml:trace contextRef="#ctx0" brushRef="#br0" timeOffset="87538.45">6862 15583 18431 0,'-3'0'1632'0,"3"0"-1312"0,3-2-320 0,-1 2 0 16,3 2 1792-16,-1-2 272 0,2 4 64 0,4 2 16 16,5 4-592-16,3 4-112 0,4 3-32 0,-1 3 0 15,2 0-384-15,-3 1-96 0,1-3-16 0,-2 5 0 16,0 2-736-16,-2-2-176 0,1-2 0 0,-4-5 0 16,0-4-1216-16,0-1-224 0,-2-2-48 0</inkml:trace>
  <inkml:trace contextRef="#ctx0" brushRef="#br0" timeOffset="87742.2">7186 15595 36863 0,'-31'22'1632'0,"7"-5"336"16,8-3-1584-16,6-6-384 0,3-1 0 0,-2 2 0 0,-4 5 384 0,-11 11 0 15,-11 12 0-15,-5 7 0 0,0-2-384 0,12-7 0 16,5-9 0-16,11-5 0 16,5-7-2112-16,5-6-384 0,7-1-96 0,8-7-16 0</inkml:trace>
  <inkml:trace contextRef="#ctx0" brushRef="#br0" timeOffset="88093.47">7299 15825 20271 0,'-2'6'896'0,"-1"-4"192"0,3-1-880 0,0 2-208 0,0 1 0 0,0-2 0 15,0 4 1280-15,-1 0 224 0,0 6 32 0,0 5 16 16,-2 0 544-16,0 4 96 0,1-2 32 0,0-3 0 0,2-4-944 0,0-2-176 15,2-2-32-15,1-4-16 0,0 0-736 0,4-4-128 16,-1 0-48-16,-6 0 0 0,0 0-144 0,0 0 0 16,0 0 0-16,0 0 0 0,55-43-128 0,-55 43 128 15,0 0-160-15,0 0 160 0,45-48-224 0,-45 48 48 16,0 0 16-16,0 0 0 0,0 0 160 0,47-31 0 16,-37 31 0-16,-4 2 0 0,-1 1 160 0,1 0 16 15,-2 6 0-15,0 1 0 0,-1 2 304 0,-1 2 64 16,-1 1 16-16,-1 1 0 0,-1 0-320 0,1 2-64 15,0-4-16-15,0 1 0 16,2-3-464-16,1-4-80 0</inkml:trace>
  <inkml:trace contextRef="#ctx0" brushRef="#br0" timeOffset="89799.74">3872 16166 11055 0,'-5'16'976'0,"1"-7"-784"16,2 0-192-16,2-1 0 0,1-6 336 0,1 1 32 16,1 1 0-16,3 8 0 0,4 4 352 0,6 6 80 0,2 3 16 0,3-2 0 15,3 1-528-15,1-4-96 16,3-2-32-16,3-2 0 0,1-3 48 0,3-1 16 0,2 2 0 0,-37-14 0 15,72 16 336-15,-72-16 64 0,89 12 16 0,-89-12 0 16,105 6 32-16,-105-6 16 0,106 0 0 0,-106 0 0 16,93-3-448-16,-93 3-96 0,72-3-16 15,-72 3 0-15,60-7-128 0,-60 7 0 0,0 0 0 0,76-13 0 16,-76 13 0-16,0 0 0 0,74-24 0 0,-74 24 0 16,0 0 0-16,70-33 0 0,-70 33 144 0,0 0-16 15,61-33 160-15,-61 33 32 0,0 0 16 0,0 0 0 0,59-26-160 16,-59 26-48-16,0 0 0 0,0 0 0 15,0 0 0-15,0 0 0 0,48 13 0 0,-41-7 0 0,-1 0 320 16,0 1 48-16,1-1 16 0,1 1 0 16,0-1 256-16,1 0 64 0,1 3 16 0,-1-6 0 0,-1 4-240 15,2-4-48-15,0 1-16 0,0 1 0 16,1-1-320-16,-2-2-64 0,1 2-16 0,-2-2 0 0,1-2 32 16,-9 0 0-16,0 0 0 0,0 0 0 0,0 0-16 15,0 0 0-15,61-15 0 0,-61 15 0 0,0 0-160 0,0 0 0 16,56-28 0-16,-56 28 0 0,0 0 0 0,61-25-176 15,-61 25 48-15,0 0 0 0,80-23 0 0,-80 23 0 16,60-13 0-16,-60 13 0 0,62 0 128 0,-62 0-160 16,60 7 160-16,-60-7-160 0,63 16 160 0,-63-16 0 15,61 22 0-15,-29-6-128 0,0 0 128 0,2 0-128 16,0 0 128-16,1-1-128 0,-1 1 128 0,1-3 0 16,-35-13 0-16,69 19 0 0,-69-19 0 0,63 15 0 15,-63-15 0-15,68 13 0 0,-68-13 144 0,68 6-144 0,-68-6 192 0,76 0-192 16,-76 0 128-16,80-6-128 0,-80 6 0 15,84-7 0-15,-84 7 160 0,76-8-160 0,-76 8 128 0,75-10-128 16,-75 10 320-16,73-13-32 0,-73 13 0 16,69-18 0-16,-69 18 96 0,66-20 32 0,-66 20 0 0,60-26 0 15,-60 26 32-15,55-22 0 0,-55 22 0 0,0 0 0 0,59-35-160 16,-59 35-32-16,0 0 0 0,0 0 0 16,43-41-256-16,-43 41 128 0,0 0-128 0,0 0 0 31,17-40-256-31,-17 40-144 0</inkml:trace>
  <inkml:trace contextRef="#ctx0" brushRef="#br0" timeOffset="95431.55">4437 16991 14735 0,'0'1'1312'0,"0"-1"-1056"0,1 0-256 16,-1 0 0-16,1 0 1152 0,0 0 160 15,3 2 32-15,2-2 16 0,3 0 576 0,3 0 112 16,-12 0 32-16,0 0 0 0,60-7-736 0,-60 7-128 16,0 0-48-16,74-12 0 0,-74 12-816 0,62-9-160 15,-62 9-48-15,59-6 0 16,-59 6-1296-16,0 0-256 0</inkml:trace>
  <inkml:trace contextRef="#ctx0" brushRef="#br0" timeOffset="95710.31">4469 17111 7359 0,'-3'0'656'0,"2"-3"-528"0,1 3-128 0,1 0 0 0,2 0 1424 0,-1-2 256 16,2 0 48-16,3 0 16 0,-7 2 448 0,0 0 96 15,61-16 16-15,-61 16 0 0,58-14-576 0,-58 14-128 16,62-8 0-16,-62 8-16 0,66-4-1056 0,-66 4-208 15,66-5-32-15,-66 5-12848 16</inkml:trace>
  <inkml:trace contextRef="#ctx0" brushRef="#br0" timeOffset="96442.32">4392 16830 11967 0,'-2'-6'528'0,"-1"2"112"0,2 4-512 0,0-4-128 16,1 2 0-16,-1-2 0 0,-1 4 640 0,0-5 80 15,-2 1 32-15,-2-2 0 0,-1 0 624 0,-3 2 128 16,0 1 32-16,-1 3 0 0,-2 0-256 0,1 1-64 15,-3 4 0-15,0 0 0 0,-1 3-368 0,0 1-80 16,-1 1 0-16,1 0-16 0,0 0 0 0,1 2 0 16,1 3 0-16,2-1 0 0,1-2 80 0,1-2 0 15,2 2 16-15,2 1 0 0,0 0-304 0,1 0-64 16,1 1-16-16,3-1 0 0,1-2-320 0,0 4-144 16,1-2 128-16,3 0-128 0,-1-3 0 0,1 1 0 15,4 2 0-15,2 2 0 0,1-2 0 0,0-2 0 16,-1 0 0-16,1 0 0 0,-2 0 0 0,-2-1 0 0,-1 0 0 15,-1 2 0-15,-2-2 0 0,-3 2 0 0,-1 3 0 16,-3-1 0-16,-2 6 0 0,-2 1 0 0,-2-1 0 0,0 1 0 16,-1-3 0-16,-1 2 0 0,0 2 0 0,-1-3 0 15,2-3 0-15,-1 0 0 0,-1 2 0 0,3-2 0 16,2-2 0-16,2-2 0 0,1 1 0 0,3-3 0 16,1-4 0-16,2 0 0 0,3-1 0 0,2 0 0 15,2 0 0-15,-2-1 0 0,-1-1-176 0,0 2 176 16,2 1-128-16,2 4 128 0,-3 3-128 0,-1 0 128 15,-3 2 0-15,-2 2 0 0,-3 4 0 0,-5 2 0 16,-2 5 0-16,-2 4 0 0,-5 9 0 0,-2-3 0 16,1 0 208-16,-1 0 32 0,-1 6 0 0,1 0 0 15,1-2 256-15,1-1 48 0,2-3 16 0,2-4 0 16,1-3-288-16,4-5-48 0,2-1-16 0,2-1 0 0,1-1-208 16,5-3 0-16,-1-4 0 0,4-4 0 0,2-3-192 0,3-4-16 15,4-4-16-15,-14-1 0 16,0 0-1728-16,0 0-352 0</inkml:trace>
  <inkml:trace contextRef="#ctx0" brushRef="#br0" timeOffset="96958.11">4930 17017 10127 0,'-1'-2'896'0,"0"1"-704"0,1 1-192 0,0-1 0 15,1 1 1184-15,-1 0 208 0,0 0 32 0,0 0 16 0,0 1-288 0,0 4-64 16,1 5-16-16,-1 2 0 16,1 2 528-16,-1 1 128 0,0 3 0 0,0 2 16 0,-1-1-352 0,1-1-80 15,-1 2-16-15,0-5 0 0,-1 1-592 0,0 0-128 0,1-2-32 0,-1-2 0 16,2 0-352-16,2-5-192 15,0-1 192-15,2-6-192 0,1 0 0 0,1-4-144 16,-6 4-16-16,0 0 0 16,0 0-384-16,42-46-80 0,-42 46-16 0,0 0 0 0,42-48 352 0,-42 48 64 15,0 0 16-15,42-44 0 0,-42 44 208 0,0 0 0 16,45-41 0-16,-45 41 0 0,0 0 0 0,0 0 0 16,0 0 0-16,0 0 0 0,0 0 512 0,55 2 64 15,-51 11 0-15,-2 3 0 0,-2 3 592 0,-1 6 128 16,0 0 32-16,-4 3 0 0,0 1-656 0,0-1-128 15,1 1-32-15,2-7-16912 0</inkml:trace>
  <inkml:trace contextRef="#ctx0" brushRef="#br0" timeOffset="97438.52">6243 17038 12895 0,'-6'6'1152'0,"1"-1"-928"15,2 0-224-15,1-2 0 0,4 0 1040 0,-2-3 176 0,0 4 16 0,0-2 16 16,0 8 112-16,-2 0 32 0,1 2 0 0,0 1 0 16,0-1-704-16,-2-2-144 0,2 0-32 0,0-2 0 15,-1 0-512-15,2-2-192 0,2-2 0 0,0-2-10400 16</inkml:trace>
  <inkml:trace contextRef="#ctx0" brushRef="#br0" timeOffset="97572.32">6348 16934 9215 0,'-8'-10'400'0,"3"4"96"0,-1 0-496 0,1 3 0 0,2-1 0 0,1 2 0 16,-1-2 1120-16,-2-2 128 0,-2 0 32 0,-2-7 0 15,-1 4-800-15,3-4-160 0,2 6-16 0,4-2-16 16,2 5-1888-16,4 2-384 15,4 2-80-15,1 2-16 0,2 2 1632 0</inkml:trace>
  <inkml:trace contextRef="#ctx0" brushRef="#br0" timeOffset="97778.27">6664 16789 14735 0,'-14'-1'640'0,"7"-2"160"0,-1 0-640 0,2 3-160 16,1-3 0-16,1 3 0 0,-2 0 960 0,-5-2 144 15,-6 2 48-15,-5 2 0 0,-1 4 240 0,2 4 48 16,3 5 16-16,0 5 0 0,2 2-496 0,3 7-112 16,0 2-16-16,4 1 0 0,0 2-384 0,1 1-96 0,1 1-16 0,2 1 0 15,0 0-192-15,3-4-144 0,0-2 192 0,2-2-192 32,0-7-448-32,0-1-192 0</inkml:trace>
  <inkml:trace contextRef="#ctx0" brushRef="#br0" timeOffset="97932.56">6419 17098 15663 0,'-7'0'688'0,"2"-2"144"0,2 2-656 0,2-1-176 0,0 1 0 0,1 0 0 16,0-3 1472-16,1 1 256 0,1-2 48 0,2 0 16 16,3-1-1328-16,-7 5-256 0,0 0-48 0,0 0-16 15,61-13-976-15,-61 13-192 0,54-4-32 0,-54 4-16 0</inkml:trace>
  <inkml:trace contextRef="#ctx0" brushRef="#br0" timeOffset="98431.3">7301 17025 10127 0,'-4'-2'448'0,"3"-1"96"0,-2 2-544 0,2-3 0 0,0 3 0 0,-1 0 0 15,2-3 784-15,-2 2 48 0,-2-4 16 0,-2-4 0 16,0 3 432-16,-1 1 64 0,-2 4 32 0,0 1 0 16,3 1-304-16,0 1-64 0,-3 4-16 0,-1 1 0 15,-1 4-256-15,0 2-48 0,1 4-16 0,3-3 0 16,2 0-160-16,2 0-48 0,1-5 0 0,2 2 0 16,0 0-112-16,2-3-32 0,2 2 0 0,0-3 0 15,1-2-320-15,0 1 0 0,0-1 0 0,1-3 0 16,1 0-320-16,-1-1 0 0,2 0 16 0,-2-2 0 15,1-1-304-15,-7 3-64 0,0 0-16 0,0 0 0 16,0 0 112-16,0 0 32 0,0 0 0 0,46-38 0 16,-41 32 352-16,-2 2 192 0,-1-1-192 0,0 4 192 0,0 1 0 0,-1 0 0 15,1 4 128-15,-2 2-128 0,2 0 704 0,-2 3 32 16,1 0 16-16,-1 1 0 0,1 0-64 0,-1 3-16 16,1-1 0-16,2 0 0 0,1-2-512 0,-1-4-160 15,5 1 0-15,-1-4-7760 16,2-3-1648-16</inkml:trace>
  <inkml:trace contextRef="#ctx0" brushRef="#br0" timeOffset="98643.43">7492 16729 3679 0,'-2'0'320'0,"-1"-3"-320"0,2 3 0 0,0 0 0 16,0 3 2432-16,-1-1 400 0,2-1 96 0,-2 5 16 15,-2 9-448-15,-2 5-64 0,1 8-32 0,-1 5 0 16,1 4-1280-16,0 1-256 0,0-3-48 0,1-1-16 16,1-2-592-16,0 1-208 0,2 0 144 0,1-3-144 15,-1-2 0-15,2-3 0 0,1-4 0 0,2-8-7712 16,1 0-1504-16</inkml:trace>
  <inkml:trace contextRef="#ctx0" brushRef="#br0" timeOffset="98807.31">7654 16698 2751 0,'-5'8'256'0,"0"-2"-256"0,-1 1 0 0,2 3 0 0,4-8 3104 0,-2 3 576 16,-3 7 112-16,-4 11 32 0,-4 14-800 0,-2 7-144 16,0 9-48-16,4-6 0 0,4-2-1680 0,2-7-320 15,5-7-80-15,3-5-9120 16,7-4-1808-16</inkml:trace>
  <inkml:trace contextRef="#ctx0" brushRef="#br0" timeOffset="99106.93">8045 16871 18431 0,'-2'2'816'0,"0"-2"160"0,4 1-784 0,-1 2-192 0,0-3 0 0,0 0 0 16,2 4 1840-16,0 2 320 0,4 0 64 0,0 8 16 0,3 3 48 0,1 5 16 15,1 4 0-15,1 0 0 16,0 1-1040-16,0 2-208 0,2-3-32 0,-2-2-16 15,1 0-736-15,-2-6-144 0,1 1-128 0,-1-7 192 16,-1-2-720-16,-1-4-144 0,0 1-32 0,-2-4-15808 16</inkml:trace>
  <inkml:trace contextRef="#ctx0" brushRef="#br0" timeOffset="99287.49">8274 16915 27647 0,'-14'6'1216'0,"4"-3"256"0,2 3-1168 0,1-2-304 16,4-1 0-16,1-3 0 0,-1 7 1264 0,-8 1 192 15,-3 6 32-15,-3 4 16 0,-3 5-416 0,0-1-64 16,4-2-32-16,2-3 0 0,3 3-992 0,3-5 0 16,2 1-192-16,4-4-15936 0</inkml:trace>
  <inkml:trace contextRef="#ctx0" brushRef="#br0" timeOffset="99486.95">8385 17145 31327 0,'-10'10'1392'0,"4"-6"272"0,1 2-1328 0,3-3-336 0,2-2 0 0,0 1 0 16,0 1 384-16,-2 3 16 0,1 5 0 0,0 1 0 15,0 4-272-15,2-1-128 0,0-2 128 0,4-7-128 16,0 0-1296-16,2-6-352 0,-7 0-64 0,0 0-16 0</inkml:trace>
  <inkml:trace contextRef="#ctx0" brushRef="#br0" timeOffset="99623.69">8483 16959 17503 0,'-10'1'1552'0,"1"1"-1232"15,7-2-320-15,2 0 0 0,1 0 1856 0,-1 0 320 0,-3 0 64 0,0 0 16 32,0-2-3600-32,5 2-736 0,4 0-144 0,-6 0-16 0</inkml:trace>
  <inkml:trace contextRef="#ctx0" brushRef="#br0" timeOffset="99796.18">8721 16994 9215 0,'-7'7'816'0,"2"-5"-656"0,1-1-160 0,3 2 0 0,1-3 3008 0,1 0 560 16,1 0 112-16,0 0 32 15,3 0-2096-15,1 0-400 0,2 0-96 0,-8 0-16 16,0 0-528-16,0 0-96 0,53-6-32 0,-53 6 0 16,0 0-1440-16,55-4-288 0</inkml:trace>
  <inkml:trace contextRef="#ctx0" brushRef="#br0" timeOffset="99987.79">8767 17098 23039 0,'-11'10'1024'0,"4"-6"192"0,0 1-960 0,5-4-256 0,2 2 0 0,1-3 0 0,0 0 752 0,2 0 96 15,1 0 32-15,2 0 0 0,-6 0-672 0,0 0-208 16,0 0 128-16,53-7-128 16,-53 7-1664-16,0 0-384 0,67-16-64 0,-67 16-32 0</inkml:trace>
  <inkml:trace contextRef="#ctx0" brushRef="#br0" timeOffset="100266.9">9039 17129 21183 0,'-6'4'944'0,"4"-3"192"0,0 2-912 0,2-3-224 0,2 0 0 0,-1-3 0 16,1 3 512-16,-2 0 48 0,0 0 16 0,0 0 0 16,0 0 64-16,56-32 0 0,-56 32 16 0,0 0 0 15,58-38-464-15,-58 38-192 0,0 0 128 0,53-41-128 16,-53 41 0-16,0 0-192 0,53-39 0 0,-53 39 16 16,0 0 176-16,42-40-128 0,-42 40 128 0,0 0-128 15,0 0 336-15,0 0 80 0,42-39 16 0,-40 39 0 16,-1 4 1696-16,-4-1 352 0,1 3 64 0,-1 1 16 15,0 5-1392-15,-1 1-272 0,0 5-48 0,1 1-16 0,0 1-192 0,-1 0-64 16,2 1 0-16,0 1 0 16,-2 0-448-16,1 0 0 0,1-2 0 15,1 1 0-15,1-2-240 16,1-2-144-16,0 0-16 0,0-3-10912 0,2-2-2176 0</inkml:trace>
  <inkml:trace contextRef="#ctx0" brushRef="#br0" timeOffset="100457.66">9205 17263 26719 0,'-6'7'1184'0,"3"-4"240"0,1-1-1136 0,1-1-288 16,1 2 0-16,1-3 0 0,2 0 1248 0,4 0 192 16,-7 0 32-16,0 0 16 0,50-9 192 0,-50 9 48 0,52-10 0 0,-52 10 0 15,55-10-992-15,-55 10-192 0,52-12-32 0,-52 12-16 16,47-7-496-16,-47 7 0 0,0 0 0 0,50-5-17792 15</inkml:trace>
  <inkml:trace contextRef="#ctx0" brushRef="#br0" timeOffset="109631.97">4654 17833 9215 0,'-3'0'816'0,"0"0"-656"16,1 2-160-16,0-2 0 0,1 0 1408 0,-1 3 240 0,-3-2 48 0,-5 4 16 16,-4 1-208-16,-1 4-32 15,-1 0-16-15,-1 0 0 0,0 2-896 0,-1 3-176 0,1 1-48 0,1 0 0 16,1 0-336-16,2-2 0 16,-1 1 0-16,2-2 0 0,2 0 0 0,1-2 0 15,3-1 0-15,3-4-128 0,3 0 128 0,3-2 0 16,2-1 0-16,1 1-128 0,2-1 128 0,-1-1-128 15,2-2 128-15,-1 4-128 0,2-4 128 0,-1 2 0 16,-9-2 0-16,0 0-128 0,0 0 128 0,0 0 0 16,63 6 0-16,-63-6-128 15,0 0-400-15,0 0-80 0,64-8-16 0,-64 8-8096 0</inkml:trace>
  <inkml:trace contextRef="#ctx0" brushRef="#br0" timeOffset="109891.39">4400 18151 13823 0,'-14'3'608'0,"8"0"128"0,0-3-592 0,2 1-144 0,3 1 0 0,-1-2 0 16,2 0 1296-16,0 0 240 0,2 0 32 0,0-2 16 15,4 2-704-15,3-1-144 0,-9 1-32 0,0 0 0 16,0 0-240-16,66-3-48 0,-66 3-16 0,0 0 0 0,75-3-400 0,-75 3 0 16,59-3 0-16,-59 3-10464 15</inkml:trace>
  <inkml:trace contextRef="#ctx0" brushRef="#br0" timeOffset="110324.55">4888 17914 14735 0,'-9'3'640'0,"6"-3"160"0,-1 0-640 0,2 0-160 0,0 0 0 0,1 1 0 16,0 2 704-16,0-1 128 0,-2 4 0 0,-1 4 16 16,1 3 528-16,-1 3 96 0,0 2 32 0,1 2 0 15,1-2-352-15,1 1-64 0,0 1 0 0,1-4-16 16,0 0-592-16,0 0-112 0,1-1-32 0,0-5 0 16,2 0-336-16,-1-2 0 0,2-2 0 0,-2-3 0 15,3-2 0-15,0-2 0 0,0 1 0 0,0-3 0 16,3-3-416-16,0-2-48 0,-8 8-16 0,0 0 0 15,31-33-144-15,-21 21-16 0,1-1-16 0,-1 0 0 16,3-3-80-16,-1 0-16 0,0-1 0 16,-2 1 0-16,0 2 416 0,-1-1 80 0,-3 8 0 0,0-2 16 15,-2 3 240-15,-3 2 208 0,1 4-32 0,-3 0-16 0,1 0 1040 0,-2 4 208 0,-1 2 32 16,1 3 16-16,-1 1 0 0,1 2 0 16,1 2 0-16,-2 2 0 0,2 1-1040 0,1 0-208 15,0 1-32-15,0-2-16 16,1 0-864-16,0 0-160 0,3-3-32 0,1 0-12480 15</inkml:trace>
  <inkml:trace contextRef="#ctx0" brushRef="#br0" timeOffset="110542.11">5189 18006 12895 0,'-4'0'1152'0,"1"0"-928"0,3 0-224 0,2 0 0 16,0 0 1328-16,-1 0 208 0,2-3 64 0,2 2 0 15,-5 1-832-15,0 0-176 0,0 0-16 0,0 0-16 0,0 0-304 0,67 4-48 16,-67-4-16-16,0 0 0 16,0 0-704-16,60 6-128 0</inkml:trace>
  <inkml:trace contextRef="#ctx0" brushRef="#br0" timeOffset="110859.12">5496 18088 20271 0,'-6'3'896'0,"3"0"192"0,-1-3-880 0,1 0-208 0,3 0 0 0,0-3 0 0,2 1 608 0,0-2 80 15,2-3 16-15,1-2 0 0,-5 9-416 0,0 0-80 16,26-35-16-16,-26 35 0 0,0 0 96 0,36-38 16 16,-36 38 0-16,0 0 0 0,34-38-304 0,-34 38 160 15,0 0-160-15,31-31 128 0,-23 25-128 0,-2-1 0 16,0 5 0-16,-2 1 0 0,-1 1 432 0,-1 1 0 16,-2 4 0-16,0 1 0 0,-2 4 528 0,1 2 128 0,-1 2 0 15,-2 1 16-15,1 1-176 0,0 0-32 0,0 2-16 16,0 1 0-16,0-3-464 0,2 3-96 0,0-2 0 15,1 1-16-15,1-3-304 0,0-1-192 0,3-4 16 0,-2 1 16 32,2-4-1696-32,-2 2-352 0</inkml:trace>
  <inkml:trace contextRef="#ctx0" brushRef="#br0" timeOffset="115207.49">6418 18057 11967 0,'-2'2'1072'0,"1"-1"-864"16,1 2-208-16,1-3 0 0,1 0 480 0,-1 0 48 15,3 0 16-15,1 2 0 0,4 0-240 0,-9-2-48 0,0 0-16 0,0 0 0 16,0 0 288-16,72-24 64 0,-72 24 16 0,0 0 0 16,60-35-32-16,-60 35 0 0,0 0 0 0,54-40 0 15,-54 40-160-15,0 0-32 0,0 0-16 0,40-45 0 16,-36 36 48-16,-1 3 16 0,-2 3 0 0,-3-1 0 15,-1 1-32-15,-3 3 0 0,-3 0 0 0,-2 3 0 16,0 3 160-16,-1-2 16 0,-2 3 16 0,-1 4 0 16,-1 0-272-16,1 2-64 0,2 2-16 0,0-3 0 15,2 2-112-15,1 0 0 0,2-1-128 0,2-3 192 16,2 0 16-16,3-2 0 0,2 0 0 0,1-2 0 16,5 0-208-16,0 0 0 0,3 0 0 0,2-6 0 15,-12 0-576-15,0 0-224 0,0 0-32 16,73-3-16-16,-73 3-1184 0,0 0-224 0,0 0-48 15,74-11-6288-15</inkml:trace>
  <inkml:trace contextRef="#ctx0" brushRef="#br0" timeOffset="115394.83">6759 17876 3679 0,'-4'-20'0'0,"2"9"144"0,1-1-144 0,-1 1 208 0,2 6-208 0,0-1 0 15,0-2 0-15,0-8 0 0,0-6 448 0,0 0 64 16,0 3 0-16,0 4 0 0,-1 5 592 0,0 7 128 15,0 3 32-15,-2 3 0 0,2 6 608 0,-3 1 128 16,2 6 32-16,-2 4 0 0,-1 2-752 0,1 5-128 16,-1-1-48-16,2 3 0 0,-2 1-768 0,2-1-144 15,2-1-48-15,0-4 0 0,2-1-288 0,0-3-64 16,2-4-16-16,3-1-9280 0</inkml:trace>
  <inkml:trace contextRef="#ctx0" brushRef="#br0" timeOffset="115909.41">6906 17907 14735 0,'-11'-2'640'0,"5"-1"160"0,0 2-640 0,2-2-160 0,0 3 0 0,3-2 0 15,-1 1 256-15,-2-2 32 0,-1-1 0 0,-3-1 0 16,1 1 144-16,2 1 16 0,0 3 16 0,3 0 0 15,0 3 608-15,2-2 112 0,3 2 32 0,-1 4 0 16,3-1-576-16,0 3-96 0,1-1-32 0,2 2 0 0,1 2-368 0,-1 0-144 16,2 0 0-16,1 4 128 15,-1 1-128 1,-1-1 0-16,-2-3 0 0,-1 0 0 0,-2 0 0 0,-1-3 0 0,-2-2 0 0,-2 0 0 0,-1 0 0 16,0-4 0-16,-2 2 0 0,0-3 0 0,-1 0 0 15,2 0-128-15,-2-3 128 0,0 1 0 0,1-1 0 16,2-1 0-16,-1-2 0 0,2 1-224 0,0-2-32 15,2 1-16-15,0-4 0 0,2 4-96 0,0-4-16 16,4 1 0-16,0 0 0 0,-1 0 176 0,3 0 16 16,-9 6 16-16,0 0 0 0,0 0 176 0,0 0 0 15,59-44 0-15,-59 44 0 0,0 0 0 0,0 0-128 0,0 0 128 0,60-42 0 16,-60 42 0-16,0 0 0 16,0 0 0-16,0 0 0 0,0 0 0 0,0 0 0 0,0 0 128 0,25-38-128 15,-28 33 320-15,-2 1-16 0,0 2 0 16,-3 1 0-16,2 1 480 0,-1-3 112 0,-1 3 0 0,0 3 16 15,0-2-176-15,1 4-32 0,1-1-16 0,0 2 0 16,1 0 240-16,-2 1 48 0,3 5 16 0,1 1 672 31,3 3-640-31,3 3-144 0,1-4-32 0,1 1-416 0,4 0-96 0,3-3-16 0,2-2 0 16,1-1-320-16,3-3 0 0,-18-7 0 0,0 0 0 16,73 6-768-16,-73-6-160 15</inkml:trace>
  <inkml:trace contextRef="#ctx0" brushRef="#br0" timeOffset="126150.77">10152 15857 22111 0,'-9'8'1968'0,"3"-1"-1584"16,3-1-384-16,1-3 0 0,1 0 1408 0,-1 3 192 16,-3 4 32-16,-3 9 16 0,-3 7-304 0,-4 8-64 15,3-2-16-15,3-1 0 0,2-5-896 0,3-1-176 16,2-7-48-16,3-1 0 16,1-10-768-16,5-2-144 0</inkml:trace>
  <inkml:trace contextRef="#ctx0" brushRef="#br0" timeOffset="126460">10555 15865 13823 0,'-20'8'1216'0,"7"-6"-960"0,-1 1-256 0,11-3 0 16,0 1 1216-16,2-1 192 0,-3-1 32 0,-2 1 16 15,-3 0-80-15,-2 0-16 0,2 0 0 0,2 3 0 16,3 0-144-16,3 1-48 0,4 2 0 0,2 0 0 0,2 4-208 16,3-1-64-16,3 4 0 0,2 0 0 0,1-1-512 0,0 0-128 15,0 2 0-15,-2-2-16 0,-2 1 80 0,-3-4 0 16,0 4 16-16,-6-6 0 0,0 4-80 0,-4-1-32 16,-4-2 0-16,-3 3 0 0,1-1-96 0,-4 0-128 15,-4 2 176-15,-1 0-176 0,-1 1 0 0,-2-3 0 16,2-1 0-16,1 0 0 15,1 1-896-15,1-6-256 0,3-2-32 0,4-2-8336 16,2-2-1664-16</inkml:trace>
  <inkml:trace contextRef="#ctx0" brushRef="#br0" timeOffset="126743.48">10764 15865 7359 0,'-5'3'656'0,"2"1"-528"0,0-1-128 0,2-3 0 15,0 3 2304-15,-2 0 448 0,-3 4 64 0,-3 5 32 16,-2 4-384-16,-1 3-80 0,1 0-16 0,1 2 0 16,4-5-640-16,2 2-128 0,3 3-16 0,3-3-16 15,4 2-672-15,4-5-144 0,4-4-32 0,1 0 0 16,3-3-544-16,1-3-176 0,2-2 0 0,-21-3 0 16,0 0 0-16,67-6 0 0,-67 6 0 0,0 0 0 15,59-22 0-15,-59 22 0 0,0 0 0 0,0 0 0 16,59-57-144-16,-59 57 144 0,0 0-128 0,16-56 128 15,-17 40 0-15,-3 0 0 0,-3 3 0 0,-4-3 0 16,0 3 0-16,-4-2 0 0,-1 5 0 0,-2-2 0 0,1 5 0 16,-1-2 0-16,0 0 0 0,3 3-15200 15</inkml:trace>
  <inkml:trace contextRef="#ctx0" brushRef="#br0" timeOffset="127690.84">12540 15808 13823 0,'-3'-3'1216'0,"1"0"-960"0,1 3-256 0,-1-2 0 16,0 1 720-16,-2 1 112 0,-2-3 0 0,-5 1 16 0,-4 2 592 0,-2 5 112 16,-1 1 32-16,2 4 0 15,2 2-176-15,0 4-16 0,2-2-16 0,0 4 0 0,3 1-304 0,1 1-64 16,2-2-16-16,1-3 0 0,4 1-416 0,1-2-96 16,0-2-16-16,2-3 0 0,4 1-336 0,4-7-128 15,1 0 0-15,3-3 0 0,1 0 0 0,0-6 0 16,-15 6-128-16,0 0 128 15,0 0-736-15,68-45-32 0,-68 45-16 0,0 0 0 16,46-47 80-16,-46 47 32 0,0 0 0 0,30-54 0 0,-30 54 480 0,0 0 192 16,0 0-128-16,19-52 128 0,-17 44 0 0,-3 5 256 15,0 0-48-15,-1 6 0 0,-2 3 944 0,-1 1 176 16,0 6 32-16,0 3 16 0,-1 5-144 0,0 1-16 16,1 0-16-16,0 0 0 0,1-3-688 0,2 1-144 15,-1 4-32-15,2-1 0 0,2-5-336 0,3-2 0 0,3-6 0 0,3-4-11264 16,4-6-2352-1</inkml:trace>
  <inkml:trace contextRef="#ctx0" brushRef="#br0" timeOffset="127977.09">13042 15486 4607 0,'-5'-3'400'0,"0"0"-400"0,0-4 0 0,3 4 0 0,0 3 2608 0,2-3 432 15,-1 3 96-15,-1-2 0 16,-2 0-688-16,-2 0-144 0,-3 4-16 0,0 8-16 0,-2 9 192 0,0 4 32 16,0 11 16-16,0 2 0 0,0 4-960 0,0 11-192 15,1 4-32-15,2 6-16 0,2 6-720 0,5-3-144 16,2 2-16-16,4-3-16 0,4-9-176 0,2-4-48 15,1-8 0-15,1-4 0 0,0-1-192 0,1-8 0 16,1-7 0-16,0-6-17792 0</inkml:trace>
  <inkml:trace contextRef="#ctx0" brushRef="#br0" timeOffset="128483.02">13324 15749 19343 0,'-3'5'1728'0,"2"0"-1392"15,1 0-336-15,1-4 0 0,2 4 944 0,1 1 112 16,2 8 32-16,4 6 0 0,3 7-464 0,5 4-96 15,1 1-16-15,2-4 0 0,2 1-112 0,-1-7-16 0,1 0-16 0,-2-6 0 32,0-3-960-32,-3-7-192 0</inkml:trace>
  <inkml:trace contextRef="#ctx0" brushRef="#br0" timeOffset="128671.14">13663 15664 22111 0,'-24'21'976'0,"13"-14"208"0,-1 6-944 0,1-4-240 0,2 0 0 0,1 1 0 15,-4 5 1072-15,-8 11 160 0,-11 12 48 0,-8 15 0 0,-6 8-368 0,7-4-64 16,6-10-16-16,6-9 0 0,7-7-464 0,7-9-112 16,6-8 0-16,5-5-13712 15</inkml:trace>
  <inkml:trace contextRef="#ctx0" brushRef="#br0" timeOffset="128937.19">13637 16197 25791 0,'-14'17'1152'0,"8"-12"224"0,1 1-1104 0,1-5-272 16,3-1 0-16,2-1 0 0,2-1 256 0,0-7 0 15,-3 9 0-15,0 0 0 0,33-48-256 0,-33 48 160 16,0 0-160-16,52-61 128 0,-52 61 384 0,0 0 64 0,54-57 0 0,-54 57 16 16,0 0-240-16,0 0-48 0,47-47-16 0,-40 41 0 15,0 2-32-15,-4 4-16 0,0 4 0 0,-2 5 0 16,-1 1 464-16,0 3 112 0,-1 6 16 0,-2 1 0 0,1 1-272 0,-1-2-48 16,1 3-16-16,-1-4 0 15,2-4-624-15,1 1-128 0,3-6-32 0,2-2-15328 16</inkml:trace>
  <inkml:trace contextRef="#ctx0" brushRef="#br0" timeOffset="129283.58">14345 15680 14735 0,'-3'2'640'0,"-2"1"160"0,1 1-640 0,1-2-160 16,1 2 0-16,2-4 0 0,-1 2 1616 0,-4 8 304 0,-3 6 48 0,-3 10 16 16,0 8-400-16,0 1-80 0,1-2-16 0,0 0 0 15,3 2-848-15,1-3-192 0,1 0-16 0,1-6-16 0,1-3-624 0,2-7-128 16,1-3-32-16,3-6-12048 16</inkml:trace>
  <inkml:trace contextRef="#ctx0" brushRef="#br0" timeOffset="129447.45">14206 15922 27647 0,'-8'16'1216'0,"4"-9"256"0,2-1-1168 0,2-3-304 0,2 0 0 0,1-3 0 0,3 0 896 0,1 0 128 16,5 4 32-16,6-4 0 0,6 0-560 0,-24 0-112 15,60-4-32-15,-60 4 0 16,81-16-608-16,-81 16-128 0,91-25-32 0,-91 25 0 15</inkml:trace>
  <inkml:trace contextRef="#ctx0" brushRef="#br0" timeOffset="129697.69">14947 16058 27647 0,'-6'6'1216'0,"1"-2"256"0,2-1-1168 0,1 0-304 0,2 0 0 16,0-3 0-16,0 0 944 0,0 1 128 0,-1 2 16 0,2-1 16 0,1-2-592 0,0 0-112 16,3-5-16-16,2-1-16 31,3 0-2224-31,-10 6-432 0,0 0-80 0,0 0-32 0</inkml:trace>
  <inkml:trace contextRef="#ctx0" brushRef="#br0" timeOffset="129817.41">15290 16046 22111 0,'-10'12'1968'0,"3"-6"-1584"0,2 1-384 0,1-6 0 0,4 1 1808 0,0-5 288 15,1 3 48-15,0 0 16 16,2-5-2384-16,3 0-480 0</inkml:trace>
  <inkml:trace contextRef="#ctx0" brushRef="#br0" timeOffset="129947.57">15463 16008 27647 0,'-6'12'1216'0,"3"-6"256"0,2 0-1168 0,-1-2-304 0,0-3 0 0,2 2 0 0,-1-1 960 0,1-1 128 15,0 4 16-15,1-3 16 16,2-2-1664-16,1-2-336 0,3-6-64 0,-7 8-16 0</inkml:trace>
  <inkml:trace contextRef="#ctx0" brushRef="#br0" timeOffset="130367.34">15979 15745 911 0,'3'3'0'0,"-1"-3"0"16,-2 0 0-16,0 1 0 0,0 2 2624 0,0-3 448 0,-2 2 96 0,1 5 16 15,-1 2-240-15,-2 7-64 16,0 6 0-16,-1 1 0 0,-1 5-1008 0,1 1-208 0,0 2-32 0,0 1-16 15,0 2-832-15,2-2-160 16,-1-1-48-16,1-7 0 0,1-3-576 0,2-5 0 16,0-7 0-16,2-4-13536 0</inkml:trace>
  <inkml:trace contextRef="#ctx0" brushRef="#br0" timeOffset="130547.91">15950 15881 29487 0,'-1'9'1296'0,"1"-5"288"0,3 0-1264 0,1-1-320 0,1 0 0 0,0-3 0 15,3 2 384-15,4 2 32 0,7-2 0 0,8 5 0 16,10-1-208-16,3 1-32 0,2-1-16 0,-2-2 0 16,0-1-1216-16,-40-3-240 0,72-4-48 0,-72 4-16 0</inkml:trace>
  <inkml:trace contextRef="#ctx0" brushRef="#br0" timeOffset="130779.65">16480 15745 27647 0,'-8'10'1216'0,"4"-6"256"0,1 1-1168 0,0-4-304 15,2 2 0-15,1-3 0 0,1 2 1120 0,2 2 160 16,2 5 48-16,2 0 0 0,4 7-416 0,2 3-80 16,1 1 0-16,2 1-16 0,2 2-112 0,-2 2 0 0,2-3-16 0,-2-2 0 15,-1-3-496-15,1-1-192 0,-1-3 128 0,0-2-128 32,0-2-720-32,-3-3-240 0</inkml:trace>
  <inkml:trace contextRef="#ctx0" brushRef="#br0" timeOffset="130988.99">16731 15736 19343 0,'-7'6'1728'0,"1"0"-1392"0,2-2-336 0,1-1 0 15,-1 3 2704-15,-2 3 480 0,-8 8 80 0,-6 12 32 16,-7 8-1760-16,1 0-368 0,3 1-64 0,2-3-16 0,1-3-688 0,4-3-144 15,1-5-16-15,4-4-16 0,4-1-352 0,2-7-80 16,2-6-16-16,4 0 0 16,3-6-1888-16,2-2-384 0</inkml:trace>
  <inkml:trace contextRef="#ctx0" brushRef="#br0" timeOffset="131316.92">16820 16030 22111 0,'-2'0'1968'0,"2"2"-1584"16,0-2-384-16,0 0 0 0,2 2 1392 0,-2 0 192 0,1 2 32 0,0-1 16 16,0 6-752-16,-1 3-160 0,2-2-16 0,-1 3-16 15,0-3 64-15,0-1 16 0,2 0 0 0,-1-1 0 16,2-2-512-16,0-1-80 0,1-2-32 0,-1 0 0 15,3-3-144-15,-1 0 0 0,3-3 0 0,-2 0 0 16,2-2 0-16,-2 1 0 0,-7 4-128 0,0 0 128 16,0 0 0-16,0 0 0 0,0 0 0 0,54-47 0 15,-44 43 240-15,-1 4 112 0,-2 0 32 0,2 3 0 16,1 1 256-16,-1 2 48 0,0 0 16 0,0 1 0 16,-1 2-192-16,-1 0-16 0,-1 1-16 0,0 2 0 15,-1-2-224-15,-1-3-64 0,1 2 0 0,0 0 0 16,-1-5-448-16,1 1-112 0</inkml:trace>
  <inkml:trace contextRef="#ctx0" brushRef="#br0" timeOffset="132047.09">17594 15869 16575 0,'0'0'1472'0,"0"0"-1168"16,0 0-304-16,-2 0 0 0,4-1 1136 0,-2 2 160 15,1-1 48-15,1 3 0 0,3-2 576 0,1 4 112 16,3-2 16-16,2 1 16 0,3 1-384 0,1-1-80 16,2 2 0-16,3-2-16 0,2-1-608 0,2 2-112 15,3 2-32-15,1-4 0 0,3 3-320 0,-1-2-64 0,-1-1 0 0,-29-3-16 16,70 3-160-16,-70-3-16 0,73 0-16 0,-73 0 0 15,64-3-96-15,-64 3-16 0,53-5 0 0,-53 5 0 16,0 0-128-16,48-7 0 0,-48 7 144 0,0 0-144 16,0 0 128-16,0 0-128 0,0 0 128 0,0 0-128 15,0 0 176-15,0 0-48 0,0 0 0 0,0 0 0 0,0 0-128 0,0 0 160 16,0 0-160-16,0 0 160 16,0 0-160-16,0 0 0 0,4-4 0 0,-9 5-12352 15,-1-1-2416-15</inkml:trace>
  <inkml:trace contextRef="#ctx0" brushRef="#br0" timeOffset="133908.99">18893 15692 8287 0,'-3'-3'736'0,"0"0"-592"0,2 2-144 0,1 1 0 16,0 0 1376-16,0 0 240 0,-1-3 48 0,-1 3 16 0,0 0 80 0,1 0 16 15,-1 3 0-15,2 4 0 0,0 2 96 0,2 3 32 16,0 2 0-16,1 4 0 0,0 2-576 0,0 1-112 15,1 1-32-15,-1 1 0 0,0-3-512 0,-1-2-96 16,-1 3-32-16,1-5 0 0,-2 1-288 0,1 1-64 16,-1-6-16-16,1 2 0 0,0-4-176 0,1-4 0 15,0 0 0-15,1-4 0 0,-1-2 0 0,0-2 0 16,2-2 0-16,0-2 0 0,0-3-192 0,1 0 192 16,1-5-192-16,-1-1 192 15,2-1-480-15,-1-4 32 0,-6 20 0 0,16-39 0 0,-9 20 128 0,0-1 48 16,0 2 0-16,0 1 0 0,-7 17 272 0,0 0 0 15,17-40-128-15,-12 33 128 0,-1 2 0 0,-3 3 0 16,0 4 0-16,0 3 0 0,0 1 176 0,-1 4 80 0,3 6 32 16,-1 0 0-16,2 5 304 0,0-1 64 0,1 2 16 15,1-4 0-15,-2-2-480 0,2 7-192 0,0-1 128 16,0 3-128-16,0-1 0 0,-1-4 0 0,-1-1-144 0,1-3-10160 16,-1-4-2016-16</inkml:trace>
  <inkml:trace contextRef="#ctx0" brushRef="#br0" timeOffset="134122.53">19314 15872 16575 0,'-13'12'1472'0,"6"-6"-1168"0,1-2-304 0,3-2 0 0,3-2 1664 0,1 0 288 15,2 0 48-15,1-1 16 0,2 0-864 0,4-3-192 16,2 2-16-16,-12 2-16 0,0 0-752 0,57-13-176 16,-57 13 0-16,0 0-8032 15,68-13-1616-15</inkml:trace>
  <inkml:trace contextRef="#ctx0" brushRef="#br0" timeOffset="134408.9">19622 15975 23951 0,'-8'10'1056'0,"3"-6"224"0,3-2-1024 0,1-2-256 0,1 0 0 15,1 0 0-15,1-2 736 0,2-2 96 0,2-2 0 0,-6 6 16 16,0 0-288-16,0 0-64 0,52-60-16 0,-52 60 0 16,0 0-288-16,42-54-48 0,-42 54-16 15,0 0 0-15,33-49-128 0,-33 49 0 0,0 0 0 0,0 0 0 16,0 0 192-16,28-48 16 0,-26 44 0 0,-1 5 0 15,-1 4 512-15,0 1 112 0,-1 4 0 0,-1 0 16 16,-1 4 160-16,2 1 16 0,-1-3 16 0,0 4 0 16,2-1-528-16,0 1-128 0,2 0 0 0,0-2-16 15,2-2-192-15,1 0-48 0,1 1 0 0,0-3 0 16,3-2-416-16,1-4-96 0,1 2 0 0,0-6-16352 16</inkml:trace>
  <inkml:trace contextRef="#ctx0" brushRef="#br0" timeOffset="134618.26">19873 15530 23039 0,'-3'3'1024'0,"2"0"192"0,1-1-960 0,0 0-256 15,2-2 0-15,1 3 0 0,1 0 1920 0,1 1 320 16,3 5 80-16,5 3 16 0,3 5-944 0,0 7-192 15,1 2-48-15,-1 2 0 0,-1 3-320 0,-4 3-80 16,-2 3-16-16,-3 0 0 0,-4-4-544 0,-3 2-192 0,-3 2 144 0,-1-11-144 31,1-4-1280-31,-3 0-320 0</inkml:trace>
  <inkml:trace contextRef="#ctx0" brushRef="#br0" timeOffset="134976.9">18901 15502 5519 0,'-16'6'240'0,"8"-2"64"0,0-2-304 0,0 2 0 16,3 0 0-16,0 1 0 0,-1 1 1392 0,-5 5 208 16,-6 10 64-16,-8 11 0 0,-2 5 672 0,2 9 144 15,4 7 16-15,5 1 16 0,3 2-208 0,7-4-32 16,3 1-16-16,4-2 0 0,5-7-400 0,6-6-96 15,4-6-16-15,5-8 0 0,4-4-1168 0,5-7-256 16,6-5-32-16,-36-8-16096 0</inkml:trace>
  <inkml:trace contextRef="#ctx0" brushRef="#br0" timeOffset="135514.22">20216 15441 19343 0,'2'0'1728'0,"0"-2"-1392"0,2 2-336 0,0 0 0 15,-2 0 1296-15,3 2 192 0,2-1 48 0,6 6 0 16,5 1 832-16,3 8 160 0,4 9 32 0,1 4 16 15,-1 6-784-15,-3 6-144 0,-2 6-48 0,-4 4 0 16,-5 6-944-16,-7 6-192 0,-4-3-32 0,-8 6-16 16,-4 4-224-16,-5-9-32 0,-3-8-16 0,-2-2 0 15,-1-7-144-15,1 0 0 0,3-3 0 0,3-9-12400 16,3-8-2512-16</inkml:trace>
  <inkml:trace contextRef="#ctx0" brushRef="#br0" timeOffset="137859.24">13373 16475 8287 0,'-1'0'736'0,"0"0"-592"15,0 0-144-15,1 0 0 0,1 0 576 0,-1 0 96 0,1 0 16 0,0 0 0 16,1 4-96-16,0-2-16 16,0 3 0-16,3 4 0 0,2 1 400 0,1 2 80 0,1 4 16 0,3 3 0 15,3 0 128-15,1 4 16 16,3 0 16-16,3 3 0 0,2 0 16 0,3 1 0 16,4-4 0-16,3 5 0 0,3 1-288 0,2-6-64 0,-3-6-16 15,2-3 0-15,3-2-512 0,-1-4-112 0,3 0 0 16,-43-8-16-16,80 7-240 0,-80-7 0 0,74 0 0 0,-74 0 0 15,72-4 0-15,-72 4 0 0,68-13 0 0,-68 13 0 16,58-18 0-16,-58 18-128 0,0 0 128 0,80-35 0 16,-80 35 0-16,0 0 0 0,77-29 0 0,-77 29 0 15,0 0 0-15,82-25-128 0,-82 25 128 0,56-9 0 16,-56 9 192-16,60-1 80 0,-60 1 32 0,60 7 0 16,-29 3 128-16,-3 5 16 0,-1 1 16 0,-3 3 0 15,0 3 48-15,-1 0 16 0,0 7 0 0,-2-5 0 16,-3 2 16-16,-2 0 0 0,0 3 0 0,-3-1 0 15,-2 1-176-15,-4-2-48 0,-2-5 0 0,-2-2 0 16,-3-4 64-16,-3-1 0 0,1-5 0 0,-2 0 0 0,0-2-144 16,1-4-32-16,0 0 0 0,1-2 0 15,1-2-208-15,1-3 0 0,-2-4 0 0,4-3 0 0,0-2 0 0,0-4 0 16,3-3 0-16,0 1 0 0,2-2 0 0,-7 20 0 16,18-47 0-16,-18 47 0 0,31-57 0 0,-31 57 0 15,42-59 0-15,-42 59 0 0,50-48 0 0,-50 48-128 16,51-35 128-16,-51 35 0 0,54-31 0 0,-54 31 0 15,55-20 0-15,-55 20 0 0,63-15 0 0,-63 15 0 16,68-6 0-16,-68 6 0 0,70-10 0 0,-70 10 0 16,82-3 0-16,-35 3 0 0,4 1 0 0,-1 4 0 15,-1-1 0-15,2 2 0 0,1 0 0 0,2 1 0 16,0 5 176-16,1-3-176 0,-4-2 192 0,3 2-64 16,4 4 0-16,-3-1-128 0,-6-4 144 0,2 0-144 15,1 2 0-15,-2-1 144 0,0-3-144 0,-2 0 0 0,1 2 0 16,2-2 0-16,5-2 0 0,-3 0 0 0,-1 0 0 0,-1 0 0 15,3 0 0-15,2 1 0 0,-1-2 0 0,7 1 0 16,5 1 208-16,2-1-32 0,0-4-16 0,4 3 0 16,2 1 16-16,5 1 0 0,8-4 0 0,-14-1 0 15,-13-1 144-15,8-2 48 0,15 0 0 0,10-1 0 0,0 2-368 16,0-2 0-16,-1 1 0 0,-2 0 0 16,-3 0 0-16,-3 3 0 0,0 0 0 0,-8 0 0 15,-18 0 0-15,1 0 0 0,-1 0 0 0,-1 0 128 16,-2 3-128-16,-7-2 0 0,-5 1 0 0,-44-2 0 15,73 0 0-15,-73 0 0 0,58 0 0 0,-58 0 0 16,48-9 0-16,-48 9 0 0,0 0 0 0,66-44-18928 16</inkml:trace>
  <inkml:trace contextRef="#ctx0" brushRef="#br0" timeOffset="139258.71">14694 17521 7359 0,'1'-2'656'0,"-2"-2"-528"16,1 4-128-16,0-2 0 0,0-1 896 0,0 2 160 0,-1-2 32 0,-1 0 0 16,0-2 544-16,-2 0 112 0,-2 0 32 0,-1 1 0 0,-1 2-96 0,-3 0-16 15,0 2 0-15,-3 0 0 16,0 4-240-16,-3-1-48 0,0 1-16 0,-1 5 0 16,-2 0-368-16,0 1-80 0,0 0-16 0,2 2 0 15,2 2-240-15,1-2-48 0,2-2-16 0,2 1 0 16,0 1-224-16,3-2-48 0,0 3-16 0,2-6 0 15,3-1-160-15,3 0-16 0,3 1-128 0,2-5 192 16,1 2-192-16,1-4 0 0,3 2 0 0,2-2 0 16,1 1 0-16,-1 2 0 0,5-2 0 0,-1 2 0 15,0 0 0-15,0 2 0 0,-1 1 0 0,-3 2 0 0,-1 1 0 0,-5 0-128 16,-1 4 128-16,-5 0 0 0,-1 6 0 16,-3-3 0-16,-2 5 0 0,-4-4 0 0,0 2 0 15,-1-1 0-15,0-1 0 0,0-1 0 0,1 0 128 16,0 1-128-16,3-3 0 0,-1-2 144 0,5-2-144 0,-1 0 0 15,3 1 0-15,1-4 0 0,2 2 0 0,1-3 0 16,-1 0-144-16,3 2 144 16,-1-2-400-16,1 0-32 0,0 0 0 0,-2 0 0 0,1 4 128 0,-1-1 32 15,-1 1 0-15,-3 2 0 0,0 1 272 0,-4 0 0 16,-2 2 0-16,0 1 0 0,0 0 0 0,-3 3-128 16,-1-2 128-16,-1 5 0 0,0 6 0 0,0-5 0 15,2 1 0-15,-1-1 144 0,2-1 288 0,0-1 48 0,2-2 16 16,2-6 0-16,1 2-128 0,3-4-32 0,1 1 0 15,1-3 0-15,2 1-336 0,0-3 0 0,4-1 0 16,0 0 0-16,2 0-128 0,2-2-112 0,1 0-16 0,3 0 0 31,1 0-1680-31,0-1-352 0,3-2-64 0,1-1-10816 0</inkml:trace>
  <inkml:trace contextRef="#ctx0" brushRef="#br0" timeOffset="141476.92">14966 17569 7359 0,'-4'0'656'0,"1"3"-528"15,0-3-128-15,2 0 0 0,0 0 1360 0,-2 0 240 16,-2 4 64-16,-1-3 0 0,-1 1-64 0,0 2 0 16,5-2 0-16,3 1 0 0,4-2-672 0,1 2-144 15,5-3-16-15,2 0-16 0,-13 0-288 0,0 0-48 16,0 0-16-16,70-7 0 0,-70 7-272 0,0 0-128 15,81-7 128-15,-81 7-128 16,60-5-320-16,-60 5-160 0,60-4-32 0,-60 4-9408 0</inkml:trace>
  <inkml:trace contextRef="#ctx0" brushRef="#br0" timeOffset="141736.4">14993 17708 11967 0,'-11'6'528'0,"6"-5"112"0,0 2-512 0,1-2-128 0,3 1 0 0,0-2 0 15,1 0 1072-15,-1 0 176 0,1 0 32 0,2 0 16 16,2 0-96-16,3 0-32 0,3 3 0 0,4-3 0 0,4 1 256 15,2-1 48-15,-20 0 16 0,53-1 0 0,-53 1-960 0,68-5-192 16,-68 5-32-16,76-11-8240 16,-76 11-1664-16</inkml:trace>
  <inkml:trace contextRef="#ctx0" brushRef="#br0" timeOffset="142722.96">15797 17642 14735 0,'-7'7'1312'0,"2"-1"-1056"0,1-4-256 0,1 2 0 0,3-4 1120 0,2-3 160 15,-1 2 48-15,0 1 0 0,2 0 448 0,0-2 80 16,3-1 32-16,2 0 0 0,-8 3-864 0,0 0-192 15,0 0-16-15,59-25-16 0,-59 25-80 0,0 0-16 16,60-29 0-16,-60 29 0 0,0 0-368 0,61-38-80 16,-61 38 0-16,0 0-16 0,55-41-240 0,-55 41 0 15,0 0 0-15,0 0 0 0,0 0 0 0,48-41 0 16,-45 40 0-16,-1 1 0 0,-1 0 304 0,-1 1 16 16,-1 6 0-16,-3 5 0 0,-1 4 528 0,0 3 112 15,-1 3 32-15,-1 3 0 0,-2-1-544 0,-1 0-128 0,-1 3 0 0,1-1-16 16,0 2-304-16,3-3 0 15,2 1 0-15,3-4 0 16,4-7-672-16,4-5-240 0</inkml:trace>
  <inkml:trace contextRef="#ctx0" brushRef="#br0" timeOffset="143157.18">17335 17529 15359 0,'-2'6'2560'0,"4"-4"-768"0,-2 2-160 16,0-2-192-16,-1 0-32 0,0 4-16 0,-3 6 0 16,0 4-336-16,-1 7-64 0,-1 1-16 0,2-5 0 15,2 1-656-15,0-6-144 0,2-2-32 0,0-4-8560 16,1-5-1712-16</inkml:trace>
  <inkml:trace contextRef="#ctx0" brushRef="#br0" timeOffset="143292.84">17374 17362 11967 0,'-8'2'528'0,"3"-2"112"15,0 0-512-15,0-2-128 0,4 4 0 0,1-2 0 0,-1 0 768 0,0-2 128 16,-1 0 32-16,2 0 0 16,5 2-2512-16,4-3-496 0,5 3-96 0,-14 0-32 0</inkml:trace>
  <inkml:trace contextRef="#ctx0" brushRef="#br0" timeOffset="143519.64">17769 17386 6447 0,'-16'3'576'0,"4"-3"-576"16,-1 0 0-16,5 0 0 0,2 0 1856 0,2 0 272 0,-2 0 48 0,-3 0 16 16,-8 4-144-16,-8-2-48 0,0-1 0 0,3 4 0 15,2 1-592-15,5 4-112 0,2 0-16 0,3 0-16 16,1 5-208-16,3 1-32 0,1 3-16 0,3 3 0 0,-1 0-320 15,2 4-64-15,1-1-16 0,-1-2 0 16,1 1-416-16,0 2-64 0,0-2-128 0,-2 0 176 31,2 1-512-31,0-3-112 0,0-1 0 0,0-5-13440 0</inkml:trace>
  <inkml:trace contextRef="#ctx0" brushRef="#br0" timeOffset="143653.79">17482 17661 911 0,'-8'-6'0'0,"0"0"0"0,5 3 0 0,0 2 0 16,1 1 1792-16,0-3 256 0,1 3 64 0,-1 0 16 16,-2-2 720-16,0 1 144 0,2 1 16 0,3-3 16 15,3 3-1424-15,3 0-304 0,6 0-48 0,-13 0-16 0,0 0-800 0,70-12-176 16,-70 12-16-16,87-20-11088 0</inkml:trace>
  <inkml:trace contextRef="#ctx0" brushRef="#br0" timeOffset="144190.72">18587 17572 4607 0,'-2'-6'400'0,"0"-3"-400"0,1 7 0 0,-1-2 0 16,2 1 912-16,-1 2 112 0,0-3 0 0,-2-2 16 15,-1-2 832-15,-3-2 176 0,-1 4 16 0,-3 2 16 0,-1 1-128 0,1 6-32 16,-1 3 0-16,1 4 0 16,0 0-288-16,1 2-64 0,0 2-16 0,0 1 0 15,1 1-544-15,1-3-112 0,2 2-32 0,-1-1 0 0,5-2-304 0,-1 0-64 16,3 1-16-16,2-5 0 0,0 0-352 0,3-2-128 16,2 0 0-16,2 0 0 0,2-3-176 0,0-3-128 15,2-3-16-15,-1 0-16 16,-12 3-752-16,0 0-160 0,0 0-32 0,0 0 0 15,64-34-128-15,-64 34-16 0,0 0-16 0,0 0 0 16,0 0 656-16,0 0 128 0,46-44 16 0,-42 40 16 0,-3 0 624 0,2 2 0 16,-3 2 0-16,0 0 0 0,0 2 448 0,-2 0 176 15,1 3 16-15,1 1 16 0,-1-1-16 0,1 1-16 16,0 3 0-16,0-1 0 0,0 0-496 0,-1 2-128 16,2 1 0-16,1-1 0 15,1-1-288-15,1-2-128 0,-1-1-32 16,3 0 0-16,1-5-976 0,0 2-208 0</inkml:trace>
  <inkml:trace contextRef="#ctx0" brushRef="#br0" timeOffset="144407.75">18797 17379 7359 0,'1'-12'320'0,"-1"5"80"0,0 2-400 0,0 2 0 0,0 2 0 0,0 1 0 16,0 0 1664-16,0 0 256 0,-2 1 64 0,-1 2 0 0,-1 6 592 0,-1 3 128 15,1 5 32-15,-3 1 0 16,0 7-1072-16,-1 1-192 0,1 0-64 0,0 1 0 16,-1 3-832-16,2-3-192 0,0-1-16 0,0-6-16 15,2 1-352-15,0-3 0 0,4 0 0 0,1-2 0 16,2-4-560-16,2-3-176 0,0-3-32 0,2-3-7872 16,2-3-1552-16</inkml:trace>
  <inkml:trace contextRef="#ctx0" brushRef="#br0" timeOffset="144586.37">18981 17332 911 0,'-2'-9'0'0,"-1"6"0"0,1 0 0 0,-1 2 0 0,2 1 2048 0,-2 1 336 16,1 4 64-16,-3 0 16 0,-2 6 800 0,-6 6 144 16,-2 7 48-16,-1 4 0 0,3 5-1552 0,-1 1-304 0,2-2-64 0,3-1-16 15,2-2-992-15,3-1-192 16,4-2-32-16,1-4-16 15,5 1-560-15,1-7-112 0,2-1-32 0,3-6-11936 0</inkml:trace>
  <inkml:trace contextRef="#ctx0" brushRef="#br0" timeOffset="144858.17">19368 17525 5519 0,'-1'0'496'0,"0"1"-496"0,1 2 0 0,0-3 0 0,1 2 2240 0,0-2 368 16,2 4 64-16,0-1 16 0,5 6 432 0,3 1 80 15,0 5 32-15,3-2 0 0,-1 2-1328 0,0-1-272 16,0 1-48-16,-2-2-16 0,3 0-912 0,-2-1-176 15,1-2-32-15,-2-1-16 0,0 1-576 0,0-7-112 16,-1 3-32-16,-1-6-9632 16,-1 3-1920-16</inkml:trace>
  <inkml:trace contextRef="#ctx0" brushRef="#br0" timeOffset="145016.13">19588 17509 16575 0,'-5'4'1472'0,"0"-1"-1168"0,2 0-304 16,-1-1 0-16,1 2 2048 0,-3 0 336 0,-5 5 80 16,-5 8 16-16,-5 4-1136 0,-1 1-208 0,2-4-48 0,5-2-16 15,4-2-1072-15,4-3 0 0,3-1-256 0,6-6 64 0</inkml:trace>
  <inkml:trace contextRef="#ctx0" brushRef="#br0" timeOffset="145189.03">19711 17620 12895 0,'-12'16'1152'0,"5"-3"-928"0,1-5-224 0,5-4 0 16,-1 0 2432-16,2-1 432 0,-1 6 80 0,-1 3 32 16,-1 11-992-16,1 1-208 0,2 2-48 0,1-3 0 0,1-9-1312 0,2-2-272 15,4-8-144-15,1-4-13264 16</inkml:trace>
  <inkml:trace contextRef="#ctx0" brushRef="#br0" timeOffset="145329.42">19792 17433 27647 0,'-13'7'1216'0,"3"-6"256"0,1 1-1168 0,4-2-304 15,3 3 0-15,0-3 0 0,0 0 880 0,-2 0 112 16,-1 0 32-16,2 0 0 15,1-3-1536-15,4 3-320 0,3-2-48 0,4 1-16 0,-9 1 896 0</inkml:trace>
  <inkml:trace contextRef="#ctx0" brushRef="#br0" timeOffset="145517.01">19967 17585 26719 0,'-7'3'1184'0,"4"-3"240"0,1 1-1136 0,2-1-288 0,2 0 0 0,-1 0 0 16,3 0 816-16,-2 0 96 0,3-1 32 0,2 1 0 0,3-3-448 0,-10 3-96 16,0 0-16-16,0 0 0 15,57-13-784-15,-57 13-176 0,0 0-16 0,0 0-12800 0</inkml:trace>
  <inkml:trace contextRef="#ctx0" brushRef="#br0" timeOffset="145712.29">19960 17636 20271 0,'-7'6'896'16,"3"-3"192"-16,2 1-880 0,2-4-208 0,1 0 0 0,2 0 0 0,0 0 208 0,1 0 0 15,3-4 0-15,4 1 0 0,-11 3-208 0,0 0 0 16,50-10 0-16,-50 10-160 15,0 0-1024-15,57-12-208 0,-57 12-32 0,0 0-16 0</inkml:trace>
  <inkml:trace contextRef="#ctx0" brushRef="#br0" timeOffset="145962.28">20247 17662 13823 0,'-2'5'608'0,"1"-1"128"0,1-2-592 0,0-2-144 0,1 0 0 0,0 0 0 16,2 0 1072-16,0-2 176 0,2 2 32 0,-5 0 16 15,0 0 368-15,0 0 64 0,0 0 0 0,61-41 16 16,-61 41-720-16,0 0-128 0,48-38-48 0,-48 38 0 0,0 0-656 16,49-39-192-16,-49 39 0 0,0 0 128 0,0 0-128 0,56-44 0 15,-56 44 128-15,0 0-128 16,0 0 384-16,0 0 16 0,0 0 0 0,0 0 0 16,0 0 800-16,0 0 144 0,0 0 48 0,24 17 0 15,-32 4-112-15,1 4-32 0,-2-2 0 0,0 2 0 16,3-3-816-16,-1 1-176 0,1 1-16 0,1 5-16 15,1-1-432-15,3-8-96 0,2-11-16 16,4-3-17072-16</inkml:trace>
  <inkml:trace contextRef="#ctx0" brushRef="#br0" timeOffset="146948.79">15276 18215 7359 0,'-1'-4'656'0,"0"0"-528"0,1 2-128 0,0 0 0 0,0 0 1104 0,0 2 192 16,0 0 48-16,-1-2 0 0,-1-1 704 0,0 2 128 15,-1-1 48-15,-1 0 0 0,-1 6-144 0,-3-3-32 16,1 4 0-16,-2 1 0 0,-1 4-432 0,-1 0-80 16,0-1-32-16,-1 2 0 0,-1 4-560 0,0-3-112 15,-1 1-32-15,2-1 0 0,-1-2-416 0,1 0-64 16,2 0-32-16,1-2 0 0,2-1-288 0,1-1 0 0,1 1 0 0,0-2 0 15,1-1 0-15,0-1 0 16,3 0 0-16,0-2 0 0,0 4 0 0,1-4 0 16,1 2 0-16,0 1 0 0,2-1 0 0,-2 2 0 15,1-1 0-15,1 0 0 0,-1-2 0 0,2-2 0 0,0 3 0 0,2-2 0 16,1-1 0-16,2-1 0 0,1 1-128 0,1-3 128 16,1-1-192-16,-12 4 0 0,0 0 0 0,0 0 0 31,61-8-1072-31,-61 8-208 0,0 0-32 0,56-6-16 15,-56 6-1072-15,0 0-224 0</inkml:trace>
  <inkml:trace contextRef="#ctx0" brushRef="#br0" timeOffset="147300.73">15076 18520 3679 0,'-4'4'2752'0,"3"-4"-976"0,-1 3-208 0,0-3 672 0,1 0 128 0,1 1 16 0,1-1 16 15,2 2-272-15,2-2-48 0,2 1-16 0,7 2 0 16,3-3-768-16,4 0-144 0,-21 0-48 0,50-4 0 16,-50 4-800-16,58-6-176 0,-58 6-128 0,60-4-8624 15,-60 4-1824-15</inkml:trace>
  <inkml:trace contextRef="#ctx0" brushRef="#br0" timeOffset="148919.65">16059 18290 11231 0</inkml:trace>
  <inkml:trace contextRef="#ctx0" brushRef="#br0" timeOffset="151476.47">16126 18151 12895 0,'-9'-3'1152'0,"2"3"-928"0,2 0-224 0,2 0 0 0,0 0 672 0,-5 3 96 16,-5-2 0-16,-8 4 16 16,-8 1 192-16,0 4 48 0,0 2 0 0,2 2 0 15,3 4 48-15,3 1 16 0,4 1 0 0,2 1 0 0,4-1-288 0,2-1-48 16,2 2-16-16,2-2 0 0,3 1-16 15,2-4 0-15,1-1 0 0,4-2 0 0,1 0-160 0,4-4-48 16,-2 0 0-16,4-1 0 0,4-2-304 0,3-1-64 16,-19-5-16-16,0 0 0 0,71 3-128 0,-71-3 0 15,0 0 0-15,82-16 0 0,-82 16-144 0,0 0 144 16,65-24 0-16,-65 24 0 0,0 0 0 0,0 0-128 16,47-45 128-16,-43 33 0 0,-3-1 0 0,-1 1 0 15,-1 2-128-15,-3-4 128 0,0 2 0 0,-3-3 0 16,1 3 0-16,-2-2 0 0,1-2 0 0,-3 4 0 15,1-3 0-15,0 4 0 16,1 2-1056-16,1 3-160 0,0 0-16 0,1 2-11040 0</inkml:trace>
  <inkml:trace contextRef="#ctx0" brushRef="#br0" timeOffset="152541.64">17424 18280 7359 0,'-5'4'656'0,"3"-1"-528"0,-1-2-128 0,1 1 0 0,1-2 1024 0,-1 3 192 16,1-2 16-16,-3 4 16 0,1 5 576 0,-3 2 112 16,-1 4 32-16,1 0 0 0,-1 0-816 0,2 3-176 15,0-3-16-15,1 0-16 0,2-1-544 0,0-1-96 0,2-4-32 0,2 1 0 32,1-4-624-32,1-1-128 0,0-3-32 0,1-6-9344 15</inkml:trace>
  <inkml:trace contextRef="#ctx0" brushRef="#br0" timeOffset="152699.78">17418 18120 16415 0,'-7'-7'352'0,"0"5"80"0,1 1 16 0,3 1 16 0,0-3-464 0,2 2 0 0,-2 1 0 0,-2-2 0 16,-1 2 1376-16,-2-4 176 0,1 4 48 0,2-3 0 15,4 1-1600-15,2 1-272 0,3 1-80 0,-4 0-3904 31,0 0-784-31,39 16-144 0</inkml:trace>
  <inkml:trace contextRef="#ctx0" brushRef="#br0" timeOffset="153017.04">17768 18256 12895 0,'0'-6'576'0,"0"2"112"0,0 0-560 0,0-1-128 15,1 1 0-15,-1 2 0 0,1-2 816 0,1-6 128 16,-1-2 16-16,-1-7 16 0,0 3 240 0,-4 0 64 16,1 4 0-16,-4 0 0 0,0 4-240 0,-2 2-32 15,-1 1-16-15,-1 4 0 0,0 2-368 0,-1 4-80 16,-2 5-16-16,2 0 0 0,-1 5-272 0,1 2-48 15,0 6-16-15,1 1 0 0,1 3-192 0,0 5 144 0,2 4-144 0,1 1 128 16,1 0-128-16,2-1 160 16,0-1-160-16,3-7 160 0,2 1-160 0,3-5 0 15,1 2 0-15,2-5 0 16,1-5-976-16,0-2-128 0</inkml:trace>
  <inkml:trace contextRef="#ctx0" brushRef="#br0" timeOffset="153161.6">17521 18530 13823 0,'-4'-18'1216'0,"3"11"-960"0,0 0-256 16,2 1 1248-16,0 3 208 0,3 0 32 0,1 0 16 15,3 0-816-15,-8 3-176 0,0 0-16 0,68-19-16 16,-68 19-736-16,66-12-128 0,-66 12-48 0,77-23 0 16</inkml:trace>
  <inkml:trace contextRef="#ctx0" brushRef="#br0" timeOffset="154128.47">17592 18225 10127 0,'-7'2'896'0,"1"-2"-704"0,2 0-192 0,3-2 0 16,0 2 1152-16,-3-1 192 0,-5 1 32 0,-2-3 16 15,0-1-400-15,2 1-80 0,3 0-16 0,2-1 0 16,4 0-592-16,2 0-128 0,1 0-32 0,1 0 0 15,1 2 0-15,-1-2 0 0,-1 2 0 0,0 2 0 16,-4 0 176-16,-2 2 48 0,-2 2 0 0,-3-2 0 16,-2 3 400-16,-4 2 96 0,-1 1 16 0,-4 0 0 0,-4 0-528 15,-3 2-96-15,-1 0-32 0,0 1 0 0,1 2-224 0,1-4 128 16,3 1-128-16,2-1 0 0,5-5 832 0,3-1 80 16,5 0 16-16,2-3 0 0,3-3-256 0,4 0-48 15,1-1-16-15,2-2 0 0,3-3-608 0,2-1 0 16,-10 10 0-16,0 0 0 0,0 0 0 0,60-50 0 15,-60 50 0-15,0 0-128 0,64-45 128 0,-64 45 0 16,0 0 0-16,64-35-128 0,-64 35 128 0,0 0 0 0,63-31 0 0,-63 31 0 16,0 0 0-16,0 0 0 15,0 0 0-15,64-13-128 0,-58 17 128 0,-3-1 0 16,-2 6 0-16,-4 1 128 0,0 0 64 0,-5 5 0 0,-2 4 16 16,-2 0 0-16,-3 3 32 0,-2 0 0 15,-2 7 0-15,-1-4 0 0,4-6-112 0,-1 4 0 16,-2 1-128-16,1-1 192 0,2-7 288 0,3-1 48 15,5-4 16-15,3-3 0 0,4-4-160 0,2-1-16 0,3-3-16 16,3-4 0-16,5-1-352 0,-12 5 0 0,0 0 0 0,0 0 0 16,60-35-160-16,-60 35 0 0,0 0 0 0,74-48 0 15,-74 48-144-15,58-38-16 0,-58 38-16 0,61-45 0 16,-61 45 176-16,54-44 160 0,-54 44-208 0,0 0 80 16,58-51 128-16,-58 51 0 0,0 0 0 0,0 0-128 15,0 0 128-15,0 0 0 0,0 0 0 0,0 0 0 0,0 0 208 0,5-3 32 16,-15 17 0-16,-3 5 0 15,-2 3 240-15,-3 5 48 0,0 2 16 0,-2-1 0 16,3 0-352-16,0-2-192 0,3-1 192 0,0 1-192 16,3-1 192-16,3-3-192 15,1-6 192-15,4-3-192 0,-1-4 128 0,3 0-128 0,-1 1 0 16,4-4 0-16,0 0 0 0,3 1 0 0,1-4 0 16,3-2 0-16,2-1-192 0,1-1-64 0,-12 1 0 0,0 0 0 15,0 0-512-15,80-34-96 0,-80 34-32 0,0 0 0 16,73-51 208-16,-73 51 48 0,0 0 0 0,68-51 0 15,-68 51 128-15,0 0 48 0,51-38 0 0,-51 38 0 16,0 0-144-16,0 0-32 0,0 0 0 0,0 0 0 16,0 0 128-16,33 6 32 0,-36 5 0 0,-1 4 0 15,1-1-336-15,-1 0-64 0,0 3-16 0,3-5-9008 0</inkml:trace>
  <inkml:trace contextRef="#ctx0" brushRef="#br0" timeOffset="154509.18">18138 18546 17503 0,'-16'14'768'0,"9"-9"176"0,1 1-752 0,1-2-192 0,2-2 0 0,1-2 0 16,1 1 640-16,-1 2 112 0,0 1 16 0,4-2 0 15,0-1-464-15,4-2-96 0,3-1-16 0,2-2 0 16,-11 4 464-16,0 0 96 0,0 0 16 0,67-31 0 15,-67 31-176-15,0 0-16 0,0 0-16 0,63-45 0 16,-63 45-432-16,0 0-128 0,0 0 0 0,40-50 0 16,-33 40 0-16,-2-2 0 0,-1 3 0 0,-3-1 0 15,-1 3 0-15,-1-2 0 0,-3-1 0 0,-1 4 0 0,-1-3 0 0,-2 3 0 16,1 5 0-16,-2-3 0 0,-1 5 256 0,0 2-16 16,1 3 0-16,-3 0 0 0,3 2 560 0,-1 1 112 15,-1 4 32-15,1 2 0 0,1-2-288 0,0 3-48 16,3 3-16-16,1-1 0 0,2-2-160 0,1 3-48 15,5 0 0-15,-1-3 0 0,3 0-256 0,4-4-128 16,1 0 0-16,2-2 128 0,2-2-128 0,2 0 0 16,1-1-192-16,0-5 192 15,1 2-1088-15,-18-4-112 0,0 0-16 0,53-4-7936 0,-53 4-1600 0</inkml:trace>
  <inkml:trace contextRef="#ctx0" brushRef="#br0" timeOffset="154715.85">18553 18107 11055 0,'-2'-3'480'0,"-1"3"112"0,1-3-464 0,-1 3-128 0,2 0 0 0,0 3 0 16,-2-3 2000-16,0 3 384 0,-5 6 80 0,0 1 16 16,-4 6-240-16,1 2-32 0,1 7-16 0,1 1 0 15,-1 3-1088-15,0 2-208 0,1 3-64 0,2 2 0 16,-1-1-576-16,2-1-112 0,2 1-16 0,1-5-128 15,3-2-320-15,1-4-160 0,1-5-32 0,2 0-8448 16,4-6-1664-16</inkml:trace>
  <inkml:trace contextRef="#ctx0" brushRef="#br0" timeOffset="155307.69">18630 18471 2751 0,'-3'-1'256'0,"1"-2"-256"0,1 3 0 0,-1-2 0 15,2 0 1616-15,-1 0 288 16,-1-4 48-16,-2 0 16 0,0-2-640 0,-2 0-128 16,0 1-32-16,-1 1 0 0,0 4-16 0,0 2-16 15,0 2 0-15,-1 1 0 0,1 3 32 0,-1 0 16 0,3 1 0 0,0 2 0 16,3-1-416-16,-1 0-64 15,3-2-32-15,0 1 0 0,0-4-336 0,2 3-64 0,-1 1-16 16,1-1 0-16,1 1-256 0,1 2 0 0,-3 0 0 0,1-2 0 16,1 2 0-16,-2 0 0 0,1-2 0 0,0-1 0 15,-1 0 0-15,-1-2 0 0,0-1 0 0,0 0 0 16,-1-1 0-16,-1 2 0 0,0-3 0 0,0 2 0 16,-1-1-256-16,2 0 0 0,-2 0 0 0,2-2 0 31,0 2-272-31,1-4-64 0,2 2-16 0,1-4 0 0,2 2 160 0,0-2 16 0,1 0 16 0,1-1 0 15,2 2 208-15,1-3 32 0,1-1 16 0,0 0 0 16,0 2 160-16,2-1 0 0,-1 0 0 0,2 2-128 16,-1 0 128-16,-13 4 144 0,0 0-16 0,0 0-128 15,67-18 512-15,-67 18-16 0,0 0 0 0,0 0 0 16,57-19-32-16,-46 15 0 0,-1-2 0 0,-3 3 0 0,-1-4-464 0,-1 4 0 16,-1-4 0-16,-3 5 0 0,-1-4 0 0,-2 2 0 15,-1-1 0-15,0 1 0 0,-2 1 304 0,-3-3-48 16,2 2 0-16,-3-1 0 0,2 1 16 0,-3 0 0 15,2 1 0-15,-2 0 0 0,-2 3 224 0,1 0 32 16,1 3 16-16,1 0 0 0,1 1 432 0,1 2 96 16,1 3 16-16,2-2 0 0,1 3 80 0,2 1 32 15,4 3 0-15,-1-2 0 0,4 1-496 0,2-1-80 16,0 2-32-16,2 1 0 0,3-3-272 0,-1-1-48 16,2 0-16-16,0-3 0 0,5-2-256 0,1 0 0 0,-20-6 128 0,0 0-128 31,70-4-400-31,-70 4-144 0</inkml:trace>
  <inkml:trace contextRef="#ctx0" brushRef="#br0" timeOffset="156274.76">21068 15967 1839 0,'-8'0'160'0,"3"0"-160"0,0 0 0 0,1 0 0 16,2 0 1584-16,0 0 272 0,1-3 64 0,-1 2 16 15,-2 1 368-15,1-2 64 0,2-1 0 0,1 2 16 16,4-3-464-16,2 2-112 0,4-1-16 0,-10 3 0 15,0 0-176-15,0 0-32 0,78-12-16 0,-78 12 0 16,63-4-480-16,-63 4-80 0,70 0-32 0,-70 0 0 16,75 4-480-16,-75-4-112 0,73 5 0 0,-73-5-16 0,68 4-368 15,-68-4 0-15,65 2 0 0,-65-2 0 16,58 1-1600-16,-58-1-320 0</inkml:trace>
  <inkml:trace contextRef="#ctx0" brushRef="#br0" timeOffset="156675.34">21130 16048 5519 0,'-12'4'496'0,"3"-1"-496"0,3-2 0 0,1 1 0 16,4-2 832-16,0 0 80 0,-1 0 16 0,0 3 0 0,-1-2 992 0,0 1 208 15,-1 2 48-15,4 2 0 16,1-2-32-16,5 1 0 0,4 1 0 0,3-2 0 16,4 0-224-16,-17-4-64 0,51 6 0 0,-51-6 0 15,63 2-832-15,-63-2-192 0,74 4-16 0,-74-4-16 16,83 4-320-16,-83-4-64 0,67 2-16 0,-67-2 0 16,77 0-400-16,-77 0 0 0,94-6 0 0,-94 6 0 15,83-4-960-15,-83 4-256 0</inkml:trace>
  <inkml:trace contextRef="#ctx0" brushRef="#br0" timeOffset="157959.07">23300 15262 2751 0,'-1'0'256'0,"1"0"-256"0,0 0 0 0,0 0 0 0,0 0 384 0,0 0 48 16,-1 0 0-16,0 0 0 0,-1 0 352 0,0 2 80 15,1-2 16-15,-1 2 0 0,1 0 720 0,0-2 160 16,0 0 32-16,1 0 0 0,0 0 80 0,0 0 32 16,0 0 0-16,0 0 0 0,0 0-416 0,0 0-80 15,-2-2 0-15,1 0-16 0,-1 0-176 0,-3 2-16 16,1 0-16-16,-3-3 0 0,-2 3-224 0,-3 0-64 16,-3 3 0-16,-2-1 0 0,-2 0-320 0,-3 3-64 15,-1 1 0-15,-1-1-16 0,-3 1-160 0,1 3-16 16,0-1-16-16,2 0 0 0,3 0-176 0,0 2-128 15,-2 3 192-15,0-1-192 0,2-1 144 0,3 1-144 16,0 3 0-16,5-5 144 0,0 2 144 0,4-2 32 16,2 0 0-16,2 0 0 0,2 1-160 0,3-1-32 15,1-1 0-15,1 1 0 0,2-3-128 0,1 2 0 16,5 3 0-16,2 2 0 0,3 2 0 0,4 1 0 0,1 3 0 0,-1-4 0 16,2 3 0-16,0-3 0 0,-1 0 0 0,0 2 0 15,0-2 0-15,-3 0 0 0,-1 0 0 0,-5-1 0 16,-1-2 0-16,-5 0 0 0,-2 0 0 0,-3-1 0 15,-3 0 0-15,-2 1 0 0,0-3 0 0,-3 0 0 16,-4-1 0-16,-1 1 0 0,2-1 0 0,-2 0 0 16,-2 1 0-16,-2-1 0 0,2 0 0 0,-1 1 0 15,3-3 0-15,-1 2 0 0,3-3 0 0,2 0 0 16,2 1 0-16,2-1 0 0,1 0 0 0,2-1 0 16,-1 0-256-16,3 1 32 0,1 1 0 0,1 2 0 0,-2-3 96 0,1 2 128 15,1 3-208-15,1 0 80 16,-2 4 128-16,2 1 0 0,-2 2 0 0,0 5 0 15,-1-1 0-15,-1 3 0 0,-3 3 0 0,-1-2 0 16,-2 5 0-16,-4 1 0 0,-2 3 0 0,0-1 0 0,-2 1 0 16,0 0 0-16,1-3 0 0,0 2 0 0,-1 5 0 0,0-5 0 15,1 1 160-15,1 0-160 0,0-7 432 0,2 4-16 16,1-3 0-16,2 9 0 0,0 9-176 0,4-6-48 16,1-10 0-16,0-5 0 0,5-2-192 0,-1-4 0 15,2-5 0-15,1-1 0 0,0-6 0 0,3-1 0 16,2-4 0-16,2-3 0 15,3 1-704-15,-1-2-192 0,3 1-48 0,-16 0-10176 0,0 0-2032 0</inkml:trace>
  <inkml:trace contextRef="#ctx0" brushRef="#br0" timeOffset="159209.65">23814 15571 12895 0,'-14'7'1152'0,"3"0"-928"0,1-1-224 0,4-2 0 0,3-2 1216 0,2-2 192 15,0 2 32-15,-2-2 16 0,0 4 608 0,0-4 128 0,1 3 32 0,2-6 0 16,2 3-1264-16,4-6-240 16,2 2-48-16,-8 4-16 0,0 0 192 0,0 0 48 0,55-40 0 0,-55 40 0 15,0 0-368-15,65-49-64 16,-65 49-16-16,50-41 0 0,-50 41-304 0,0 0-144 15,67-56 128-15,-67 56-128 0,42-41 0 0,-42 41 0 16,0 0 0-16,50-47 0 0,-50 47 0 0,0 0 0 16,0 0 0-16,0 0 0 0,0 0 256 0,0 0 128 15,0 0 32-15,5-10 0 0,-13 22 384 0,-2 6 80 16,0 3 16-16,-1 3 0 0,0 2-496 0,-1 5-80 0,-1 1-32 0,1 3 0 16,0 1-32-16,-1-2-16 0,3-3 0 15,0-5 0-15,3-1-48 0,1-5-16 0,2 1 0 0,2-5 0 16,2 0-176-16,1-7 0 0,1 1 0 0,2-7 0 31,2 1-592-31,3-5-208 0</inkml:trace>
  <inkml:trace contextRef="#ctx0" brushRef="#br0" timeOffset="160027.57">25158 15520 10127 0,'-4'4'896'0,"1"0"-704"0,2-1-192 0,1 0 0 16,1-1 1280-16,-1 2 208 0,-1 2 48 0,-1 4 16 16,-1 5-608-16,0 1-128 0,0 0-32 0,-1 0 0 15,2-3-336-15,-1-1-80 0,1-2-16 0,-2-4 0 32,3 0-816-32,0-3-176 0</inkml:trace>
  <inkml:trace contextRef="#ctx0" brushRef="#br0" timeOffset="160158.79">25179 15414 9215 0,'-8'-4'816'0,"3"1"-656"0,3 0-160 0,1 3 0 15,1-2 1280-15,-2 0 208 0,0 0 48 0,-3-4 16 0,-1 0-1168 16,0-2-256-16,2 3-128 0,3 1 160 0,2-2-160 0,1 5 0 16,1 5 0-16</inkml:trace>
  <inkml:trace contextRef="#ctx0" brushRef="#br0" timeOffset="160427.03">25508 15467 9215 0,'-7'-2'400'0,"2"0"96"0,2-2-496 0,-1 2 0 16,3 0 0-16,0-2 0 0,-1 0 624 0,1 2 16 16,-4-8 16-16,-1-2 0 0,0-4 80 0,-2-2 16 15,3 1 0-15,0 2 0 0,1 2 64 0,0 0 16 16,0 3 0-16,0 2 0 0,1 0-128 0,-1 2-32 15,1 4 0-15,0-1 0 0,-1 3 48 0,0 3 16 16,1 0 0-16,-2 3 0 0,1 3-80 0,-1 1-16 0,0 6 0 0,0 3 0 16,0 5 0-16,0 6 0 0,0 3 0 15,-1 3 0-15,2 1 240 0,1-2 32 0,0 1 16 0,1-2 0 16,1 1-32-16,-1-3 0 0,1-1 0 0,1-2 0 16,0-3-608-16,1-5-128 0,2-4-32 0,-1-2-10128 15,2-7-2032-15</inkml:trace>
  <inkml:trace contextRef="#ctx0" brushRef="#br0" timeOffset="160569.78">25308 15635 13823 0,'-3'-1'608'0,"-1"1"128"0,0-2-592 0,3 2-144 16,1 0 0-16,1-3 0 0,2 2 1024 0,-1-2 192 16,4 1 16-16,3 1 16 0,-9 1-672 0,0 0-144 15,0 0-32-15,74-16 0 16,-74 16-1536-16,61-9-304 0,-61 9-64 0,72-6-16 0</inkml:trace>
  <inkml:trace contextRef="#ctx0" brushRef="#br0" timeOffset="160977.44">26219 15581 17503 0,'-12'-4'768'0,"4"-1"176"0,0 2-752 0,3-1-192 0,2 4 0 0,0-3 0 15,0 2 960-15,-4-1 144 0,-3-1 48 0,-3 0 0 0,-3 0 304 0,0 3 64 16,-2 3 16-16,4-1 0 16,1 2-688-16,2-1-128 0,1 4-16 0,3-1-16 15,1 0-384-15,1 0-80 0,1 0-16 0,3 0 0 16,2 1-208-16,1-4 0 0,3 1 0 0,2 0 0 15,0-2 0-15,3-2-160 0,1 0 160 0,-11 0-128 16,0 0-544-16,0 0-96 0,61-18-32 0,-61 18 0 16,0 0-1152-16,0 0-224 15,61-32-64-15,-61 32 0 0,0 0 736 0,0 0 144 0,0 0 16 16,0 0 16-16,0 0 1136 0,0 0 192 0,0 0 0 0,0 0 144 0,29 8 1392 16,-33 0 288-16,0 0 48 0,-1 5 16 0,-1-2-416 15,0 1-96-15,1 3-16 0,0-1 0 0,2 0-736 16,0-4-160-16,2 3-16 0,1-6-16 0,1 2-432 0,3-3 0 15,1-4 128-15,1 2-128 16,1-6-864-16,2 0-208 0,-9 2-32 16,0 0-10192-16</inkml:trace>
  <inkml:trace contextRef="#ctx0" brushRef="#br0" timeOffset="161176.56">26366 15367 16575 0,'-1'-11'736'0,"1"5"160"0,0 1-720 0,0 4-176 16,0-2 0-16,0 3 0 0,0 3 1232 0,-2-2 224 0,1 4 32 0,0 2 16 16,-2 5 368-16,0 7 80 0,-1 3 16 0,0 3 0 0,-1 1-1136 0,2 5-208 15,-2-3-48-15,0 2-16 16,1 1-560-16,0-5 0 0,1 1 0 0,0-3 0 31,2-2-672-31,1-5-32 0,1-3-16 0,3-4-8000 0,-1-2-1600 0</inkml:trace>
  <inkml:trace contextRef="#ctx0" brushRef="#br0" timeOffset="161347.5">26551 15327 8287 0,'3'-18'368'0,"-2"12"80"0,0-4-448 0,-1 4 0 0,0 3 0 0,0 3 0 0,-1 0 1728 0,-2 0 272 16,0 3 48-16,-3 3 16 0,-3 6 896 0,-1 4 176 15,-1 7 48-15,-1 2 0 0,0 8-1392 0,0 1-288 16,3 3-48-16,2-2-16 0,2 0-960 0,4-3-192 15,3-4-32-15,3-3-16 16,3-5-1376-16,0-5-272 0</inkml:trace>
  <inkml:trace contextRef="#ctx0" brushRef="#br0" timeOffset="161587.97">27084 15420 21183 0,'-7'9'1888'0,"3"-5"-1504"0,2-2-384 16,2-1 0-16,1 2 1792 0,1-1 272 0,2-1 64 0,1 3 16 16,2 5-1184-16,2 1-256 0,3 5-32 0,2 1-16 15,1 2 48-15,-2-1 16 0,1 1 0 0,0-2 0 16,0-3-528-16,0 0-192 0,-2-1 0 0,0-6 144 31,-1 1-1920-31,-1-4-384 0</inkml:trace>
  <inkml:trace contextRef="#ctx0" brushRef="#br0" timeOffset="161753.7">27349 15388 23039 0,'-14'10'1024'0,"3"-4"192"0,0 3-960 0,2-4-256 0,3 1 0 0,1 0 0 0,-2 3 1264 0,-7 4 208 15,-6 8 32-15,-7 9 16 0,-3 3-288 0,2 0-48 16,3-5-16-16,4-2 0 0,6-4-720 0,4-4-160 16,6-5-32-16,5-4-10096 15,7-5-2016-15</inkml:trace>
  <inkml:trace contextRef="#ctx0" brushRef="#br0" timeOffset="161907.01">27459 15560 25791 0,'-14'15'1152'0,"4"-7"224"0,0 0-1104 0,4 0-272 0,3-4 0 0,0 0 0 16,-1 1 1216-16,-2 5 176 0,-4 3 32 0,-1 6 16 0,-2-1-544 0,1 1-96 15,4-5-32-15,4-5 0 32,4-4-1424-32,5-5-304 0,2-2-48 0,-7 2-16 0</inkml:trace>
  <inkml:trace contextRef="#ctx0" brushRef="#br0" timeOffset="162055.79">27517 15325 31327 0,'-16'9'1392'0,"5"-6"272"0,2-1-1328 0,4 0-336 0,4-2 0 0,2-2 0 16,0 0-192-16,1 2-128 0,1-2 0 0,2 1-16 15,-5 1-3568 1,0 0-704-16,0 0-128 0,49-5-48 0</inkml:trace>
  <inkml:trace contextRef="#ctx0" brushRef="#br0" timeOffset="162231.29">27728 15508 24879 0,'-8'10'1088'0,"3"-4"256"0,1-3-1088 0,3 0-256 15,2-3 0-15,2 0 0 0,-1 0 1376 0,3-2 224 16,2 1 32-16,-7 1 16 0,0 0-816 0,0 0-144 15,61-15-48-15,-61 15 0 0,0 0-512 0,61-23-128 0,-61 23 0 16,0 0-9808 0,61-19-1968-16</inkml:trace>
  <inkml:trace contextRef="#ctx0" brushRef="#br0" timeOffset="162405.97">27721 15572 23039 0,'-11'16'1024'0,"2"-5"192"0,3-3-960 0,2-3-256 0,3-4 0 0,2-1 0 16,1 3 1472-16,0-3 256 0,1 3 64 0,1 0 0 15,6-3-1456-15,3 1-336 0,-13-1 0 0,0 0 0 16,52-7-1680-16,-52 7-368 0,0 0-80 0,61-10-8816 16</inkml:trace>
  <inkml:trace contextRef="#ctx0" brushRef="#br0" timeOffset="162677.57">27981 15581 21183 0,'-7'6'944'0,"3"-5"192"0,1 2-912 0,1-1-224 16,2-2 0-16,1 0 0 0,-1 0 1104 0,1 0 176 15,2 0 48-15,-1 0 0 0,4-2 32 0,2-1 16 0,-1 2 0 0,-7 1 0 16,0 0-480-16,0 0-112 16,50-28-16-16,-50 28 0 0,0 0-576 0,55-37-192 0,-55 37 128 0,0 0-128 15,63-46 0-15,-63 46 0 16,0 0 0-16,58-50 0 0,-58 50 0 0,0 0 0 0,45-47 0 0,-45 47 0 15,0 0 0-15,0 0 0 16,0 0 0-16,0 0 0 0,0 0 640 0,0 0 64 16,0 0 0-16,-6 5 16 0,-3 9 176 0,-1 2 16 15,0 3 16-15,0 3 0 0,2 3-608 0,-1-2-112 0,2 2-16 0,-1 0-16 16,3-1-176-16,2-2 0 16,0 1 0-16,2-5 0 0,1-2 0 0,4-3-272 15,-1 0 32-15,3-4-17536 0</inkml:trace>
  <inkml:trace contextRef="#ctx0" brushRef="#br0" timeOffset="162858.96">28051 15759 31327 0,'-4'6'1392'0,"3"-3"272"0,1-3-1328 0,1 2-336 0,2-2 0 0,-1 0 0 0,3-2 944 0,5-1 112 16,-10 3 32-16,0 0 0 0,67-13-96 0,-67 13-16 15,66-13 0-15,-66 13 0 16,68-13-640-16,-68 13-128 0,60-9-16 0,-60 9-11776 16,56-9-2368-16</inkml:trace>
  <inkml:trace contextRef="#ctx0" brushRef="#br0" timeOffset="163557.16">23880 16485 13823 0,'-11'1'1216'0,"0"-2"-960"0,0 1-256 0,2-3 0 0,4 2 1440 0,0 1 240 16,-1 0 48-16,-5 1 16 0,-6 2-608 0,-8 3-128 15,-3 0-32-15,0 7 0 0,6 3-640 0,2 0-128 0,2 2-16 0,0 5-16 16,6-1 464-16,2-2 112 0,4 1 16 0,4-4 0 16,3 0 128-16,4-1 48 0,2 0 0 0,4-2 0 15,4-2-240-15,2-2-32 0,7-1-16 0,1-3 0 16,-25-6-480-16,57 1-176 0,-57-1 0 0,64-7 144 15,-64 7-144-15,67-21 0 0,-67 21-192 16,63-24 192 0,-63 24-544-16,50-27 16 0,-50 27 0 0,0 0 0 0,47-46 224 0,-47 46 48 0,0 0 16 0,20-50 0 15,-20 29 240-15,-2 2-176 0,-2 2 176 0,-2 2-160 0,-3 1 160 0,-1 2-160 16,-2 2 160 0,-3 2-160-1,-2 4-208-15,-2 1-32 0,-1 6-16 0,1-2-8000 0,0 2-1600 0</inkml:trace>
  <inkml:trace contextRef="#ctx0" brushRef="#br0" timeOffset="164174.2">25249 16757 12895 0,'-1'2'1152'0,"1"-2"-928"0,0 0-224 0,1-2 0 15,0 2 848-15,1 0 128 0,-1-4 32 0,3-1 0 0,-1-1-592 0,3-1-112 16,1-2-32-16,-1 2 0 16,-6 7-96-16,0 0-32 0,0 0 0 0,0 0 0 0,36-50 160 0,-30 40 16 15,0 0 16-15,-1 0 0 0,0-1-128 0,-1 1-16 16,-3 1-16-16,0 0 0 0,-2 1 144 0,-3 2 16 16,0 3 16-16,0 0 0 0,-3 1 416 0,0 2 64 0,-2 0 32 0,1 5 0 15,-1-2 272-15,0 3 48 16,1 4 16-16,-1 0 0 0,-1 3-320 0,0 1-64 0,0 3-16 0,3-1 0 15,1 2-240-15,1 1-48 16,1 3-16-16,3-2 0 0,2 2-176 0,3-3-48 16,2-3 0-16,0 0 0 0,0-4-272 0,4 0 0 15,3-2 0-15,1-3 0 0,4-4 0 0,-2 2-304 16,0-1 64-16,0-3 16 16,-1-1-1008-16,-15 0-208 0,0 0-32 0,0 0-16 15,0 0-944-15,60-30-192 0,-60 30-48 0,0 0-7120 0</inkml:trace>
  <inkml:trace contextRef="#ctx0" brushRef="#br0" timeOffset="164374.43">25526 16448 3615 0,'4'-26'0'0,"-2"11"144"0,1 1-144 0,-1 2 208 0,-1 6-208 0,1 2 0 0,-1 0 0 0,1-4 0 0,2-5 1296 0,0 0 224 16,-2 0 32-16,1 7 16 16,-3 3 816-16,-3 3 176 0,1 3 16 0,-1 7 16 0,0 3-112 0,-2 3-32 15,1 2 0-15,-1 2 0 16,0 1-192-16,-1 5-32 0,1-1-16 0,-1 3 0 15,0 1-2208-15,-2 0-528 16,2 0-64-16,0-2-16 0,1 3 432 0,0-3 176 0,1-5-128 0,2 0 128 16,2-2-1072-16,0 1-128 15,3-5-16-15,1-2-12208 0</inkml:trace>
  <inkml:trace contextRef="#ctx0" brushRef="#br0" timeOffset="164881.71">25799 16633 15663 0,'-13'2'1392'0,"2"-2"-1120"16,4 0-272-16,4 0 0 0,2 0 2144 0,-4 0 368 0,-7 0 80 0,-4 2 16 16,-3-2-1200-16,-2 4-256 0,2 1-32 0,5 1-16 15,6-1-720-15,4 1-160 0,3 0-32 0,3 3 0 16,6-2 64-16,0 2 16 0,5 0 0 0,2 0 0 15,1 4 0-15,0-1 0 0,1 4 0 0,-1-3 0 16,-2 0-96-16,-2 0-32 0,-2-1 0 0,-1 0 0 16,-3-2-144-16,-4-2 0 0,-2 0 0 0,-1 2 0 15,-3-4 0-15,-2 3 0 0,-1-3 0 0,-3-2 0 16,0 0 0-16,0-1 0 0,-1 0 0 0,1-3 0 16,1 0 0-16,1 0 0 0,2-3 0 0,-1 2 0 15,5-1-336-15,2-5-112 0,2 4 0 0,5-3-16 16,-7 6-192-16,0 0-48 15,0 0 0-15,0 0 0 0,54-38 528 0,-54 38 176 0,0 0 0 0,0 0-144 16,58-42 144-16,-58 42 0 0,0 0 0 0,0 0 0 0,61-44 0 0,-61 44 144 16,0 0 0-16,0 0 0 0,54-41 128 0,-54 41 32 15,0 0 0-15,0 0 0 0,0 0-304 16,0 0 160-16,45-44-160 0,-43 39 128 0,-2 0-128 0,-1 0 0 16,0 3 0-16,-3 0 0 0,-1 0 1200 0,-1 2 144 15,0 2 48-15,-3-2 0 0,2 4-1200 16,-2 2-192-16,-1 3-144 0,1 0 144 0,1 4 784 0,0-1 288 15,1 4 48-15,1 3 16 0,2-2-448 0,0 4-96 16,3 1-16-16,2 1 0 0,3-5-320 0,1 1-80 16,2-6-16-16,4 0 0 0,3-6-160 0,3-1 0 15,-17-6 0-15,39 3-12096 16,-39-3-2480-16</inkml:trace>
  <inkml:trace contextRef="#ctx0" brushRef="#br0" timeOffset="165555.85">29256 16026 14735 0,'-3'4'1312'0,"2"-2"-1056"0,1 0-256 0,1 0 0 16,0-2 1360-16,1 0 224 0,-1 4 32 0,1 2 16 0,4 0 352 15,2 0 64-15,2 0 0 0,2-2 16 0,2-1-528 0,-14-3-128 16,0 0 0-16,57 3-16 0,-57-3-864 0,49 0-160 16,-49 0-48-16,56-6 0 15,-56 6-752-15,54-7-144 0,-54 7-48 0,57-15-13968 16</inkml:trace>
  <inkml:trace contextRef="#ctx0" brushRef="#br0" timeOffset="165803.04">29262 16203 9215 0,'-9'7'816'0,"4"-4"-656"0,3-3-160 0,0 1 0 15,2-1 2176-15,2 0 416 0,0 0 80 0,3-1 16 16,5 1-272-16,-10 0-48 0,0 0-16 0,54-13 0 16,-54 13-832-16,0 0-176 0,86-16-16 0,-86 16-16 15,69-6-1152-15,-69 6-160 0</inkml:trace>
  <inkml:trace contextRef="#ctx0" brushRef="#br0" timeOffset="166493.29">30283 15973 17503 0,'-5'2'1552'0,"1"2"-1232"0,4-3-320 0,-1 2 0 16,0-1 848-16,-1 4 112 0,-3 7 32 0,-5 3 0 15,-4 10-80-15,-1 6-16 0,0 3 0 0,1-2 0 0,0 0-336 0,0-2-80 16,3-2-16-16,0-1 0 0,2-3-176 0,1-6-32 16,2-2-16-16,1-2 0 0,1-5-240 0,1-4 128 15,2-4-128-15,1-2 0 0,3-2 0 0,-1-2 0 16,3-6 0-16,1-2 0 15,2-3-832-15,0-1-144 0,-8 16-48 0,23-45 0 16,-23 45-144-16,23-53-48 0,-23 53 0 0,27-58 0 16,-27 58 336-16,28-63 64 0,-28 63 16 0,26-59 0 0,-15 30 800 0,-11 29 0 15,21-48 0-15,-21 48 192 0,0 0 848 0,28-53 176 16,-20 43 16-16,-2 4 16 0,-1 1 272 0,-2 5 48 16,0 2 16-16,2 4 0 0,-3 3 112 0,1 5 32 15,-1 1 0-15,2 4 0 0,1 4-672 0,0-1-128 0,0 6-32 0,2 1 0 16,1-1-640-16,-1 1-256 15,0 2 176-15,1-6-176 0,-2 1 0 0,0-2-208 0,0-2 16 0,-1-4 0 32,-1-4-1680-32,0 0-336 0,-1-2-64 0,0-5-11264 0</inkml:trace>
  <inkml:trace contextRef="#ctx0" brushRef="#br0" timeOffset="166652.42">30314 16119 16575 0,'-7'10'736'0,"2"-5"160"0,2-2-720 0,2 0-176 0,3-2 0 0,1 2 0 16,1-3 960-16,1 0 144 0,3 2 48 0,6-1 0 15,-14-1-608-15,0 0-112 0,70 3-32 0,-70-3 0 16,67-3-1344-16,-67 3-272 0,76-3-48 0,-76 3-16 0</inkml:trace>
  <inkml:trace contextRef="#ctx0" brushRef="#br0" timeOffset="167125.23">30737 16032 19343 0,'-10'0'848'0,"4"-2"192"0,1 2-832 0,2-3-208 16,2 3 0-16,1 0 0 0,1 0 1312 0,-1 0 224 0,0 3 32 0,0-3 16 15,2 6 272-15,0 0 64 16,1 4 16-16,-1 2 0 0,3 2-720 0,-2 2-160 15,0 1-32-15,-2 3 0 0,1 0-704 0,-4-1-160 0,1-1-32 0,-2-2 0 0,-1-1-128 0,-1-1 0 16,-1-2 0 0,0-3 0-16,-2-3-224 0,2-2-80 0,-2-1-16 0,1-5 0 31,0-2-768-31,0-2-144 0,3-4-48 0,-1 0 0 16,2-5-112-16,1-1-16 0,2-4-16 0,2 2 0 15,2-4 656-15,1-1 128 0,1 1 16 0,3 0 16 0,-1-3 608 0,1 3 192 0,-2 3 0 16,1 1 0-16,0 0 800 0,1 0 160 0,-9 18 48 0,0 0 0 15,0 0 16-15,0 0 0 0,0 0 0 0,0 0 0 0,0 0-48 16,56-31 0-16,-50 40 0 0,1-2 0 0,1 4-432 0,2 3-96 16,0 2 0-16,2 0-16 15,0 2-304-15,1 1-64 0,1 1-16 0,1 1 0 16,-1-1-32-16,1-2 0 0,-4 1 0 0,-2-3 0 0,-2-3-64 0,-3-1-16 16,-2-1 0-16,-1-3 0 0,-1-2-128 0,0-3 192 15,-1 1-192-15,0-4 192 16,0-4-192-16,-1-1 128 0,2-2-128 0,-1-5 128 0,0 1-128 15,2-4 0-15,-1-3 0 0,1-2 0 0,2-2-256 16,2-5-48-16,-5 27 0 0,16-58 0 16,-16 58-1776-16,26-61-352 0,-26 61-80 0,28-52-7952 15,-28 52-1584-15</inkml:trace>
  <inkml:trace contextRef="#ctx0" brushRef="#br0" timeOffset="167362.09">31180 15977 9215 0,'0'6'400'0,"0"-4"96"0,0 0-496 0,1 0 0 0,0 0 0 0,0 0 0 16,1 0 1904-16,0 4 272 0,2 2 64 0,1 7 16 16,1 1 336-16,-1 2 64 0,2 5 16 0,-2-4 0 15,0 2-912-15,-1-1-176 0,0 1-48 0,-1-1 0 16,0-4-928-16,-2-1-192 0,-1 1-32 0,-1-6-16 15,-2-2-368-15,0-1 0 0,-1-4 0 0,0-3-192 32,-1-2-1424-32,0-2-304 0,-1-4-48 0,0-4-10944 0</inkml:trace>
  <inkml:trace contextRef="#ctx0" brushRef="#br0" timeOffset="167543.35">31139 16046 8287 0,'2'-57'368'0,"-2"41"80"0,2 10-448 0,-2 3 0 0,1 2 0 0,-1-4 0 0,3-5 1424 0,5-3 208 15,-8 13 32-15,0 0 16 0,30-51 448 0,-30 51 96 16,0 0 16-16,0 0 0 0,0 0 288 0,59-19 64 15,-44 29 16-15,1 3 0 0,1 0-736 0,0 5-144 16,2-1-16-16,-2 4-16 0,2 1-880 0,-3 3-176 16,0-3-48-16,-2 0 0 0,-3 2-336 0,-5-2-80 15,-4 2-16-15,-3-2 0 0,-5 0-160 0,-4-5 0 16,-3 1 0-16,-4-2 128 0,-1-3-128 16,-3 0 0-16,-1-5-192 0,-1-4-11840 0,2-1-2368 15</inkml:trace>
  <inkml:trace contextRef="#ctx0" brushRef="#br0" timeOffset="167918.96">31755 15731 8287 0,'-7'2'736'0,"0"-2"-592"0,1 3-144 0,2-2 0 0,5 1 960 0,-4 1 176 15,-7 0 16-15,-6 7 16 0,-7 6 880 0,-1 5 192 16,-3 5 16-16,2 0 16 0,5 3-272 0,1-1-48 16,5 3-16-16,2 4 0 0,4 2-1088 0,2-1-208 15,2-8-64-15,4 1 0 0,2-3-576 0,5 1 0 16,1-1 0-16,5-2 0 16,1-1-1312-16,5-3-224 0,3-2-64 0,4-3-9920 0</inkml:trace>
  <inkml:trace contextRef="#ctx0" brushRef="#br0" timeOffset="168115.87">31821 15914 17503 0,'-7'8'1552'0,"2"-5"-1232"0,1 0-320 0,3-1 0 0,2 0 1376 0,2 1 224 15,1 0 32-15,0 4 16 16,3 2-176-16,3 6-16 0,2 3-16 0,3 4 0 15,2 5-576-15,0-2-112 0,2-2-32 0,-1 2 0 16,0-3-544-16,-1-3-176 0,-1-1 0 0,-1-2-13824 16</inkml:trace>
  <inkml:trace contextRef="#ctx0" brushRef="#br0" timeOffset="168291.11">32040 15973 25791 0,'-15'2'1152'0,"8"0"224"0,0 0-1104 0,-1 2-272 16,3-2 0-16,2 0 0 0,-4 2 992 0,-3 6 144 15,-6 3 16-15,-6 9 16 0,-6 6-416 0,-3 2-96 16,0 4-16-16,2-6 0 16,5 0-864-16,4-4-176 0,5-3-48 0,8-3-13456 0</inkml:trace>
  <inkml:trace contextRef="#ctx0" brushRef="#br0" timeOffset="168597.2">32055 16339 12895 0,'-2'0'1152'0,"-1"0"-928"0,3-2-224 0,1 2 0 15,1-3 1408-15,-1 2 224 0,0-2 48 0,2 1 16 16,2-4-800-16,1-1-176 0,-6 7-16 0,0 0-16 0,0 0 32 0,44-38 16 16,-44 38 0-16,0 0 0 15,0 0-160-15,60-42-16 0,-60 42-16 0,0 0 0 16,0 0-16-16,55-27 0 0,-55 27 0 0,0 0 0 16,0 0 176-16,0 0 16 0,25 15 16 0,-26-7 0 15,-3 4 160-15,-1 0 16 0,0 3 16 0,-2-3 0 16,1 4-432-16,-2 0-96 0,2-2-16 0,1 1 0 15,1-3-640 1,2 0-128-16,2 0-16 0,1-1-14896 0</inkml:trace>
  <inkml:trace contextRef="#ctx0" brushRef="#br0" timeOffset="168894.47">32566 16214 23951 0,'-14'11'1056'0,"8"-7"224"0,1-3-1024 0,0 2-256 0,1-1 0 0,1-2 0 16,-1 0 1184-16,-1 1 176 0,-1 2 48 0,-3-1 0 16,2 2-368-16,2-2-64 0,1-2-16 0,4 2 0 31,1-4-1472-31,4 2-288 0,2-2-64 0</inkml:trace>
  <inkml:trace contextRef="#ctx0" brushRef="#br0" timeOffset="169035.71">32738 16231 16575 0,'-4'2'1472'16,"0"-2"-1168"-16,1 0-304 0,1 0 0 0,2 0 2496 0,-1 0 448 15,-3-2 96-15,-1 1 16 0,0 0-1616 0,2-3-320 16,2-1-64-16,3 2-16 16,3-1-2480-16,-5 4-496 0</inkml:trace>
  <inkml:trace contextRef="#ctx0" brushRef="#br0" timeOffset="169143">32875 16223 19343 0,'-10'6'848'0,"5"-4"192"0,0 0-832 0,1 0-208 15,3-2 0-15,0 0 0 0,1 0 944 0,-1 0 144 0,0-2 16 0</inkml:trace>
  <inkml:trace contextRef="#ctx0" brushRef="#br0" timeOffset="169325.2">32927 16264 11919 0,'-5'7'256'0,"1"-2"48"0,2 1 16 0,1-1 32 0,1-4-352 0,-2 1 0 0,1 1 0 0,-1 6 0 15,-2 4 1664-15,-2 9 256 0,1 0 48 0,-1 4 16 16,1 1-560-16,-2-4-96 0,2 0-32 0,1-2 0 15,0-3-288-15</inkml:trace>
  <inkml:trace contextRef="#ctx0" brushRef="#br0" timeOffset="169567.46">33104 15967 32255 0,'-13'6'1424'0,"8"-4"304"0,2 2-1392 0,0 0-336 15,2-2 0-15,1 2 0 0,0-2 0 0,0 5 0 16,1-1 0-16,0 7-128 0,3 2 640 0,2 5 144 16,3-1 32-16,2 0 0 0,2 2-48 0,4-1-16 0,3 2 0 0,1-3 0 15,0 0-624-15,-3-3 0 0,-2 0-224 16</inkml:trace>
  <inkml:trace contextRef="#ctx0" brushRef="#br0" timeOffset="169767.83">33240 16058 23039 0,'-13'4'2048'0,"3"0"-1648"0,4-2-400 0,3 1 0 0,0-3 1728 0,-1 3 256 16,-3 4 48-16,-7 1 16 0,-5 3-1456 0,-5 7-272 16,-2 4-64-16,0 1-16 0,1 2-240 0,6 0 0 15,4-3 0-15</inkml:trace>
  <inkml:trace contextRef="#ctx0" brushRef="#br0" timeOffset="170091.59">33272 16223 12895 0,'-6'6'576'0,"3"-5"112"16,2 4-560-16,1-1-128 0,0-2 0 0,0 0 0 0,0 2 672 0,1 4 96 0,2 4 32 0,-1 1 0 15,1 5 608-15,-1-4 112 0,-1 1 16 0,2-3 16 16,-2-1-240-16,2-2-48 0,-2-3-16 0,1-2 0 15,-1-1-640-15,2 0-128 0,1-3-32 0,-1-3 0 16,1 2-256-16,1-3-64 0,-5 4-128 0,0 0 192 16,0 0-192-16,0 0 0 0,0 0 0 0,49-43 0 15,-49 43 0-15,0 0 0 0,0 0 0 0,51-42 0 16,-51 42 0-16,0 0 0 0,0 0 0 0,0 0 0 16,0 0 0-16,53-25 144 0,-48 29 16 0,-2 2 0 15,-2 3 480-15,0 1 80 0,-2 0 32 0,-3 2 0 16,2 2-112-16,-2 1-32 0,-1-3 0 0,0 4 0 0,2 0-608 15,-1-1 0-15,3-2-144 0</inkml:trace>
  <inkml:trace contextRef="#ctx0" brushRef="#br0" timeOffset="170344.02">33611 15859 24927 0,'0'0'544'0,"1"3"112"0,1-3 32 0,5 1 16 0,-4 1-560 16,3 5-144-16,3 0 0 0,6 12 0 0,4 9 1664 0,-3 10 288 0,-3 9 64 15,-4 3 16-15,-8-2 16 0,-6 0 0 16,-5 5 0-16,-6 1 0 0,-5-4-1216 0,-5 1-224 0,-1 2-48 0,-1-7-16 15,4-7-416-15,-2-3-128 16,-6 1 0-16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5:17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10 3223 0 0,'0'1'60'0'0,"0"-1"0"0"0,0 0 0 0 0,0 0 0 0 0,-1 0 0 0 0,1 1 0 0 0,0-1 0 0 0,0 0-1 0 0,0 0 1 0 0,0 1 0 0 0,-1-1 0 0 0,1 0 0 0 0,0 0 0 0 0,0 1 0 0 0,0-1-1 0 0,0 0 1 0 0,0 0 0 0 0,0 1 0 0 0,0-1 0 0 0,0 0 0 0 0,0 1 0 0 0,0-1-1 0 0,0 0 1 0 0,0 0 0 0 0,0 1 0 0 0,0-1 0 0 0,0 0 0 0 0,0 1 0 0 0,0-1 0 0 0,0 0-1 0 0,0 0 1 0 0,0 1 0 0 0,1-1 0 0 0,-1 0 0 0 0,0 0 0 0 0,0 1 0 0 0,0-1-1 0 0,0 0 1 0 0,1 0 0 0 0,12 8 1556 0 0,20 0-7 0 0,-27-7-1384 0 0,23-1 1310 0 0,59-5-500 0 0,-13-1-599 0 0,-20 2-284 0 0,-28 2-31 0 0,44-6-111 0 0,-3-1-885 0 0,-54 7-3220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5:18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25 4143 0 0,'0'0'49'0'0,"0"0"-1"0"0,0 0 1 0 0,0 0-1 0 0,0 0 0 0 0,0-1 1 0 0,0 1-1 0 0,-1 0 1 0 0,1 0-1 0 0,0 0 0 0 0,0-1 1 0 0,0 1-1 0 0,0 0 1 0 0,0 0-1 0 0,0 0 0 0 0,0-1 1 0 0,0 1-1 0 0,0 0 0 0 0,0 0 1 0 0,0 0-1 0 0,0-1 1 0 0,0 1-1 0 0,0 0 0 0 0,0 0 1 0 0,0 0-1 0 0,0-1 1 0 0,0 1-1 0 0,0 0 0 0 0,0 0 1 0 0,1 0-1 0 0,-1-1 1 0 0,0 1-1 0 0,0 0 0 0 0,0 0 1 0 0,0 0-1 0 0,1-1 1 0 0,8-6 1746 0 0,12-1 19 0 0,-18 6-1595 0 0,16 1 1786 0 0,25 4-1863 0 0,-42-3-137 0 0,0 0 0 0 0,0 1 0 0 0,0-1 1 0 0,0 0-1 0 0,0 1 0 0 0,0-1 1 0 0,-1 1-1 0 0,1 0 0 0 0,0 0 0 0 0,0-1 1 0 0,-1 1-1 0 0,1 0 0 0 0,0 0 1 0 0,-1 1-1 0 0,1-1 0 0 0,-1 0 0 0 0,1 0 1 0 0,1 3-1 0 0,-2-2-4 0 0,-1-1 0 0 0,1 1 0 0 0,0 0 0 0 0,0-1 0 0 0,-1 1 0 0 0,0 0 0 0 0,1 0 0 0 0,-1 0 0 0 0,0-1 0 0 0,0 1 0 0 0,1 0 0 0 0,-1 0 0 0 0,-1 0 0 0 0,1 0 0 0 0,-1 2 0 0 0,0 3-2 0 0,-2 1-1 0 0,1-1 1 0 0,-1 0 0 0 0,0-1 0 0 0,0 1 0 0 0,-1-1-1 0 0,-4 7 1 0 0,-86 102-118 0 0,63-80 39 0 0,-51 74-1 0 0,81-108 95 0 0,0 0 0 0 0,1 0-1 0 0,-1 0 1 0 0,0 0 0 0 0,1 0-1 0 0,-1 0 1 0 0,1 0-1 0 0,-1 0 1 0 0,1 0 0 0 0,0 1-1 0 0,0-1 1 0 0,-1 0 0 0 0,1 0-1 0 0,0 1 1 0 0,0-1 0 0 0,0 0-1 0 0,0 0 1 0 0,0 1-1 0 0,0-1 1 0 0,1 0 0 0 0,-1 0-1 0 0,0 0 1 0 0,1 2 0 0 0,0-1 11 0 0,0-1 0 0 0,1 0 0 0 0,-1 0 0 0 0,0 0 0 0 0,0 0 0 0 0,0 0 0 0 0,1 0 0 0 0,-1-1 0 0 0,0 1 0 0 0,1 0 0 0 0,-1-1 1 0 0,0 1-1 0 0,1 0 0 0 0,-1-1 0 0 0,1 0 0 0 0,-1 1 0 0 0,3-1 0 0 0,44 3 1112 0 0,-46-3-686 0 0,11-2-242 0 0,38-9-25 0 0,-26 4-96 0 0,35-12-60 0 0,-1-3-140 0 0,-48 18-18 0 0,4-3-956 0 0,57-25 10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5:18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1385 124 1839 0 0,'-54'-25'1388'0'0,"0"2"0"0"0,-2 3 0 0 0,-98-23 0 0 0,128 38-944 0 0,0 2 0 0 0,0 0 0 0 0,-1 2 0 0 0,1 0-1 0 0,-1 2 1 0 0,1 1 0 0 0,0 1 0 0 0,-47 12 0 0 0,39-5-33 0 0,-1 2 1 0 0,1 1-1 0 0,1 2 1 0 0,1 1 0 0 0,-58 38-1 0 0,23-7 198 0 0,2 3 0 0 0,-72 72-1 0 0,105-90-381 0 0,1 3-1 0 0,2 0 0 0 0,1 2 1 0 0,2 1-1 0 0,-33 62 0 0 0,50-81-162 0 0,1 0 0 0 0,1 0 0 0 0,0 1 0 0 0,2 0 0 0 0,0 0 0 0 0,1 1 0 0 0,1-1 0 0 0,0 25 0 0 0,3-30-37 0 0,1 1 0 0 0,0-1 0 0 0,1 0 1 0 0,1 0-1 0 0,0 0 0 0 0,1 0 0 0 0,1-1 0 0 0,0 0 0 0 0,1 1 0 0 0,0-2 0 0 0,16 24 1 0 0,-5-13-15 0 0,1 0 1 0 0,1-1 0 0 0,2-2 0 0 0,0 0 0 0 0,44 34 0 0 0,-33-33-1 0 0,0-1-1 0 0,1-1 1 0 0,1-2 0 0 0,41 15-1 0 0,-43-22-14 0 0,-1-2-1 0 0,1-1 0 0 0,0-2 1 0 0,1 0-1 0 0,0-3 0 0 0,-1 0 1 0 0,36-3-1 0 0,-5-4-10 0 0,-1-2 0 0 0,109-26 0 0 0,-88 7 1 0 0,37-23 12 0 0,6-14 0 0 0,-11-5 0 0 0,-16-6 0 0 0,-75 52 0 0 0,32-37 0 0 0,-39 38 0 0 0,-1-1 0 0 0,13-23 0 0 0,-18 26 11 0 0,-1 0 0 0 0,-1-1 1 0 0,-1 1-1 0 0,0-2 0 0 0,6-28 0 0 0,-9 26 9 0 0,0 0 1 0 0,-2-1-1 0 0,-1 1 1 0 0,0 0-1 0 0,-2-1 1 0 0,0 1-1 0 0,-2-1 1 0 0,0 1 0 0 0,-2 0-1 0 0,0 0 1 0 0,-2 0-1 0 0,-11-30 1 0 0,6 26 57 0 0,0 1 1 0 0,-2 0 0 0 0,0 1 0 0 0,-2 0 0 0 0,-1 1 0 0 0,-1 1 0 0 0,-32-33-1 0 0,33 40-292 0 0,0 0-1 0 0,-2 2 0 0 0,-36-23 0 0 0,35 26-811 0 0,1 1 0 0 0,-2 0 0 0 0,1 2 0 0 0,-30-8 0 0 0,9 7-4565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5:19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927 162 1839 0 0,'-37'-28'1714'0'0,"-1"2"0"0"0,-81-41-1 0 0,104 60-1296 0 0,0 0-1 0 0,-1 1 0 0 0,0 1 0 0 0,0 1 1 0 0,-1 0-1 0 0,1 1 0 0 0,-1 1 0 0 0,1 1 1 0 0,-1 0-1 0 0,0 1 0 0 0,-25 3 0 0 0,22 1-82 0 0,-1 1 0 0 0,1 0-1 0 0,1 2 1 0 0,-1 0-1 0 0,1 1 1 0 0,1 1 0 0 0,-1 1-1 0 0,2 1 1 0 0,-25 17-1 0 0,16-6-52 0 0,2 0 0 0 0,0 2-1 0 0,1 0 1 0 0,1 2 0 0 0,-20 31-1 0 0,22-26-169 0 0,2 1 0 0 0,2 1-1 0 0,0 0 1 0 0,3 1 0 0 0,1 0-1 0 0,1 1 1 0 0,2 1 0 0 0,-7 48-1 0 0,13-59-54 0 0,1 1 0 0 0,2 0 0 0 0,0-1 0 0 0,1 1-1 0 0,2-1 1 0 0,0 1 0 0 0,2-1 0 0 0,1 0 0 0 0,1-1 0 0 0,1 1-1 0 0,11 22 1 0 0,-9-25-37 0 0,1-1 0 0 0,2-1 0 0 0,0 0 0 0 0,1 0-1 0 0,0-2 1 0 0,2 0 0 0 0,0 0 0 0 0,1-2 0 0 0,1 0 0 0 0,0-1-1 0 0,41 25 1 0 0,-33-25-24 0 0,1-2 0 0 0,0-1 0 0 0,1-1 0 0 0,1-1-1 0 0,-1-1 1 0 0,36 5 0 0 0,-29-9-2 0 0,0-1 0 0 0,1-1 0 0 0,0-3-1 0 0,66-6 1 0 0,-53 0-3 0 0,-21-1-33 0 0,-28 7 43 0 0,90-31-11 0 0,-6-7-5 0 0,-79 35 3 0 0,0 0 1 0 0,0 1-1 0 0,-1-1 0 0 0,6-5 0 0 0,44-32-16 0 0,-30 18-40 0 0,20-24-25 0 0,-25 22-2 0 0,15-26 0 0 0,-19 25 16 0 0,13-38 64 0 0,-21 45 16 0 0,-1 0 0 0 0,5-29 0 0 0,-7 19 0 0 0,0-1 0 0 0,-2 1 0 0 0,-2-37 0 0 0,-3 31 12 0 0,-1-1 1 0 0,-1 1-1 0 0,-2 0 0 0 0,-1 1 0 0 0,-17-42 1 0 0,14 47 29 0 0,-1 0 1 0 0,-2 2 0 0 0,-1-1 0 0 0,0 2 0 0 0,-2 0 0 0 0,-28-31 0 0 0,34 44-22 0 0,-1 1 1 0 0,-1 0 0 0 0,1 1 0 0 0,-2 0 0 0 0,0 1 0 0 0,0 0 0 0 0,0 1 0 0 0,-17-6 0 0 0,2 3-424 0 0,0 1 0 0 0,0 2 0 0 0,-44-7 0 0 0,26 8-5753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6:06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5983 0 0,'1'3'321'0'0,"0"-1"0"0"0,1 1 0 0 0,-1-1-1 0 0,0 1 1 0 0,1-1 0 0 0,-1 1 0 0 0,1-1-1 0 0,0 0 1 0 0,3 3 0 0 0,3 6 507 0 0,28 41 2400 0 0,58 64-1 0 0,-75-96-3025 0 0,1-1 0 0 0,1 0 1 0 0,1-1-1 0 0,0-2 0 0 0,40 23 0 0 0,-21-16-892 0 0,-23-15-108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6:06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0 3223 0 0,'-9'3'585'0'0,"1"0"0"0"0,-1 0 0 0 0,1 1 0 0 0,0 0 0 0 0,-14 9 0 0 0,-33 30 1337 0 0,51-40-1802 0 0,-50 46 1939 0 0,2 3 0 0 0,-45 57 0 0 0,68-75-1472 0 0,-24 35 321 0 0,33-41-1079 0 0,-36 37 1 0 0,43-49-1989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6:07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9 102 3679 0 0,'-1'-2'36'0'0,"0"1"0"0"0,0-1-1 0 0,0 0 1 0 0,0 1-1 0 0,0-1 1 0 0,1 0-1 0 0,-1 0 1 0 0,0 0-1 0 0,1 0 1 0 0,0 0-1 0 0,-1 1 1 0 0,1-1-1 0 0,0 0 1 0 0,0 0 0 0 0,0 0-1 0 0,0 0 1 0 0,1 0-1 0 0,-1 0 1 0 0,0 0-1 0 0,1 0 1 0 0,-1 0-1 0 0,1 1 1 0 0,0-1-1 0 0,0 0 1 0 0,0 0-1 0 0,0 1 1 0 0,1-3 0 0 0,0 1 161 0 0,0-1 0 0 0,0 1 0 0 0,0-1 0 0 0,1 1 0 0 0,-1 0 1 0 0,1 0-1 0 0,0 0 0 0 0,0 0 0 0 0,0 1 0 0 0,1-1 1 0 0,-1 1-1 0 0,5-3 0 0 0,-2 3 155 0 0,1 1 0 0 0,-1-1 0 0 0,1 1-1 0 0,0 0 1 0 0,-1 1 0 0 0,1 0 0 0 0,0 0 0 0 0,7 1 0 0 0,53 10 956 0 0,-55-9-1255 0 0,104 23 222 0 0,-97-21-325 0 0,30 6-1004 0 0,-3-4-2884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6:07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1024 241 1839 0 0,'-36'-52'1483'0'0,"-2"-3"268"0"0,26 41-1264 0 0,0 1-1 0 0,-1 0 1 0 0,-1 0 0 0 0,-28-19 0 0 0,31 26-182 0 0,0-1 0 0 0,0 2 0 0 0,0 0 0 0 0,-1 0 0 0 0,1 1 0 0 0,-1 0 0 0 0,0 1 1 0 0,-15-2-1 0 0,6 3 107 0 0,0 0 0 0 0,-1 2 0 0 0,1 0 0 0 0,-1 1 1 0 0,1 2-1 0 0,0 0 0 0 0,0 1 0 0 0,0 1 0 0 0,0 1 1 0 0,1 1-1 0 0,-20 9 0 0 0,8 0 11 0 0,1 2-1 0 0,1 0 1 0 0,0 2 0 0 0,2 2 0 0 0,-48 45-1 0 0,49-41-153 0 0,1 1-1 0 0,2 2 1 0 0,0 0-1 0 0,2 2 0 0 0,2 0 1 0 0,-31 63-1 0 0,42-75-203 0 0,2 1 0 0 0,0-1 1 0 0,1 1-1 0 0,1 0 0 0 0,1 0 0 0 0,1 1 0 0 0,1-1 0 0 0,0 1 0 0 0,2 0 1 0 0,0-1-1 0 0,1 1 0 0 0,2 0 0 0 0,0-1 0 0 0,6 22 0 0 0,-1-16-46 0 0,0-2 0 0 0,2 1 1 0 0,0-1-1 0 0,23 36 0 0 0,-25-46-20 0 0,2-1 0 0 0,0 0 0 0 0,0-1 0 0 0,1 0 1 0 0,1-1-1 0 0,0 0 0 0 0,0 0 0 0 0,25 14 0 0 0,-8-8 1 0 0,2-2 0 0 0,0-2 0 0 0,0 0 0 0 0,53 12 0 0 0,-37-14 0 0 0,0-2 0 0 0,80 4 0 0 0,-72-12-10 0 0,6-2-33 0 0,29-11 32 0 0,-62 7 11 0 0,30-11 0 0 0,-36 8 0 0 0,32-15 0 0 0,-40 16 0 0 0,-1 0 0 0 0,0-2 0 0 0,-1 1 0 0 0,14-12 0 0 0,-14 8 3 0 0,1-1 0 0 0,-2-1-1 0 0,17-22 1 0 0,-20 23 8 0 0,0-1-1 0 0,-1 0 1 0 0,7-16 0 0 0,-6 7 0 0 0,7-29 0 0 0,-9 27 13 0 0,-1 0-1 0 0,2-44 1 0 0,-7 39 6 0 0,-1 1 0 0 0,-1-1 1 0 0,-2 1-1 0 0,-1 0 0 0 0,-17-55 0 0 0,2 28 5 0 0,-52-102 0 0 0,58 130-25 0 0,-2 1 0 0 0,0 0 0 0 0,-22-24 0 0 0,30 41-77 0 0,-2 0 0 0 0,1 0 0 0 0,-1 1 0 0 0,-1 0 0 0 0,0 1 0 0 0,0 0 0 0 0,-1 0 0 0 0,1 2 0 0 0,-19-9 0 0 0,17 10-722 0 0,-1 1 0 0 0,-25-6 1 0 0,7 5-5766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6:09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3 919 0 0,'-2'0'109'0'0,"0"-1"0"0"0,-1 0 0 0 0,1 1 0 0 0,-1 0 0 0 0,1 0 0 0 0,-1-1 0 0 0,1 2 0 0 0,-1-1 0 0 0,1 0 0 0 0,-1 0 0 0 0,1 1 0 0 0,-1-1 0 0 0,1 1 0 0 0,-1 0 1 0 0,1 0-1 0 0,0 0 0 0 0,0 0 0 0 0,-1 0 0 0 0,1 0 0 0 0,-3 3 0 0 0,4-3 24 0 0,0 0 1 0 0,-1 0 0 0 0,1 0 0 0 0,0 0 0 0 0,0 1-1 0 0,0-1 1 0 0,1 0 0 0 0,-1 1 0 0 0,0-1 0 0 0,0 0 0 0 0,1 1-1 0 0,-1-1 1 0 0,1 1 0 0 0,-1-1 0 0 0,1 1 0 0 0,0 0 0 0 0,-1-1-1 0 0,1 1 1 0 0,0-1 0 0 0,0 1 0 0 0,0-1 0 0 0,0 1-1 0 0,1 0 1 0 0,-1-1 0 0 0,0 1 0 0 0,1-1 0 0 0,-1 1 0 0 0,1-1-1 0 0,-1 1 1 0 0,1-1 0 0 0,0 1 0 0 0,1 2 0 0 0,3 4 339 0 0,1-1-1 0 0,0 1 1 0 0,1-1 0 0 0,0 0 0 0 0,0 0 0 0 0,0-1-1 0 0,1 0 1 0 0,0 0 0 0 0,17 8 0 0 0,2 0 733 0 0,47 17 0 0 0,-45-20-706 0 0,9 1-197 0 0,-23-8-96 0 0,53 14 335 0 0,-10-4-316 0 0,-27-8-2 0 0,36 6-10 0 0,-34-7-45 0 0,31 4-17 0 0,-31-4-7 0 0,35 5-6 0 0,-32-4-23 0 0,112 18 93 0 0,294 43 855 0 0,-408-63-926 0 0,44 5-54 0 0,12 0 5 0 0,-3 0-1 0 0,-4 0-4 0 0,-59-6-55 0 0,37 8 106 0 0,-14 0 124 0 0,67 27-1 0 0,-68-19 49 0 0,55 22 300 0 0,-74-29-508 0 0,-20-9-78 0 0,0 1 1 0 0,0-2 0 0 0,1 1 0 0 0,-1-1 0 0 0,1 0 0 0 0,0 0 0 0 0,-1-1 0 0 0,17 1 0 0 0,23-1-28 0 0,-35-1-79 0 0,2-2-39 0 0,38-8-925 0 0,-39 8-3843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6:09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14 614 1375 0 0,'-1'1'177'0'0,"0"0"-1"0"0,0 0 1 0 0,0 1-1 0 0,0-1 1 0 0,0 0-1 0 0,0 0 0 0 0,0 1 1 0 0,0-1-1 0 0,0 0 1 0 0,1 1-1 0 0,-1-1 0 0 0,0 1 1 0 0,1-1-1 0 0,-1 1 1 0 0,1 2-1 0 0,0-3-118 0 0,0-1-1 0 0,0 0 0 0 0,0 1 1 0 0,0-1-1 0 0,0 0 1 0 0,0 1-1 0 0,0-1 1 0 0,0 0-1 0 0,1 0 1 0 0,-1 1-1 0 0,0-1 1 0 0,0 0-1 0 0,0 0 1 0 0,1 1-1 0 0,-1-1 1 0 0,0 0-1 0 0,0 0 1 0 0,1 1-1 0 0,-1-1 1 0 0,0 0-1 0 0,1 0 1 0 0,-1 0-1 0 0,0 0 1 0 0,0 0-1 0 0,1 1 0 0 0,15-1 1129 0 0,33-12 605 0 0,-47 11-1134 0 0,13-4-352 0 0,42-15-9 0 0,-42 14-34 0 0,0 0-20 0 0,48-18-2 0 0,-34 13 3 0 0,22-8 10 0 0,-24 9 3 0 0,29-10 0 0 0,-26 9-9 0 0,31-11-39 0 0,-31 11-15 0 0,33-9-1 0 0,-30 9-1 0 0,33-9-7 0 0,-32 9-7 0 0,35-12-1 0 0,-34 12-2 0 0,35-9-13 0 0,-36 11-8 0 0,31-7-1 0 0,-33 8-4 0 0,32-8-17 0 0,-33 8-10 0 0,28-4-1 0 0,-31 5 7 0 0,53-14 188 0 0,-65 18-260 0 0,47-13 235 0 0,9-5 179 0 0,-1 3 29 0 0,-14 3 12 0 0,22-8-11 0 0,-63 19-312 0 0,-2-1-25 0 0,57-16 309 0 0,-43 14-286 0 0,19-7-22 0 0,-20 5 48 0 0,29-10-185 0 0,-29 8 38 0 0,23-10-74 0 0,-37 16-118 0 0,-1-2-1211 0 0,47-28-4816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30T11:45:02.5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20919 15520 911 0,'-11'7'0'0,"2"-4"0"0,2 3 0 0,2-6 0 16,5 0 2656-16,0 0 448 0,-2 0 96 0,-1 2 0 16,-4 0-1472-16,1-2-288 0,1 3-64 0,2-3-16 0,1 0-64 0,1-3-16 15,4 3 0-15,0-4 0 0,2 2-192 0,3-1-32 16,0 0-16-16,2-1 0 0,0 2-208 0,1 0-64 15,-2 0 0-15,-2-1 0 0,2 2-128 0,-9 1-16 16,0 0-16-16,0 0 0 0,0 0-96 0,58-16 0 16,-58 16-16-16,0 0 0 0,0 0-192 0,51-22-48 15,-51 22 0-15,0 0 0 0,0 0 0 0,54-41-16 16,-54 41 0-16,0 0 0 0,47-37-48 0,-47 37 0 16,0 0 0-16,48-45 0 0,-48 45-192 0,0 0 144 15,50-47-144-15,-50 47 128 0,0 0-128 0,46-44 0 16,-46 44 144-16,0 0-144 0,47-38 208 0,-47 38-16 15,0 0-16-15,48-33 0 0,-48 33 112 0,0 0 32 16,0 0 0-16,62-39 0 0,-62 39-48 0,0 0 0 0,49-35 0 0,-49 35 0 16,0 0-112-16,57-39-32 0,-57 39 0 0,0 0 0 15,56-44-128-15,-56 44 0 0,0 0 0 0,59-47 128 16,-59 47-128-16,0 0 0 0,58-45 0 0,-58 45 0 16,0 0 0-16,0 0 0 0,57-52 0 0,-57 52 0 15,43-40 0-15,-43 40 0 0,46-43 0 0,-46 43 0 16,45-38 0-16,-45 38 0 0,0 0 0 0,61-55 0 15,-61 55 0-15,44-39 128 0,-44 39-128 0,45-40 0 16,-45 40 144-16,50-40-144 0,-50 40 160 0,51-40-160 16,-51 40 144-16,53-42-144 0,-53 42 128 0,52-41-128 15,-52 41 0-15,49-42 128 0,-49 42-128 0,52-44 0 16,-52 44 0-16,52-47 0 0,-52 47 0 0,50-40 0 16,-50 40 0-16,46-42 0 0,-46 42 0 0,50-39 0 0,-50 39 0 15,47-43 0-15,-47 43 0 0,49-45 0 0,-49 45 0 0,47-47 0 16,-47 47 0-16,41-38 0 0,-41 38 0 0,0 0 0 15,48-51 0-15,-48 51 0 0,46-47 0 0,-46 47 0 16,46-48 0-16,-46 48 0 0,46-44 0 0,-46 44 0 16,44-45 128-16,-44 45-128 0,45-41 128 0,-45 41-128 15,45-40 192-15,-45 40-64 0,47-41-128 0,-47 41 128 16,49-45-128-16,-49 45 128 0,47-43-128 0,-47 43 0 16,43-40 144-16,-43 40-144 0,40-39 0 0,-40 39 128 15,42-40-128-15,-42 40 0 0,45-46 0 0,-45 46 0 16,44-42 0-16,-44 42 0 0,48-44 0 0,-48 44 128 15,52-47-128-15,-52 47 0 0,55-48 0 0,-55 48 0 16,56-47 0-16,-56 47 128 0,59-53-128 0,-59 53 128 16,56-51-128-16,-56 51 128 0,51-45-128 0,-51 45 0 0,48-44 0 15,-48 44 128-15,52-50-128 0,-52 50 176 0,54-45-176 16,-54 45 192-16,55-47-64 0,-55 47 0 0,55-47 0 0,-55 47 0 16,55-42-128-16,-55 42 192 0,47-40-192 0,-47 40 192 15,42-36-192-15,-42 36 0 0,0 0 144 0,44-51-144 16,-44 51 0-16,0 0 0 0,30-47 0 0,-30 47 0 15,0 0 0-15,16-43 0 0,-16 43 0 0,0 0-12576 16,9-46-2432-16</inkml:trace>
  <inkml:trace contextRef="#ctx0" brushRef="#br0" timeOffset="1633.2">21397 12483 1839 0,'0'-2'160'0,"0"1"-160"16,0-2 0-16,0 3 0 0,0 0 704 0,0-1 128 16,2 1 0-16,-2-5 16 0,1 4 496 0,1-4 112 15,-1 1 16-15,1 2 0 0,-1 0 112 0,0 2 16 16,0 2 16-16,1 0 0 0,0 0 208 0,3 2 32 16,1-1 16-16,2 0 0 0,-3 1-400 0,1-1-64 15,1 0-32-15,3 1 0 0,1 1-464 0,3-1-80 16,1 2-32-16,2 1 0 0,2 2-224 0,-2 0-64 15,1 0 0-15,1 4 0 0,-2-2-96 0,2 4-32 16,-1 3 0-16,0 1 0 0,0 1 48 0,2 2 0 16,1 0 0-16,-1 3 0 0,1 0-96 0,0 1-16 0,1 2 0 15,0 0 0-15,2 1-64 0,-1-1-32 0,2 3 0 16,-1 1 0-16,-3-7-64 0,2 5-16 0,2 4 0 16,2 1 0-16,3 0 0 0,1-1 0 0,1 1 0 0,0-5 0 15,0 1-16-15,0-1-128 0,-2 3 192 16,0-5-64-16,-2-3 0 0,-2-3-128 0,-3 7 192 0,-1-7-64 15,-5-4-128-15,1 6 192 0,3 7-192 16,2 0 192-16,1 7-64 0,1-6 0 0,-1-1 0 0,-1-3 0 16,1-2-128-16,-3 3 160 0,0-4-160 0,0 3 160 15,0 1-160-15,1-1 0 0,-1-2 144 0,0-4-144 16,-2-1 0-16,-1 1 0 0,1-2 0 0,2 5 0 16,-2-2 0-16,1 2 0 0,1 2 0 0,-1-1 128 15,0-1-128-15,0-3 0 0,-1 2 0 0,0-3 0 0,-2 1 0 16,-1-2 0-16,-1 1 0 0,-1-4 0 15,1 4 0-15,-2 2 0 0,2-1 0 0,0-1 0 0,-2 1 0 16,1-2 0-16,0 0 0 0,-2-3 0 0,-2-3 0 16,1 0 0-16,3 2 0 0,3 2 0 0,-1-1 0 15,1 3 0-15,2-2 0 0,-1-1 0 0,0 1 0 0,-2 1 0 0,1-6 0 16,-1 3 0-16,2 0 0 0,-4 0 0 16,2 2 0-16,1-2 128 0,-3 0-128 0,2 0 0 15,-2 3 0-15,-2-3 0 0,-2 0 0 0,1-1 0 16,2 2 0-16,0 1 0 0,0 1 0 0,-2-1 0 15,1-1 0-15,1 1 0 0,-1-2 0 0,2 0 0 16,-1 0 0-16,1-1 0 0,-2 1 0 0,2-3 0 16,1 3 0-16,-1-4 0 0,1 4 0 0,1-3 0 15,0 0 0-15,1-1 0 0,-3 2 0 0,2-2 0 16,-1 3 0-16,-1-2 0 0,-1 0 0 0,-1 2 0 16,1-1 0-16,0-2 0 0,-2 2 0 0,0 1 0 0,0-2 0 15,-1 2 0-15,2-3 0 0,-1 2 0 0,0-2 0 0,1 1 0 16,0-1 0-16,0 0 0 0,2-2 0 0,-2 3 0 15,-2-3 0-15,1-1 0 0,0 4 0 0,1-1 0 16,-4 1 0-16,1-4 0 0,0 4 0 0,-2-1 0 0,2-2 0 16,-1 2 0-16,0 1 0 0,-1-3 0 15,2 2 0-15,-3-1 0 0,1 0 0 0,0-1 0 16,-1 0 0-16,0-1 0 0,0-2 0 0,-1 2 0 16,0-3 0-16,1 0 0 0,0-2 0 0,-2 2 0 15,0-2 0-15,-1-1 0 0,1 2 0 0,0-3 0 16,1 0 0-16,-1 2-160 0,-2-2 160 0,2 1-160 15,1 1-240-15,0-2-48 16,-2 2-16-16,1-2 0 0,1 2-560 0,-1 0-128 0,-1-2 0 0,-1-2-9584 16,0 0-1904-16</inkml:trace>
  <inkml:trace contextRef="#ctx0" brushRef="#br0" timeOffset="12549.83">26403 12572 2751 0,'-4'5'256'0,"2"-5"-256"0,-1 4 0 0,2-4 0 16,1 2 832-16,0 0 128 0,0 0 32 0,0 1 0 16,1 7 768-16,-1 2 160 0,1 5 16 0,1 8 16 15,-1 6 144-15,1 7 16 0,0 4 16 0,-1 8 0 16,1 3-208-16,0 4-32 0,1 3-16 0,1 3 0 15,-2 0-480-15,0 4-112 0,-1 0 0 0,0 0-16 16,-1 2-304-16,0 3-48 0,0 2-16 0,0 1 0 0,0-2-384 16,0 3-96-16,0 3-16 0,0 0 0 15,-1-1-176-15,1 1-32 0,0-2-16 0,0-1 0 0,-1 0-16 16,-2-3 0-16,1-1 0 0,-1-3 0 0,2-1-160 0,0 0 0 16,-3-8 144-16,0 0-144 0,1 0 0 0,-2-3 0 15,0 0 0-15,0-4 128 0,1-2-128 0,-2-3 0 0,1-4 0 16,0 0 0-16,1-3 0 0,1-3 0 15,0 3 0-15,1-6 0 0,0-3 0 0,0 2 0 0,2-1 0 16,-1 1 0-16,1-2-224 0,0-1 32 0,0-2 16 0,0-3 0 31,0-2-320-31,0-1-64 0,0-4-16 0,0-1 0 0,0-2-480 0,0-4-96 16,-2-1-32-16,2-6-13456 0</inkml:trace>
  <inkml:trace contextRef="#ctx0" brushRef="#br0" timeOffset="13593.08">26399 12451 911 0,'-7'1'0'0,"1"2"0"15,1-3 0-15,2 0 0 0,3 0 2384 0,0 0 400 16,1-3 80-16,1 2 16 0,-1-1-1088 0,1-2-192 0,3 0-64 0,-5 4 0 16,0 0-272-16,0 0-64 15,0 0-16-15,60-12 0 0,-60 12 32 0,0 0 16 16,65-3 0-16,-65 3 0 0,64 3-80 0,-64-3-32 0,83 4 0 0,-83-4 0 16,93 2-320-16,-93-2-64 0,93 4-16 0,-93-4 0 15,85 2-224-15,-85-2-48 0,94 1-16 0,-41 2 0 16,4-3-160-16,1-3-16 0,3 2-16 15,-2-1 0-15,1-1-240 0,-1 2 144 0,1-4-144 16,5 4 128-16,4-2-128 0,3 0 160 0,-1 3-160 16,1-4 160-16,1 1 144 0,-1 1 16 0,-7 1 16 15,7-2 0-15,5 3-176 0,-1 3-32 0,0-2-128 0,-8 4 192 16,-8-1-16-16,10 2-16 0,6 4 0 0,4-2 0 0,-4 2 224 16,1-2 32-16,-2 3 16 15,-1-1 0-15,-3-3-192 0,-1 2-48 0,6-2 0 16,-3 2 0-16,-3-3-64 0,-7-2 0 0,-4 1-128 15,7 0 192-15,11 0-192 0,1-2 0 0,-4 1 0 0,-3-1 0 16,-3 0 144-16,-3 0-144 0,-6 0 128 0,1 0-128 16,-2 1 0-16,-4-2 0 0,-3 2 128 0,-4-2-128 0,-47-2 0 15,75 10 0-15,-75-10 0 0,71 16 0 0,-71-16 144 0,59 16-144 16,-59-16 160-16,48 15-160 0,-48-15 160 0,40 10-160 16,-40-10 160-16,0 0-160 0,43 14 0 0,-43-14 128 15,0 0-128-15,0 0 0 0,0 0 0 0,0 0 0 16,0 0 0-16,0 0-12192 15,0 0-2336-15</inkml:trace>
  <inkml:trace contextRef="#ctx0" brushRef="#br0" timeOffset="14321.43">30706 12732 8287 0,'0'-3'736'0,"0"1"-592"15,0 2-144-15,0 0 0 0,3-1 640 0,-2 1 112 16,0 0 16-16,0-3 0 0,2-1 800 0,-1 2 160 16,-2 2 48-16,0 0 0 0,0 0-64 0,0 0-16 0,16 16 0 0,-13-7 0 15,-1 1-128-15,-1 6-32 16,2 6 0-16,-2 3 0 0,0 7-112 0,-2 5-16 0,1 4-16 15,-4 4 0-15,1 9-304 0,-3 5-64 16,-1 2-16-16,0 5 0 0,-2 7-336 0,-1 5-64 0,0 5-16 16,2-1 0-16,-1-3-272 0,1 1-64 0,-1 2-16 0,0-1 0 15,2-1-64-15,1-1-16 0,1-4 0 0,0 1 0 16,2-2-160-16,0 1 0 0,1 1 0 0,1-3 128 16,1-3-128-16,-1 2 0 0,-2 1 0 0,2-1 0 15,-3 2 0-15,1-3 0 0,0-4-128 0,0-1 128 16,0-6 0-16,-1-2-144 0,2 2 144 0,-3-6 0 15,2-2-192-15,1-4 192 0,1-1-192 0,-2-5 192 0,2 2-368 16,0-3 48-16,-2 1 0 0,2-5 0 16,1 1-256-16,-1-3-32 15,-2-3-16-15,2-1 0 0,-1-2-32 0,-1 0-16 0,-1-2 0 0,2-3 0 16,-2-3 48-16,1-2 16 0,-2 2 0 0,1-5 0 16,-1 1-288-16,0-5-48 15,1-5-16-15,1-2-12592 0</inkml:trace>
  <inkml:trace contextRef="#ctx0" brushRef="#br0" timeOffset="15022.24">26528 15745 14735 0,'1'14'1312'0,"0"-3"-1056"15,0-7-256-15,2-4 0 0,-1 0 1664 0,3 0 288 16,4 2 48-16,6 5 16 0,7 0-1248 0,10-3-240 16,8-2-48-16,6-2-16 0,1 0-464 0,6-2 0 15,4 0-176-15,6 2 176 0,3 2 0 0,9 3 0 16,7 1 0-16,6-1 0 0,0 3 592 0,5 1 48 15,3-2 0-15,7 3 0 0,3-1 320 0,3-3 80 16,1 0 16-16,6-3 0 0,6 1-416 0,2-4-64 0,3 0-32 0,0 0 0 16,3 0-368-16,-5-3-176 0,-4 2 160 15,7 0-160-15,8-1 128 0,-1 0-128 0,-7-2 0 0,-5 0 144 16,3 2-144-16,-8-2 0 0,-9-2 0 0,-5 0 0 16,-4 2-144-16,-5-1-64 0,-5 2-16 0,-6-4 0 15,-2 1-224 1,-7 2-64-16,-3 2 0 0,-5 1 0 0,-3-2 320 0,-7 3 192 0,-5-2-208 0,-9 1 80 0,-4-2 128 0,-39 3 0 15,61-6 0-15,-61 6 0 0,44-7 0 16,-44 7 0-16,0 0 0 0,0 0 0 16,0 0-656-16,0 0-112 0,0 0 0 15,2-47-11328-15</inkml:trace>
  <inkml:trace contextRef="#ctx0" brushRef="#br0" timeOffset="16480.78">27103 12512 1951 0,'-8'2'0'0,"3"-4"0"0,0 2 0 0,3-3 176 0,2 3-176 0,0-1 0 15,-1 1 0-15,-2-4 0 0,0-1 736 0,-2-1 112 16,-2-1 32-16,1 1 0 0,0-1-208 0,0 1-32 15,-2 2-16-15,1 0 0 0,1 2 288 0,-2 0 64 0,2 2 16 0,-1 0 0 16,1 0 176-16,-1 2 48 16,1 0 0-16,0 0 0 0,1 0 176 0,1 2 32 15,1-1 16-15,0-2 0 0,2 1-112 0,0 2-32 0,2 0 0 0,0 1 0 16,2 1-320-16,0 0-64 0,1 0-16 0,2 2 0 16,2 2 704-16,3 1 144 0,2 5 32 0,4 0 0 31,2 0-1776-31,5 6-496 0,3-2-16 0,1 4-16 0,-2-2 656 0,5 1 144 15,5 4 32-15,3 3 0 0,-2 1-48 0,0 4-16 0,0 1 0 16,-1 3 0-16,1 1-48 0,-1 0 0 0,-2 0 0 0,2 2 0 16,2 0 112-16,2 4 16 0,2-2 0 0,0 3 0 15,0-1 32-15,-2-1 16 0,-3 0 0 0,2 4 0 16,3 1-160-16,0 1-16 0,-3-1-16 0,2-5 0 16,2 2-176-16,3 3 160 0,-2 4-160 0,2-3 160 15,-4-3-160-15,-2-2 0 0,-5 2 0 0,4-1 128 0,0 1-128 16,1-1 128-16,-3-2-128 0,0 2 128 0,-1 0-128 0,-4-1 0 15,0 1 144-15,-2 0-144 0,-3-3 0 0,-1-3 128 16,0 3-128-16,0-3 0 0,-1-5 0 0,-4-1 144 16,-1-2-144-16,-2-1 0 0,-2 0 144 0,3 5-144 15,-1-4 0-15,1 1 144 0,-1-3-144 0,1 1 0 0,-1-1 0 0,2-1 0 16,-1 1 0-16,1-2 0 16,-1 2 0-16,2-2 0 0,0-4 0 0,-1-1 0 15,0 2 0-15,1-1 0 0,0-2 0 0,0 5 0 16,1 0 0-16,1 1 0 0,-2-1-128 0,-2-2 128 0,0-1 0 0,-1-2 0 15,1 4 0-15,0-1 0 0,-1-1 0 0,1 1 0 16,0-1 0-16,0 1 0 16,0-1 0-16,-2-1 0 0,-1-4 0 0,0-1 0 15,3-1 0-15,-3-2 0 0,0 3 0 0,-3-3 0 0,1-3 0 16,-3 0 0-16,0 2 0 0,0-4 0 0,0 0 0 0,-1-1 0 16,3 0 0-16,-5-2 0 0,2 0-144 15,-1 0 144-15,0-1-256 0,-2-1 16 0,0-1 0 0,-2-3 0 31,0 1-592-31,-4-2-128 0,1 1-32 0,-5-5-15216 0</inkml:trace>
  <inkml:trace contextRef="#ctx0" brushRef="#br0" timeOffset="17767.97">29766 12489 10127 0,'-1'3'896'0,"0"-3"-704"0,1 1-192 0,-1-1 0 16,1 0 1216-16,-2 3 192 0,0-3 64 0,-2 3 0 16,0 2 608-16,-1-1 128 0,-1 2 32 0,0 0 0 15,1 1-368-15,0-1-64 0,2 1-16 0,-1-1 0 16,0 3-592-16,2-4-128 0,-1 4-32 0,1-1 0 16,0 0-400-16,2 0-96 0,-1 2-16 0,0-1 0 15,0 1-32-15,-2 2-16 0,0-1 0 0,-2 4 0 16,-2-1 0-16,0 1 0 0,-3 1 0 0,-2-2 0 15,-2 3-144-15,-2-1-16 0,-1 6-16 0,-3 0 0 16,-2 3-128-16,-3 1-32 0,-3 2 0 0,-2 3 0 0,0 4-144 0,-1-3 128 16,2 0-128-16,-2 0 128 0,1 2-128 0,-1-2 0 15,3-1 144-15,-1 1-144 0,2-4 0 0,2 1 0 16,-1-3 0-16,2 1 128 0,-2 1-128 0,0 2 0 16,-2 3 0-16,0 0 0 0,-2 2 0 0,-1 3 0 15,-1-1 0-15,1 1 0 0,-1 3 0 0,-2-3 0 16,-1 7 0-16,-2-1 0 0,0 1 0 0,0-1 0 15,-2 1 0-15,3-2 0 0,2-2 0 0,-5 6 0 0,0 1 0 0,-1 0 0 16,3 2 0-16,3-6 0 0,1 0 0 0,4 0 0 16,-1-3 0-16,3 1 0 0,0 0 0 0,1-1 0 15,1-2 0-15,0-3 0 0,2-1 0 0,-2-3 0 16,0 1 0-16,-1-1 0 0,3-3 0 16,-3 1-128-16,-4 4 128 0,1 3 0 15,-2 2 0-15,1-1 0 0,0-1 0 0,3-2 0 16,2-1 0-16,-1 1 0 0,-1 3 0 0,0 1 0 0,1-2 0 0,1-5 0 15,2 0 0-15,1 3 0 0,2-4 0 0,1-3-128 16,2 0 128-16,1-3 0 0,-2 4 0 0,4-6 0 16,0 2 0-16,0-3 0 0,0 4 0 0,0 1 0 15,-1-1 0-15,0-1 0 0,2-3 0 0,0 3 0 16,0-3 0-16,0-2 0 0,0 0 0 0,-1 3 0 16,1-3 0-16,-3 2 0 0,1 3 0 0,0-1 0 15,0 3 0-15,0 1 0 0,0-4 0 0,0-1 0 0,3-1 0 16,0-2 0-16,2-5 0 0,0 1-128 0,3-3 128 15,0-4 0-15,4-1 0 0,-1-2 0 0,3-1 0 0,-1-4-160 16,2 2 160-16,3-6-160 16,-1 2-944-16,3-5-192 0,3-3-48 0,-8 9-15280 15</inkml:trace>
  <inkml:trace contextRef="#ctx0" brushRef="#br0" timeOffset="36192.49">29932 11004 15663 0,'0'-1'1392'0,"0"1"-1120"0,0 0-272 0,0 0 0 15,0 0 1136-15,-1 0 160 0,-1 0 48 0,0 4 0 16,0-1 1088-16,-2 6 208 0,-1 4 48 0,0 3 16 16,-1 6-784-16,-2 3-144 0,1 7-48 0,-2 9 0 15,-2 7-688-15,0 7-144 0,-1 10-16 0,-4 4-16 16,-4 6-480-16,-5 2-112 0,-5 2-16 0,-1-1 0 15,1-5-256-15,-3-4 128 0,-1 2-128 0,0-6 0 16,2-2 0-16,-1-2 0 0,-1-3 0 0,4-1 0 16,0-4 0-16,4-6 0 0,2-5 0 0,3-8 0 15,3-2 0-15,-1-8 0 0,4-1 0 0,2-5 0 0,0-4 0 16,2-5 0-16,1-3 0 0,2-3 0 16,0-3-640-16,3-2-128 0,0-2-16 0,2 1-16 15,2-6-2000-15,-1 0-400 0</inkml:trace>
  <inkml:trace contextRef="#ctx0" brushRef="#br0" timeOffset="36407.8">29384 12283 5519 0,'-1'-9'240'0,"0"6"64"0,-1-2-304 0,1 1 0 16,1 1 0-16,-1 2 0 0,0 1 1536 0,0 0 256 16,-2-2 64-16,1 4 0 0,-1 4 704 0,-1 1 128 15,3 6 48-15,-1 2 0 0,2 2-400 0,-2 2-80 16,2 2-16-16,3-1 0 0,-1-1-704 0,3 0-128 15,0 0-48-15,3-5 0 0,-1 0-416 0,2-5-96 0,1-3-16 0,0-2 0 16,2-4-512-16,-12 0-96 0,0 0-32 0,0 0 0 16,56-47-192-16,-56 47 0 0,35-45-192 0,-35 45-11232 15,41-61-2256 1</inkml:trace>
  <inkml:trace contextRef="#ctx0" brushRef="#br0" timeOffset="37735.9">28516 7997 15663 0,'-1'7'1392'0,"0"2"-1120"16,-1 0-272-16,2-2 0 0,-1-1 1200 0,0 7 176 16,-2 6 32-16,-1 16 16 0,-3 14 336 0,-1 6 64 15,0-8 16-15,1-3 0 0,1-9-944 0,-1-7-176 16,4-8-32-16,0-5-16 0,1-5-432 0,2-6-96 16,0-4-16-16,1-4 0 0,2 0-128 0,-1-4 0 15,2-5 0-15,1-3 0 0,2-6 0 0,2 0 0 16,-3 3-176-16,3-1 176 0,-9 20-128 0,19-47 128 15,-6 21-128-15,-2 2 128 0,-11 24 0 0,25-41-128 0,-25 41 128 16,0 0 0-16,33-45 0 0,-33 45-128 16,0 0 128-16,0 0 0 0,0 0 144 0,0 0 112 0,0 0 32 0,62-18 0 15,-54 20 288-15,1 2 48 0,5 5 16 0,2-2 0 0,-16-7-208 16,39 21-48-16,-18-11 0 0,-21-10 0 16,44 18-256-16,-44-18-128 0,38 17 128 0,-38-17-128 15,0 0 0-15,54 12 0 0,-54-12 0 0,0 0 0 16,0 0 0-16,0 0 0 0,63-9 0 0,-63 9 0 0,0 0 0 0,0 0 0 15,23-36-128-15,-23 25 128 16,-2 1 0-16,0-3 0 0,-3 0 0 0,-4 1 0 16,0-3 0-16,-3 4 0 0,0-1 0 0,-3 1 0 15,0 3 0-15,-1 4 160 0,-1 2 16 0,0 2 0 16,-2 2 544-16,-1 6 112 0,1 2 32 0,-3 5 0 0,3 3-240 16,0 4-48-16,3 4-16 0,1-1 0 15,5-1-336-15,3 3-64 0,6-1-16 0,3-1 0 0,7-1-144 16,7-4 0-16,4 0 0 0,6-5 0 15,-26-15-624-15,59 18-208 0,-59-18-32 0,73 6-16256 0</inkml:trace>
  <inkml:trace contextRef="#ctx0" brushRef="#br0" timeOffset="38103">29220 8117 13823 0,'-10'-9'608'0,"1"2"128"0,2 1-592 0,1 1-144 15,1 3 0-15,2 2 0 0,-1-2 2272 0,-2 2 416 16,-4-4 96-16,-2 1 16 0,-4 3 144 0,0 0 16 15,1 3 16-15,1 1 0 0,2 5-1296 0,1-2-256 16,2 5-48-16,4-3-16 0,3 1-848 0,2 0-192 16,4 0-16-16,2-2-16 0,4 2-288 0,2-4 0 15,-12-6 0-15,0 0 0 0,51 14-240 0,-51-14-48 0,0 0-16 0,0 0 0 32,68-5-576-32,-68 5-112 0,0 0-32 0,0 0 0 15,0 0-144-15,49-37-48 0,-44 27 0 0,-1 4 0 16,-4-3 560-16,0 6 96 0,-1-4 32 0,-3 5 0 0,0 1 768 0,-2 1 144 0,0 3 48 0,-2 1 0 15,1 2 1104-15,-2 3 208 0,3 1 48 0,-3 5 16 16,2 1-784-16,-2 1-176 0,3 4-16 0,1-1-16 0,0 2-512 16,2 2-112-16,0 2 0 0,-1-2-16 15,2-1-176-15,-2-1 128 0,-1 0-128 0,0-3 128 16,2-6-128-16,-4 2 0 0,-2 1 144 0,-4 0-144 16,0 0 0-16,-3-3 144 0,-2-3-144 0,1-7 0 15,0 2 0-15,-2-7 0 0,0-2 0 0,2-5 0 16,4-1-128-16,-1-6-144 0,4-2-32 0,4-4-11856 15,2-4-2368-15</inkml:trace>
  <inkml:trace contextRef="#ctx0" brushRef="#br0" timeOffset="38264.49">29283 8025 17503 0,'-1'4'1552'0,"1"-1"-1232"15,0 0-320-15,0 0 0 0,1 0 2320 0,0 1 416 16,1 8 80-16,2 5 0 0,2 10-1120 0,-1-1-224 15,0 5-64-15,-1-5 0 0,-2-2-768 0,0-4-176 16,-1 0-16-16,-2-3-16 16,1-6-912-16,-2 1-176 0,1-6-48 0,1-3-13840 0</inkml:trace>
  <inkml:trace contextRef="#ctx0" brushRef="#br0" timeOffset="38385.16">29336 8054 3679 0,'1'-22'160'0,"-1"5"32"0,1 3-192 0,1 4 0 0,-1 1 0 0,0 5 0 16,2 1 896-16,-1-7 144 0,3-5 32 0,-5 15 0 15,12-35-1072-15,-12 35-176 0,0 0-48 0,23-36-16 16,-23 36 240-16,0 0 0 0,0 0 0 0,0 0 0 16</inkml:trace>
  <inkml:trace contextRef="#ctx0" brushRef="#br0" timeOffset="38851.92">29628 8067 15663 0,'-11'3'688'0,"2"-6"144"0,0 2-656 0,4-1-176 0,4 2 0 0,0 0 0 0,-2-3 1616 0,-2 2 304 16,-4-2 48-16,-5 0 16 0,-5-1 640 0,1 4 144 16,-1 1 32-16,1 5 0 0,3 1-1136 0,1 3-240 15,3 2-32-15,1 0-16 0,5 2-800 0,2 1-176 16,3-2-16-16,0 2-16 0,5-1-368 0,3 1 0 16,3-3 0-16,2-2 128 0,-13-10-128 0,27 12-128 0,-27-12 128 0,0 0-192 31,54 6-1024-31,-54-6-192 0,0 0-64 0,61-14 0 15,-61 14-1728-15,0 0-368 0,0 0-64 0,56-39-16 16,-56 39 368-16,0 0 64 0,16-36 16 0,-15 28 0 0,-1-2 2560 0,0 4 512 16,-3-3 128-16,0 3 0 0,-2 0 2048 0,0 2 432 15,-1 1 80-15,-1 2 32 0,3 2 400 0,-4 2 80 16,2 1 0-16,-1 2 16 0,0 0-1040 0,2 3-224 0,2 1-32 16,0-1-16-16,2 4-880 0,1-1-192 0,1 1-16 0,2-4-16 15,0 4-448-15,2-3-96 0,0-2 0 0,1 2-128 16,2-4 0-16,-1 1 0 0,-7-7 0 0,0 0 0 15,0 0-144-15,0 0-96 0,52 1-16 0,-52-1 0 32,0 0-384-32,0 0-64 0,56-24-32 0,-56 24 0 15,0 0 32-15,0 0 0 0,0 0 0 0,58-21 0 0,-58 21 320 0,0 0 64 0,0 0 0 0,0 0 16 16,0 0 304-16,32 19 0 0,-31-13 0 0,-1 0 0 16,-1 4 688-16,-3-1 192 0,0 3 32 0,-1-1 16 15,0 2-16-15,1-1 0 0,0-2 0 0,2-1 0 16,2 0-912-16,3-2-384 0,2-5 32 0,3 2-16160 15</inkml:trace>
  <inkml:trace contextRef="#ctx0" brushRef="#br0" timeOffset="39316.61">30453 8114 24879 0,'-14'3'1088'0,"5"-3"256"0,2 1-1088 0,3 2-256 0,3-3 0 0,1 2 0 15,0 2 336-15,-3-1 16 0,1 6 0 0,-2 1 0 16,1 5 608-16,-2 5 128 0,1-2 32 0,1 2 0 16,2 1-592-16,1-1-112 0,3-4-32 0,2 0 0 15,2-1-384-15,3-3-224 0,1-2 32 0,-11-10 0 16,0 0-1280-16,46 16-256 0,-46-16-64 0,0 0 0 16,0 0-928-16,55-9-192 0,-55 9-32 0,0 0-16 15,0 0 768-15,49-29 144 0,-49 29 48 0,0 0 0 16,0 0 2000-16,0 0 288 0,0 0 112 0,0 0 32 0,0 0 2256 0,0 0 448 15,0 0 80-15,0 0 32 0,0 0-64 0,0 0-16 16,0 0 0-16,0 0 0 0,0 0-1392 0,0 0-288 16,0 0-48-16,21 13-16 0,-21-13-736 0,0 0-160 15,0 0-16-15,45 16-16 0,-45-16-496 0,0 0 128 16,0 0-128-16,64-7 0 16,-64 7-304-16,0 0-96 0,47-37-32 0,-47 37-16112 15</inkml:trace>
  <inkml:trace contextRef="#ctx0" brushRef="#br0" timeOffset="39850.76">30903 7779 16575 0,'-7'13'736'0,"4"-3"160"0,0 2-720 0,2-3-176 0,1 0 0 0,0-2 0 16,1 5 720-16,-1 4 112 0,0 4 32 0,-1 18 0 15,0 12 832-15,-3-2 160 0,0 1 48 0,-1-3 0 16,-1-3-496-16,0-1-80 0,0-4-32 0,0-4 0 16,0-5-624-16,2-5-128 0,0-4-32 0,3-4 0 15,0-3-512-15,2-5 0 0,0-4 0 0,2 0 0 16,-3-4-224-16,0 0-160 16,0 0-16-16,0 0-16 0,0 0-1056 0,42-42-192 0,-42 42-64 0,0 0 0 15,33-51 448-15,-33 51 96 16,27-34 16-16,-27 34 0 0,0 0 656 0,40-35 128 0,-40 35 16 0,0 0 16 15,0 0 784-15,0 0 144 0,0 0 48 0,54-9 0 16,-49 15 1520-16,0 0 304 0,0 1 64 0,-1 1 16 0,-1 2-608 16,1-3-128-16,0 6-32 0,1-1 0 0,0-3-960 15,0 1-192-15,1 0-32 0,-1-4-16 0,2 4-400 0,-1-2-160 16,-6-8 128-16,0 0-128 0,21 14 0 0,-21-14 0 16,0 0 0-16,0 0 0 0,0 0-208 0,0 0-80 15,0 0-16-15,52-10 0 16,-52 10-704-16,0 0-144 0,0 0-16 0,33-48-16 15,-33 48-704-15,0 0-144 0,23-47-16 0,-23 47-16 16,14-34 480-16,-14 34 112 0,0 0 0 0,13-42 16 0,-13 42 1152 0,0 0 304 16,-1-19 0-16,-1 16 0 0,-3 3 1664 0,0 4 416 15,0 1 96-15,-1 5 0 0,-1 0 32 0,1 2 0 16,1 0 0-16,0 4 0 0,2 1-1136 0,-1 1-240 0,3 2-32 16,1 1-16-16,1-1-528 0,3-2-128 0,1-2 0 0,2 0-128 15,2 0 0-15,0-3 0 0,-9-13-160 0,26 15 160 31,-26-15-2208-31,0 0-320 0</inkml:trace>
  <inkml:trace contextRef="#ctx0" brushRef="#br0" timeOffset="40302.67">31401 8234 9215 0,'-1'-3'816'0,"1"-2"-656"0,0 5-160 0,0 0 0 16,0 0 2896-16,0 0 560 0,0 0 96 0,0 0 32 15,0 0-880-15,0 0-160 0,37 12-48 0,-30-1 0 16,-1 5-800-16,1 2-160 0,-4 3-48 0,1-2 0 15,-1 4-704-15,-3-1-144 0,1-1-16 0,-2 1-16 16,-1-2-400-16,0-2-80 0,-3-1 0 0,1-3-128 16,-1-4 0-16,2-1 0 0,-2-2 0 0,1-4 0 0,1-2 0 0,1-2 0 15,1-4 0-15,-1-3-192 16,4 0-416-16,-1-2-80 0,-1 10-16 0,0 0 0 16,12-45 80-16,-12 45 16 0,0 0 0 0,23-48 0 0,-23 48 304 0,0 0 64 15,27-43 16-15,-27 43 0 0,0 0 224 0,0 0-176 16,0 0 176-16,0 0-160 0,0 0 768 0,53-20 160 15,-53 20 16-15,15 10 16 0,-15-10 272 0,13 12 48 16,-5-4 16-16,-2 0 0 0,1 0-752 0,1 1-128 16,0-1-48-16,1 2 0 0,0-4-208 0,-9-6 128 0,17 14-128 15,-17-14 0-15,0 0 0 0,0 0 0 0,0 0 0 16,41 6 0-16,-41-6 0 0,0 0 0 16,0 0 0-16,0 0 0 15,0 0-416-15,39-36-32 0,-39 36 0 0,0 0 0 0,13-41-336 16,-13 41-80-16,4-34-16 0,-4 34 0 15,4-31 336-15,-4 31 64 0,0 0 16 0,2-31 0 0,-2 31 656 0,0 0 144 0,-4-5 32 0,0 10 0 16,1 4 832-16,-1-1 160 0,-1 6 48 0,1 2 0 16,-1 2-640-16,3 5-112 0,-1-2-16 0,3-1-16 15,2 2-304-15,1 0-48 0,2-1-16 0,1-4 0 0,3 2-256 16,0-4-144-16,-1-4 16 0,3 0-19184 16</inkml:trace>
  <inkml:trace contextRef="#ctx0" brushRef="#br0" timeOffset="40905.28">29343 9008 6095 0,'4'-5'128'0,"-3"2"16"0,2 2 16 0,-2-2 32 0,0 3-192 0,-1 0 0 0,0 0 0 0,0 3 0 15,0-2 3104-15,0 4 576 0,0 2 112 16,-1 3 32-16,1 2-640 0,-2 4-128 0,-1 6-32 0,-2 0 0 15,0 4-1168-15,-1 2-224 0,0 1-48 0,-3-1-16 16,1 0-816-16,0-2-176 0,2-2-16 0,0-4-16 16,1-2-384-16,-1-5-160 0,2-3 128 0,1-4-128 15,2-3 0-15,0-5 0 0,1-2 0 0,0-3 0 32,2-4-784-32,1-5-144 0,1 0-32 0,-1-7 0 15,-3 23-656-15,11-48-144 0,-4 23-32 0,-1-3 0 0,0-1 896 0,1-3 160 16,1 4 32-16,0-6 16 0,1 2 688 0,-9 32 176 0,20-57 16 0,-20 57 0 15,20-48 688-15,-20 48 144 0,0 0 16 0,23-46 16 16,-23 46 352-16,0 0 64 0,0 0 0 0,0 0 16 16,32 18-208-16,-22-2-64 0,4 2 0 0,1 5 0 0,2 3-672 0,2-2-144 15,2 0-16-15,2 3-16 0,5 2-112 16,5 0-32-16,2 0 0 0,1-2 0 0,0-4-48 16,-4-2-16-16,-2-2 0 0,-6-3 0 0,-3-4-160 15,-21-12 0-15,29 14 0 0,-29-14 128 0,0 0-128 0,0 0 0 16,0 0 0-16,0 0 0 0,0 0 0 0,37-36 0 0,-37 15 0 15,0-1 0-15,-1 0 0 0,-1-7 0 16,0 1 0-16,0-4 0 0,1-2 0 0,-1 1-192 16,4 2 64-16,-1-1 128 15,1 4-1024-15,-2 28-64 0,8-47-32 0,-8 47-16736 0</inkml:trace>
  <inkml:trace contextRef="#ctx0" brushRef="#br0" timeOffset="41222">29979 9299 24879 0,'-7'4'1088'0,"4"-2"256"0,1-2-1088 0,2 0-256 0,0 0 0 0,1-2 0 0,3 2 320 0,-4 0 0 15,0 0 0-15,0 0 0 16,0 0 368-16,54-39 80 0,-54 39 0 0,0 0 16 16,47-31-144-16,-47 31-16 0,0 0-16 0,0 0 0 15,56-25-448-15,-56 25-160 0,0 0 0 0,0 0 144 0,0 0 608 0,26 16 112 16,-26-7 32-16,-4 4 0 0,0 3 304 0,-2 0 64 16,0 3 16-16,0-3 0 0,-1 2-768 0,2-2-160 15,2-1-32-15,1-1 0 0,4-4-512 16,1-2-96-16,5-2-32 0,-8-6-17216 15</inkml:trace>
  <inkml:trace contextRef="#ctx0" brushRef="#br0" timeOffset="41573.26">30480 9130 21183 0,'0'-2'944'0,"2"2"192"0,-2 0-912 0,0 0-224 0,0 0 0 0,0 0 0 15,0 0 512-15,0 0 64 0,0 0 16 0,71 0 0 0,-71 0 624 0,62 0 128 16,-62 0 32-16,69 0 0 16,-69 0-1760-16,70 0-336 0,-70 0-80 15,65-5-16-15</inkml:trace>
  <inkml:trace contextRef="#ctx0" brushRef="#br0" timeOffset="41762.14">30483 9214 31327 0,'-6'-3'1392'0,"4"3"272"0,2-2-1328 0,2 2-336 16,2 0 0-16,0 0 0 0,-2 2 176 0,-2-2-48 0,0 0 0 0,0 0 0 15,68 3 752-15,-68-3 144 0,67 1 16 0,-67-1 16 16,85 0-1056-16,-85 0 0 0,89-1 0 0,-89 1-15760 16</inkml:trace>
  <inkml:trace contextRef="#ctx0" brushRef="#br0" timeOffset="42330.86">31156 9240 1839 0,'-11'10'160'0,"2"-5"-160"0,1-2 0 0,4 1 0 16,4-4 4784-16,1-3 912 0,2 2 192 0,-1 1 48 16,-2 0-3264-16,0 0-656 0,0 0-128 0,0 0-32 15,48-37-848-15,-48 37-176 0,42-28-48 0,-42 28 0 16,51-36-592-16,-51 36-192 0,48-35 128 0,-48 35-128 15,47-38 0-15,-47 38 0 0,41-37-128 0,-41 37 128 0,40-35-256 0,-40 35 32 16,0 0 16-16,44-42 0 16,-44 42 208-16,0 0 0 0,0 0 0 0,0 0-144 15,-1-9 1056-15,-13 22 224 0,-2 3 32 0,-2 9 16 0,-1 3 0 0,-1 4 0 16,-2 3 0-16,1 6 0 0,3-1-736 16,0-1-160-16,5-1-32 0,4-6 0 0,3 2-256 0,5-8 0 15,3-4-128-15,4 0-18112 16</inkml:trace>
  <inkml:trace contextRef="#ctx0" brushRef="#br0" timeOffset="42942.64">29314 9796 19343 0,'-9'6'848'0,"5"-6"192"0,1 3-832 0,0-3-208 0,2 0 0 0,0 1 0 0,1 2 576 0,-2 0 80 16,2 6 16-16,-1 1 0 15,0 6 320-15,1 2 64 0,-1 5 16 0,-1-1 0 16,1 3 160-16,0-3 48 0,1 0 0 0,0-3 0 16,2-3-672-16,1 0-128 0,-1-7-32 0,2-2 0 15,-1-1-304-15,0-3-144 0,0-3 128 0,-2-3-128 0,-1-1 0 0,0 2 0 16,0-5 0-16,-1-5 0 0,0 0 0 0,-1 1-224 15,1-4 80-15,-1-3 16 16,0 0-320-16,1 0-64 0,1-5-16 16,1 1 0-16,2 0 112 0,1-5 32 0,-1 2 0 0,-3 25 0 0,14-46 256 0,-14 46 128 15,0 0-128-15,27-51 128 0,-27 51 0 0,0 0 272 0,0 0-32 0,0 0-16 16,0 0 768-16,54-6 160 16,-44 14 16-16,0 4 16 0,1 3 128 0,2 2 32 15,2 4 0-15,-1-5 0 0,-1 0-608 0,2 3-112 16,2-3-32-16,2 3 0 0,-1 0-320 0,-1 0-64 15,-1-4-16-15,-1-5 0 0,-1 0-16 0,-4-4-16 16,-2 0 0-16,-1-6 0 0,-4 0 16 0,1-4 0 16,-2-1 0-16,0-2 0 0,-1-4-176 0,-1-3 192 0,0 14-192 15,2-41 192-15,0 19-192 0,0-6 0 0,2-3 0 16,1-1 0 0,0-3-400-16,3-1-112 0,2-4-32 0,1 2-17696 15</inkml:trace>
  <inkml:trace contextRef="#ctx0" brushRef="#br0" timeOffset="43292.43">29868 10036 24879 0,'-7'4'1088'0,"5"-4"256"16,0 0-1088-16,0 0-256 0,2 0 0 0,2-1 0 0,0 1 528 0,0-3 48 16,-2 3 16-16,0 0 0 0,0 0 560 0,0 0 128 15,0 0 0-15,0 0 16 0,52-22-656 0,-48 22-144 16,0 3-32-16,-4 0 0 0,-1 3-336 0,-3 0-128 16,-2 4 0-16,-2 0 144 0,-2 2-144 0,-1 1 0 15,-1-1 0-15,0 2 0 0,-1 1 224 0,1-4-32 16,2 4-16-16,1-5 0 0,4 2 448 0,0-3 80 15,4-2 32-15,1 2 0 0,1-3-240 0,3 0-48 16,1-2-16-16,1-1 0 0,3 0-432 0,1 1 0 16,-10-4 0-16,0 0 0 0,0 0 0 0,55-8-144 15,-55 8 144-15,0 0-160 16,57-21-1104-16,-57 21-208 0,0 0-64 0,56-34-13824 0</inkml:trace>
  <inkml:trace contextRef="#ctx0" brushRef="#br0" timeOffset="43539.12">30519 9977 29487 0,'-8'5'1296'0,"3"-5"288"0,2-3-1264 0,3 3-320 15,0-2 0-15,3 0 0 0,0 2 496 0,-3 0 32 16,0 0 16-16,0 0 0 0,0 0 448 0,52-22 96 16,-52 22 0-16,0 0 16 0,55-8-592 0,-55 8-112 15,0 0-16-15,55 0-11104 16,-55 0-2208-16</inkml:trace>
  <inkml:trace contextRef="#ctx0" brushRef="#br0" timeOffset="43716.12">30483 10039 25343 0,'-14'7'560'0,"5"-5"112"0,0 2 32 0,1-1 0 0,5-2-576 0,3-1-128 16,1 0 0-16,-1 0 0 0,2 2 1920 0,0-2 336 0,4 3 80 0,-6-3 16 16,0 0-1152-16,45 0-240 0,-45 0-32 0,51-3-16 31,-51 3-1424-31,64-3-272 0,-64 3-64 0,79-9-16 0</inkml:trace>
  <inkml:trace contextRef="#ctx0" brushRef="#br0" timeOffset="43998.15">31083 9953 21183 0,'-7'-2'1888'0,"-1"-1"-1504"0,3 2-384 0,2 1 0 16,-1 0 2304-16,-2 0 400 0,-7 0 80 0,-5 1 16 15,-7 4-592-15,-2 0-112 0,2 4-32 0,3 3 0 16,3 4-1104-16,2-1-208 0,4 5-48 0,3 2-16 0,3 0-368 0,4 3-64 15,3 0 0-15,3-3-16 0,5 0-240 0,1-2 0 16,4 0 0-16,2-3 0 0,3-3 0 0,2-2 0 16,3 1 0-16,0-7 0 0,-23-6 0 0,43 6-240 15,-43-6 48-15,46-6 16 0,-46 6-48 0,0 0-16 16,52-27 0-16,-52 27 0 0,0 0 240 0,30-46-176 16,-30 46 176-16,0 0-160 0,10-62 160 0,-10 62 0 15,-4-42 0-15,0 20 0 0,-3-1 0 0,-3 2 0 16,-3 2-144-16,0-4 144 15,-1 5-640-15,-1 2-48 0,1 0-16 16,0 3-16400-16</inkml:trace>
  <inkml:trace contextRef="#ctx0" brushRef="#br0" timeOffset="47022.11">27095 10447 16575 0,'-11'-3'1472'0,"0"3"-1168"0,4 0-304 0,2 0 0 16,2 0 1040-16,-3 0 160 0,-6 3 16 0,-9-2 16 0,-7 4 48 0,-1 1 16 16,-1 1 0-16,5 6 0 15,6-3-384-15,2 4-80 0,6 3 0 0,3-4-16 16,4 3-208-16,3 2-32 0,4-5-16 0,4 3 0 0,1-1-176 16,3 1-48-16,3-2 0 0,0 1 0 0,-1-3-336 0,2 0 0 15,-3-2 0-15,0 0 128 0,-4 0-128 0,-2-1 0 16,-2-6 0-16,-4 4 0 0,-1-4 0 0,-4 2 0 15,-1-4 0-15,-2 2 128 0,-2-3-128 0,1 0 192 16,-3 0-64-16,0-4 0 16,1-1-736-16,-1-1-144 0,0-1-16 0,1-3-12864 0</inkml:trace>
  <inkml:trace contextRef="#ctx0" brushRef="#br0" timeOffset="47433.93">27124 10184 18767 0,'-4'7'400'0,"0"-4"96"0,1 0 16 0,-2 3 32 0,3-2-544 0,2-2 0 0,-1 3 0 0,0 4 0 15,-2 3 1600-15,1 7 192 0,-2 9 64 0,2 1 0 16,1 3-624-16,-1 0-112 0,1 3-32 0,0-5 0 16,1 3-256-16,0-3-64 0,0-1-16 0,0-3 0 15,0-1-544-15,0-6-208 0,1 0 176 0,0-7-176 16,2-2 0-16,1-1-192 0,-2-5 16 0,3-3 0 16,0 0-736-16,0-3-160 0,1-2-16 0,1-2-16 15,-7 6 64-15,0 0 16 0,0 0 0 0,40-47 0 0,-40 47 512 0,0 0 128 16,37-50 0-16,-37 50 16 0,0 0 240 0,0 0 128 15,0 0-160-15,46-36 160 0,-41 36 144 0,-1 4 128 16,-1 2 32-16,-2 3 0 0,1 2 1104 0,-1 4 240 16,-1-3 32-16,0 4 16 0,-1-1-640 0,1 1-128 15,0-2-32-15,-2 1 0 0,4-5-704 0,-2 2-192 16,2-6 0-16,3 0 0 16,1-2-1664-16,3-4-400 0</inkml:trace>
  <inkml:trace contextRef="#ctx0" brushRef="#br0" timeOffset="47866.94">27491 10516 12895 0,'-2'-6'576'0,"-2"-1"112"0,1 1-560 0,1 1-128 0,1 4 0 0,-1 1 0 15,0-2 1920-15,-1 0 368 0,-3 2 64 0,-1-2 16 16,-3 4 48-16,0 2 16 0,0 2 0 0,-1 4 0 16,1 3-944-16,3-1-176 0,-1 0-32 0,2 4-16 15,2-2-624-15,3-2-128 0,1 2-32 0,3-3 0 16,2 1-208-16,1-4-32 0,2 1-16 0,2-6 0 15,0 1-224-15,3-2 144 0,-13-2-144 0,0 0 128 16,0 0-128-16,0 0 0 0,55-12 0 0,-55 12 0 16,0 0 0-16,0 0-176 0,0 0 176 0,37-51-128 15,-37 51-704-15,0 0-128 0,0 0-16 0,13-44-16 16,-13 34-288-16,0 1-64 0,0 2-16 0,-3 2 0 16,2 1 640-16,-1 2 128 0,-1 2 16 0,-1 2 16 0,2-2 560 15,1 4 272-15,-2 1-16 0,2-1-16 0,1 2 912 0,1 0 176 16,0 4 32-16,2-3 16 0,1 4-256 0,1-1-48 15,-1 3-16-15,4-1 0 0,-2-1-496 0,3 1-112 16,-2 0 0-16,1-2-16 0,-2-1-160 0,0-2-16 16,-1-1-16-16,0-3 0 0,-1 0-48 0,-2-2 0 15,-1 2 0-15,0-6 0 0,-1 2-192 0,0-2 0 16,-1 0 0-16,0-3 0 0,-1-1 0 0,0 1 128 16,2-2-128-16,-1-2 0 0,2 0 0 0,1 0 0 15,0 0 0-15,-2 10 0 16,0 0-640-16,0 0-64 0,25-51 0 0,-25 51-16 15,0 0-1360-15,0 0-272 0,47-47-48 0,-47 47-11552 0</inkml:trace>
  <inkml:trace contextRef="#ctx0" brushRef="#br0" timeOffset="48104.71">27817 10292 11967 0,'-2'-2'1072'0,"1"0"-864"0,1 2-208 0,0 0 0 15,0 2 2368-15,0 0 448 0,0 0 64 0,-1 6 32 16,-1 1-384-16,0 7-80 0,-1 3-16 0,2 4 0 16,0 4-656-16,0-1-144 0,1 2-32 0,1 1 0 0,0-1-848 0,2-2-176 15,0 1-48-15,1-4 0 0,1-1-528 0,-1-4 0 16,1-1 0-16,-2-5-144 15,1-5-1744-15,-2-1-352 0</inkml:trace>
  <inkml:trace contextRef="#ctx0" brushRef="#br0" timeOffset="48246.37">27772 10560 8287 0,'-2'0'736'0,"1"-2"-592"16,2 2-144-16,1-3 0 0,0 2 2752 0,1 1 512 15,-2 0 96-15,4-2 32 0,2-2-208 0,-7 4-48 16,0 0 0-16,0 0 0 0,0 0-1232 0,63-22-256 15,-63 22-48-15,0 0-16 0,52-13-1264 0,-52 13-320 16,0 0 0-16,74-8-11024 16,-74 8-2304-16</inkml:trace>
  <inkml:trace contextRef="#ctx0" brushRef="#br0" timeOffset="48434">28186 10516 20271 0,'-1'0'1792'0,"-1"0"-1424"0,2 0-368 0,0 0 0 15,0 0 1584-15,0 0 240 0,0 0 48 0,0 0 16 16,0 0-2080-16,0 1-400 0,2 2-96 0,-1-3-16 16,3 1 704-16,-1 1 0 0</inkml:trace>
  <inkml:trace contextRef="#ctx0" brushRef="#br0" timeOffset="48547.2">28179 10630 27647 0,'-10'16'1216'0,"2"-6"256"0,1-3-1168 0,3-2-304 16,3-1 0-16,1-4 0 0,0 2 1120 0,-1-1 160 15,1 4 48-15,-2-1 0 0,5-3-1328 0,2-2-256 16,-5 1-48-16,0 0-16 0</inkml:trace>
  <inkml:trace contextRef="#ctx0" brushRef="#br0" timeOffset="51716.22">28960 10444 911 0,'1'-2'0'0,"1"0"0"0,-1 2 0 0,-1 0 0 0,0 0 592 0,0 0 48 16,0 0 0-16,1 0 0 0,-1 0 192 0,1 0 32 15,-1 0 16-15,0 0 0 0,0 0-80 0,-1 0-16 16,1 0 0-16,-1 0 0 0,1 4 0 0,-1-4 0 15,-1 3 0-15,1-3 0 0,0 3 208 0,-2 0 32 16,1-2 16-16,-1 4 0 0,0 0 96 0,-2 4 16 16,0-1 0-16,-3 2 0 0,1 2 128 0,0 5 48 15,-3 2 0-15,0 6 0 0,-1 4-144 0,-1 1-32 16,1 9 0-16,0-1 0 0,1 3-384 0,2 0-96 0,1 0-16 16,3-3 0-16,1-4-336 0,3-1-64 15,1-5 0-15,4-2-16 16,3-1-624-16,0-7-112 0,2-2-16 0,1-3-13232 0</inkml:trace>
  <inkml:trace contextRef="#ctx0" brushRef="#br0" timeOffset="53902.92">28624 10766 7359 0,'-5'3'656'0,"1"-3"-528"0,2 2-128 0,0-2 0 0,2 0 1248 0,2-2 224 16,-1 2 32-16,0-2 16 0,2 1 336 0,1-2 64 16,3-3 0-16,-7 6 16 0,0 0-80 0,0 0-32 15,0 0 0-15,61-38 0 16,-61 38-560-16,0 0-112 0,57-35-32 0,-57 35 0 0,0 0-592 0,66-41-112 16,-66 41-32-16,0 0 0 0,62-37-160 0,-62 37-32 15,0 0-16-15,53-38 0 0,-53 38-176 0,0 0 0 16,41-35 0-16,-41 35 0 0,0 0 0 0,0 0 0 15,0 0 0-15,32-42 0 16,-31 38 0-16,-1-1 0 0,1 2-144 0,-3 0 144 0,-1 2 0 0,1-1 0 16,-2 2-128-16,0 0 128 15,1 2-1248-15,-1 2-192 0</inkml:trace>
  <inkml:trace contextRef="#ctx0" brushRef="#br0" timeOffset="54142.13">29058 10842 19343 0,'-8'16'848'0,"2"-3"192"0,0-3-832 0,2-2-208 0,2-2 0 0,1-2 0 16,1 0 1408-16,-3 5 256 0,-1 3 32 0,-3 5 16 0,-1 5-832 0,4 0-176 15,-1-6-16-15,3-4-16 32,1-2-1760-32,2-4-368 0,3-2-64 0,-1-2-16 0</inkml:trace>
  <inkml:trace contextRef="#ctx0" brushRef="#br0" timeOffset="54452.45">29477 10586 13823 0,'-15'7'1216'0,"3"-7"-960"0,-1 2-256 0,5-2 0 0,3 0 3616 0,2 1 672 16,0 2 144-16,-6-2 32 0,-5 4-2480 0,-4 5-512 16,-5 0-80-16,0 5-32 0,1 2-400 0,4 1-96 15,4 1-16-15,5-1 0 0,3-1-336 0,5 1-64 16,4-4 0-16,5 1-16 0,2-2-208 0,2-3-32 0,3 1-16 0,2-5 0 15,-17-6-176-15,0 0 0 16,63 10 0-16,-63-10 0 0,0 0 0 0,71-10 0 16,-71 10 0-16,0 0 0 0,54-22 0 0,-54 22 0 0,0 0-144 15,38-35 144-15,-38 35-336 0,0 0-16 0,19-43 0 16,-19 30 0 0,0-2-128-16,-4 1-32 0,0 2 0 0,-2-3 0 15,-1 1-736-15,-2 2-160 0,-2 0-16 0,-1-2-13440 0</inkml:trace>
  <inkml:trace contextRef="#ctx0" brushRef="#br0" timeOffset="54653.29">29636 10440 5519 0,'-1'8'496'0,"0"-3"-496"0,1 1 0 0,0-2 0 0,1-4 3840 0,0 3 688 16,2 0 128-16,-1 7 16 0,5 6-1888 0,-1 6-384 15,2 9-80-15,0 4-16 0,-2 0-1072 0,-1 3-208 16,-3 0-64-16,0-1 0 0,-5-2-960 0,-2 1 0 16,-2-6 0-16,-3 3-10112 15,-2-5-1936-15</inkml:trace>
  <inkml:trace contextRef="#ctx0" brushRef="#br0" timeOffset="54942.8">28850 10397 9215 0,'-16'3'816'0,"1"0"-656"0,5 1-160 0,4 1 0 16,1 1 2560-16,-2 0 464 0,-3 4 112 0,-17 10 0 16,-11 13-192-16,0 9-64 0,2 5 0 0,5 4 0 15,4 2-960-15,6 2-208 0,5 2-48 0,5-1 0 16,5-5-144-16,4 0-48 0,6 0 0 0,6-4 0 31,6-5-2496-31,5-5-496 0</inkml:trace>
  <inkml:trace contextRef="#ctx0" brushRef="#br0" timeOffset="57212.47">27987 12672 11967 0,'-3'0'1072'0,"1"0"-864"0,-1 0-208 0,1 0 0 16,1 0 1344-16,-3 2 208 0,-2 3 48 0,-5 1 16 15,-7 6 976-15,1 6 192 0,-3 6 32 0,2 7 16 16,0-1-752-16,2 3-160 0,4 2-16 0,1-3-16 16,3 3-1232-16,5-3-240 0,3-1-48 0,3-5-16 31,4-2-800-31,3-4-176 0,2-1-16 0,3-6-14736 0</inkml:trace>
  <inkml:trace contextRef="#ctx0" brushRef="#br0" timeOffset="57571.24">28026 12930 13183 0,'-8'11'288'0,"0"-4"64"0,2-1 16 0,2-2 0 0,4-4-368 0,0 0 0 15,0 3 0-15,-1-1 0 0,0-1 2160 0,0 4 352 16,0-4 80-16,3 2 16 0,2-3-1104 0,1-3-224 16,2 0-32-16,-7 3-16 0,0 0-384 0,0 0-80 15,0 0 0-15,64-39-16 0,-64 39-432 0,0 0-64 16,62-40-32-16,-62 40 0 0,0 0-224 0,63-49 0 0,-63 49 0 0,0 0 0 15,56-40 0-15,-56 40-192 0,0 0 192 0,0 0-160 16,0 0-80-16,0 0-16 0,0 0 0 0,0 0 0 16,0 0 256-16,0 0 0 0,0 0 192 0,14 12-192 15,-23 2 720-15,-2 0 48 0,1-2 0 0,-3 2 0 16,2 6-400-16,0 1-80 0,0-5-16 0,0 0 0 16,2-1-272-16,2-1-256 0,1-1 64 0,2-1-9568 15,2-3-1904-15</inkml:trace>
  <inkml:trace contextRef="#ctx0" brushRef="#br0" timeOffset="57764.93">28381 12973 24879 0,'-7'6'1088'0,"3"-6"256"0,0 3-1088 0,1 0-256 16,2-1 0-16,-2 0 0 0,1 2 816 0,-2 2 96 15,-2 6 32-15,-3 3 0 0,-1 5-272 0,1-2-48 16,1 5-16-16,0-5 0 16,3 0-1088-16,3-4-224 0,2 0-32 0,4-3-16 0</inkml:trace>
  <inkml:trace contextRef="#ctx0" brushRef="#br0" timeOffset="58116.93">28664 12920 13823 0,'-1'-4'608'0,"0"0"128"0,0-2-592 0,0 0-144 0,1 4 0 0,0 0 0 16,0 2 1360-16,-3-5 240 0,2 2 64 0,-4-4 0 15,-1 1 560-15,-3 3 112 0,-1 0 32 0,-2 6 0 16,-1 0-432-16,1 3-80 0,-2 3 0 0,2 5-16 15,0-4-800-15,1 4-144 0,-1 3-48 0,3-1 0 16,0 2 448-16,3-2 96 0,2 3 16 0,4-6 0 16,0-3-1008-16,3-1-192 0,1 0-32 0,5 0-16 15,3-2-928-15,-12-7-192 0,0 0-48 0,46 6 0 0,-46-6 784 0,0 0 224 16,56-13 0-16,-56 13 0 16,0 0-496-16,49-28 32 0,-49 28 0 0,0 0 0 15,0 0-368-15,39-51-64 0,-37 36 0 0,-1 2-16 16,-2 1-224-16,-1-1-32 0,-5 1-16 0,1-1 0 15,-1 4-560-15,-2-1-112 0,-1 1-32 0,0 2-9872 16</inkml:trace>
  <inkml:trace contextRef="#ctx0" brushRef="#br0" timeOffset="58336.75">28755 12726 18015 0,'3'1'384'0,"0"-2"96"0,-1 1 16 0,1 0 16 0,-1 0-512 0,2 0 0 0,1 1 0 0,4 1 0 15,-9-2 2352-15,0 0 352 0,52 26 80 0,-34-7 16 16,-1 3-736-16,-3 7-144 0,-4 1-16 0,-5 5-16 16,-5 0-816-16,-4 3-176 0,-3 3-16 0,-6-3-16 15,-4 1-864-15,-4-1-192 0,-5 0-16 0,-6 2-16464 16</inkml:trace>
  <inkml:trace contextRef="#ctx0" brushRef="#br0" timeOffset="69980.98">29218 13877 13823 0,'-8'0'1216'15,"2"0"-960"-15,2 1-256 0,1-1 0 16,2 1 1552-16,-2 3 272 0,-5 0 48 0,-3 0 16 0,-4 4 128 0,-2 6 32 16,-1 3 0-16,1 3 0 0,1 2-768 0,3 3-160 15,0 3-32-15,2 1 0 0,2 0-672 0,2 5-144 16,3-2-16-16,2 0-16 15,3 2-688-15,4-2-128 0,1 2-16 0,4-5-13360 0</inkml:trace>
  <inkml:trace contextRef="#ctx0" brushRef="#br0" timeOffset="74241.96">29445 14009 7359 0,'-10'4'656'0,"2"-4"-528"16,4 0-128-16,1 0 0 0,2 0 240 0,-2 0 16 15,-3 0 0-15,-5 0 0 0,-4 2 0 0,-1-2 16 0,0 2 0 0,1 0 0 16,4-2 80-16,-1 1 16 0,2 2 0 0,1-1 0 0,0 2 16 16,1 0 16-16,2 1 0 0,-2 1 0 15,3 1 144-15,0-1 32 0,-1 3 0 0,1 1 0 16,1 0 96-16,1 0 32 0,0 2 0 0,1 1 0 16,1 0-48-16,-2 2 0 0,2 1 0 0,1-1 0 15,0 1-176-15,1 0-32 0,2-2-16 16,2 0 0-16,1-1 80 0,2-3 32 0,4 0 0 15,0-2 0-15,1-4-144 0,4 0-16 0,-17-4-16 16,0 0 0-16,0 0-240 0,71-4-128 0,-71 4 160 0,0 0-160 16,61-22 0-16,-61 22 0 0,0 0 0 0,0 0 0 15,59-39 0-15,-50 30 0 0,0-3 0 0,-2-1 0 0,-1 0 0 16,-1-1 0-16,-1-3 0 0,-3 4 0 0,-1-2 0 0,-1 1 0 16,-3 2 0-16,-1-3 0 0,-4-1 0 15,0 0 0-15,-3 2 0 0,0 0 0 0,0 4 0 0,-1 0 0 16,1 4 0-16,0-3 0 15,-1 5-1024-15,1 1-192 0,0 3-32 0,0 0-8160 0</inkml:trace>
  <inkml:trace contextRef="#ctx0" brushRef="#br0" timeOffset="74512.38">29654 14165 11055 0,'-8'6'480'0,"3"-3"112"0,0-2-464 0,0 1-128 0,4 1 0 0,1-3 0 15,0 1 1024-15,-2 2 192 0,-1 0 48 0,0 3 0 0,-1 4 128 0,0 2 16 16,0 1 16-16,2-1 0 15,1 5-768-15,0-5-144 0,1 4-48 0,1-2 0 32,2 0-768-32,1-1-144 0,1-1-48 0,1 1-8976 0</inkml:trace>
  <inkml:trace contextRef="#ctx0" brushRef="#br0" timeOffset="74892.12">29897 14123 911 0,'-3'-2'0'16,"0"-2"0"-16,2 1 0 0,0 0 0 0,1 3 1216 0,-2-3 176 16,0-1 16-16,-3-2 16 0,0-4 416 0,-1 2 80 15,-2-2 0-15,1 4 16 0,0-1-320 0,-1 5-64 0,1 1-16 0,-2 4 0 16,0 0-672-16,1 4-144 15,-2 3-16-15,0 1-16 0,-1 5-224 0,0 1-32 16,1 1-16-16,0 1 0 0,1-2 0 0,3 1 0 0,0-3 0 0,4 1 0 16,0-2 80-16,4-2 16 0,1 1 0 0,2-5 0 15,4 0-128-15,2-2 0 0,3-2-16 0,0-2 0 16,-14-2-240-16,0 0-128 0,0 0 128 0,62-6-128 16,-62 6 0-16,0 0 0 0,0 0 0 15,66-26-128-15,-66 26 128 0,0 0 0 0,0 0 0 0,0 0 0 16,48-46 0-16,-44 39 0 0,-4-3 0 0,-2 4 0 15,0-4 0-15,-2 1 0 0,-1 1 0 0,-2 0 0 16,-1-1 0-16,0 2-192 0,-3-2 32 0,0 2 0 16,-1-2-1216-1,0 3-240-15,0 0-48 0,1 0-8544 0</inkml:trace>
  <inkml:trace contextRef="#ctx0" brushRef="#br0" timeOffset="75167.02">29941 13893 11055 0,'6'-6'480'0,"-2"2"112"0,2-1-464 0,-1 4-128 16,0-2 0-16,0 3 0 0,-1 3 1232 0,4-2 240 15,3 4 32-15,5 1 16 0,4 7 512 0,2 6 96 16,0 10 32-16,-2 5 0 0,0 5-208 0,-5 8-32 16,-3 1-16-16,-6 5 0 0,-3 2-848 0,-8 0-160 15,-4 2-48-15,-2-6 0 0,-3 0-720 0,-3-3-128 0,0 5 0 16,-4-2-15200-16</inkml:trace>
  <inkml:trace contextRef="#ctx0" brushRef="#br0" timeOffset="80207.32">26821 13947 10127 0,'-5'3'896'0,"0"-3"-704"15,2 0-192-15,2-3 0 0,2 2 784 0,-1 1 128 16,-1 0 32-16,-4-2 0 0,0-1 112 0,-1 2 32 0,4 1 0 0,-3 0 0 15,1 1 0-15,0 2 0 16,2 3 0-16,-2 3 0 0,2 4-256 0,-2 2-64 0,-1 5 0 16,0 2 0-16,-1 6-96 0,0 5-32 0,-1 4 0 0,0 1 0 15,0 3-16-15,0-3-16 0,1 1 0 0,1-5 0 16,2 0-32-16,1-5 0 0,1-2 0 0,1-3 0 16,4-3-208-16,0-5-48 0,2-2-16 0,2-2 0 15,4-3-560-15,-12-9-128 0,0 0 0 0,0 0-13360 16</inkml:trace>
  <inkml:trace contextRef="#ctx0" brushRef="#br0" timeOffset="80621.99">26917 14379 10127 0,'-15'14'896'0,"8"-8"-704"0,-2 0-192 0,4-4 0 0,3-2 1552 0,1 2 288 0,-1-2 48 0,1-2 16 16,-1 2-304-16,0-2-48 15,2-4-16-15,3 0 0 0,3-4-640 0,-6 10-128 16,0 0-16-16,32-39-16 0,-32 39-240 0,0 0-48 15,55-53-16-15,-55 53 0 0,41-41-176 0,-41 41-16 16,44-44-16-16,-44 44 0 0,45-48-224 0,-45 48 128 16,42-47-128-16,-42 47 0 0,37-44 0 0,-37 44 128 0,0 0-128 0,37-44 0 15,-37 44 0-15,0 0 0 16,0 0 0-16,0 0 0 0,0 0 0 0,0 0 0 0,3-6 0 16,-9 14 144-16,-1 5 432 0,-1 3 64 0,0 2 32 15,-2 2 0-15,1 2-480 0,-1 1-192 0,0-1 128 0,1-1-128 16,1 1 0-16,1-5 0 0,2 1 0 0,2-2 0 31,1 0-704-31,2-4-80 0,1 2-16 0,3-2-7712 0,1-3-1552 0</inkml:trace>
  <inkml:trace contextRef="#ctx0" brushRef="#br0" timeOffset="80841.3">27272 14362 5519 0,'-7'6'240'0,"1"-1"64"0,-1-1-304 0,2-1 0 15,3 0 0-15,1 0 0 0,-2 1 1008 0,-2 5 144 16,-3 3 16-16,-4 4 16 0,1 6 656 0,-1 1 128 16,0-1 16-16,1 0 16 0,1-1-704 0,2-1-144 15,2-4-16-15,2-1-16 0,3-3-1120 0,2-2-128 16,3-4-80-16,2-6-8912 0</inkml:trace>
  <inkml:trace contextRef="#ctx0" brushRef="#br0" timeOffset="81301.05">27438 14417 13823 0,'-16'10'608'0,"5"-4"128"0,2-3-592 0,4-2-144 0,3 2 0 0,2-3 0 0,0 0 368 0,-2 0 32 15,1-3 16-15,-1 2 0 0,2-2 32 0,1 0 16 16,3-4 0-16,1-1 0 0,-5 8 400 0,0 0 80 16,0 0 16-16,42-42 0 0,-42 42-192 0,0 0-16 15,44-47-16-15,-44 47 0 0,0 0-224 0,47-53-64 16,-47 53 0-16,0 0 0 0,45-51-128 0,-45 51-48 16,0 0 0-16,32-38 0 0,-32 38-272 0,0 0 0 15,0 0 128-15,0 0-128 0,0 0 0 0,0 0 0 16,0 0 0-16,0 0 0 0,0 0 320 0,0 0 0 15,7 3 0-15,-11 10 0 0,2-1-112 0,-2 2-16 16,1 2 0-16,1 1 0 0,1-1-64 0,1 0 0 16,1 3-128-16,2-3 192 0,-1 0-192 0,3-3 0 15,0 2 0-15,1-2 0 16,2-1-992-16,0-2-288 0,2-4-64 0,1 0-9792 0</inkml:trace>
  <inkml:trace contextRef="#ctx0" brushRef="#br0" timeOffset="81543.25">27820 13947 9215 0,'-6'5'400'0,"1"-1"96"0,1-1-496 0,3-3 0 16,1 0 0-16,2 1 0 0,1 1 1216 0,-1-1 160 15,3 4 32-15,4 5 0 0,2 3 864 0,1 5 176 16,3 2 48-16,0 6 0 0,-1 5-496 0,-1 0-80 16,0 7-32-16,-5 0 0 0,-2 3-752 0,-3 0-160 15,-4 4-16-15,-3-1-16 0,-3 1-752 0,-2 2-192 16,-2-3 0-16,0 3-14832 0</inkml:trace>
  <inkml:trace contextRef="#ctx0" brushRef="#br0" timeOffset="87470.2">28082 15022 3679 0,'-9'2'320'0,"2"-2"-320"15,0 0 0-15,2 2 0 0,2-2 736 0,2 1 80 16,0-1 16-16,-3 1 0 0,-1 2-448 0,-4 0-64 16,1 6-32-16,-6 1 0 0,-1 4 560 0,0 3 112 15,2 5 32-15,-1 2 0 0,1 4-192 0,-2 5-32 16,1 1-16-16,1 0 0 0,-1 4-288 0,0-1-48 0,2-2-16 0,2 0 0 16,1-6-32-16,3-1-16 0,4-3 0 0,2-7 0 15,2 0-192-15,3-4-32 0,3-4-128 0,0-1 192 31,3-2-1088-31,2-3-208 0</inkml:trace>
  <inkml:trace contextRef="#ctx0" brushRef="#br0" timeOffset="87933.5">28233 15227 5519 0,'-12'-2'240'0,"3"-2"64"0,1 0-304 0,4 2 0 16,0 1 0-16,1 1 0 0,1-3 320 0,-3 1 0 15,-1-2 0-15,-4 0 0 0,0 2 368 0,-1 2 80 16,0 0 0-16,1 2 16 0,1 4-208 0,1 1-64 16,-1 3 0-16,0 2 0 0,2 0-32 0,-1 4-16 15,2 2 0-15,-1 0 0 0,1 3 144 0,1-1 32 16,0 1 0-16,0-1 0 0,2-4 80 0,2 0 32 16,1-1 0-16,0-3 0 0,4-2-144 0,-1-2-32 0,4-2 0 0,0-1 0 15,3-4-400-15,1-2-176 0,3-2 128 0,-1-1-128 16,-13 4 0-16,0 0 0 0,0 0 0 0,67-39 0 15,-67 39 0-15,0 0 0 0,47-45 0 0,-47 45 0 16,0 0 0-16,36-48 0 0,-26 30 0 0,-2 2-176 16,-1-4 176-16,-2 1 0 0,0 3 0 0,-3-2 0 31,0 3-384-31,-2 1-32 0,0 4-16 0,-2 2 0 0,0 1-752 0,-2 4-160 16,0 0-16-16,-1 6-5488 0</inkml:trace>
  <inkml:trace contextRef="#ctx0" brushRef="#br0" timeOffset="88271.99">28443 15418 6447 0,'-7'5'576'0,"1"-2"-576"0,2 0 0 0,1-3 0 16,2 4 640-16,0-2 32 0,-4 2 0 0,-4 4 0 15,-2 6-80-15,-1-2-16 0,-1 4 0 0,4 1 0 16,1-1-256-16,2-2-64 0,2 0-16 0,2-3 0 15,2 0-240-15,0 0 0 0,2-3 0 0,2-2 0 32,3-4-320-32,0 2-96 0,1-4-32 0,1-2 0 0,2-2 448 0,0-5 0 0</inkml:trace>
  <inkml:trace contextRef="#ctx0" brushRef="#br0" timeOffset="88650.81">28599 15476 3679 0,'-4'0'320'0,"3"0"-320"15,1-1 0-15,0-1 0 0,2 2 1024 0,0 0 128 16,-2-3 16-16,0-2 16 0,1-1-144 0,3-2-16 15,1-2-16-15,1-1 0 0,1 0-320 0,2-1-64 0,-9 12-16 0,0 0 0 16,0 0-272-16,46-50-48 16,-46 50-16-16,0 0 0 0,0 0-128 0,49-44-16 0,-38 36-128 15,-1 0 192-15,0 4-192 0,-3-2 144 0,0 3-144 16,-2 3 128-16,-1 0 48 0,-1 3 0 16,-2 0 0-16,-1 0 0 0,0 1 592 0,0 2 128 15,-1 0 32-15,-2 1 0 0,2 2-112 0,-1 0-32 0,-1-2 0 0,2 2 0 16,-1 1-288-16,0-3-64 0,1 4-16 0,1-1 0 15,0 0-288-15,0-1-128 0,1 0 0 0,2 1 128 16,-2 0-128-16,2 1-224 0,-1 3 48 16,-1-4 16-1,0 2-1152-15,1 1-224 0,-2-1-64 0,0-2-7136 0</inkml:trace>
  <inkml:trace contextRef="#ctx0" brushRef="#br0" timeOffset="89028.27">28960 15088 6447 0,'-5'3'576'0,"0"1"-576"16,1-2 0-16,3 1 0 0,1-2 448 0,-1 2 0 0,-2 3-16 0,-1 1 0 15,-1 8 176-15,0 1 32 0,3 3 16 0,4 5 0 16,3-1 320-16,2 3 64 0,4 0 16 0,0 1 0 15,0-1-48-15,2-1-16 0,0 4 0 0,0 2 0 16,-2 0-144-16,-1 1-16 0,-2 3-16 0,0-1 0 16,-4-1-464-16,-2 1-96 0,-3 1 0 0,-5-1-9696 15</inkml:trace>
  <inkml:trace contextRef="#ctx0" brushRef="#br0" timeOffset="125371.92">18988 16810 1839 0,'-1'-2'160'0,"0"-2"-160"0,1-1 0 0,-1 1 0 15,0 2 1088-15,-2-3 176 0,-1-4 32 0,-2-6 16 0,-4-1 288 0,-2 0 64 16,-4 0 16-16,-3 4 0 16,0 8 144-16,-3 4 32 0,3 6 0 0,-1 10 0 0,0 9-272 0,3 5-48 15,2 7-16-15,0 4 0 16,0 7-240-16,3-4-32 0,2-4-16 0,0 0 0 0,-1 7-272 0,1-3-48 16,3-3-16-16,2 0 0 15,5-3-576-15,1-3-128 0,3-4-32 0,1-6 0 16,2-3-160-16,3-6 0 0,0-4-192 0,1-5 192 15,0 0-912 1,0-5-64-16,0-2-16 16,-1-6 0-16,3-3-576 0,-3-1-112 15,-1 0-32-15,-9 10 0 0,0 0 432 0,31-56 64 0,-31 56 32 0,18-51 0 0,-18 51 800 16,12-56 144-16,-12 56 48 0,9-42 0 0,-6 24 192 0,-1 4 160 0,-1 3-32 0,-1 3 0 0,0 3 704 0,-1 4 128 16,-1 1 16-16,0 6 16 0,-2 1 592 0,0 5 112 15,1 2 32-15,-1 0 0 0,0 3-576 0,1 2-128 16,-1 2 0-16,1 5-16 0,2-1-688 0,0-3-144 15,2-2-32-15,2-5 0 0,0-2-368 0,1-6-80 16,2-4-16-16,3-3-13744 0</inkml:trace>
  <inkml:trace contextRef="#ctx0" brushRef="#br0" timeOffset="125683.89">19176 17133 11967 0,'-13'-4'528'0,"3"2"112"0,0 2-512 0,4-3-128 0,2 2 0 0,0 1 0 15,1 0 1232-15,-5 0 224 0,-3 0 32 0,-5 1 16 16,-1 2 224-16,-1 3 64 0,1 6 0 0,2 1 0 16,3 3-656-16,1 1-128 0,1 4-32 0,1-2 0 15,3 3-464-15,1 0-112 0,3 0-16 0,2-6 0 16,2 0-128-16,3-1-16 0,1-5-16 0,3-4 0 15,1 1-224-15,1-7 0 0,3 0 0 0,-14 0 0 0,0 0 0 16,0 0 0-16,65-31 0 0,-65 31 0 16,0 0-448-16,37-55 0 0,-37 55 16 0,16-49 0 15,-16 49-336-15,9-45-80 0,-7 26-16 0,0 2 0 16,-2 3-528-16,-2 4-96 0,1 1-32 0,-3 3-7952 16</inkml:trace>
  <inkml:trace contextRef="#ctx0" brushRef="#br0" timeOffset="126112.02">19353 17216 2751 0,'-5'-8'128'0,"3"6"16"0,-1-2-144 0,1-1 0 0,1 1 0 0,-1 2 0 15,1-2 1248-15,-1-3 224 0,-2-4 32 0,-2-3 16 16,1-1 80-16,-1 4 32 0,0 3 0 0,-2 4 0 16,2 1-96-16,-2 6-32 0,2 1 0 0,-1 4 0 15,-1 6-288-15,0 1-64 0,0 4-16 0,0 6 0 16,0 1-288-16,2 3-48 0,1-1-16 0,0-3 0 16,4-6 64-16,0 0 16 0,3-5 0 0,3-2 0 15,4-3-304-15,-2-3-64 0,3 0-16 0,-1-5 0 16,2 2-480-16,1-6 0 0,3 2 0 0,-1-4 0 15,-3 1-144-15,-11 4 144 0,0 0-208 0,0 0 80 16,0 0-208-16,53-47-48 0,-53 47 0 0,0 0 0 0,0 0 192 16,24-58 48-16,-22 40 0 0,0-1 0 0,0 1 144 0,-2 5 0 15,0 0 0-15,-2 3 0 0,1 4 0 0,-1 2 144 16,-1 1-144-16,0 3 160 0,0 0 416 0,2 4 96 16,-3 2 16-16,3 0 0 0,0 4-80 0,-1 3-16 15,2-1 0-15,3 4 0 0,-2 3-592 0,2-1 0 16,0 2 0-16,1-1 0 15,2-1-1248-15,0-5-224 0,-1-4-32 0,3 1-11904 16</inkml:trace>
  <inkml:trace contextRef="#ctx0" brushRef="#br0" timeOffset="126440.02">19701 16836 8287 0,'-9'6'736'0,"5"-3"-592"0,-1-3-144 0,2 1 0 15,1 1 1552-15,1-2 288 0,0 2 48 0,-1 0 16 16,-1 4 336-16,-2 3 80 0,1 7 16 0,1 3 0 0,0 4-784 0,1 6-144 16,-2 1-48-16,0 5 0 0,1 0-608 0,-2-1-128 15,0-1-32-15,1-1 0 0,0 0-464 0,1-1-128 16,0 1 0-16,3-4 0 16,3-3-432-16,2-6-96 0,-1-6-32 0,3-4-8160 15,3-3-1648-15</inkml:trace>
  <inkml:trace contextRef="#ctx0" brushRef="#br0" timeOffset="126606.07">19847 17117 16575 0,'-10'4'736'0,"1"-1"160"0,3 0-720 0,2-2-176 0,3-1 0 0,1-1 0 15,-1 1 0-15,1 0 0 0,-2 0 0 0,4-4 0 16,1 2 0-16,5-1 160 0,2 2 16 0,-7 1 0 15</inkml:trace>
  <inkml:trace contextRef="#ctx0" brushRef="#br0" timeOffset="126732.08">19905 17228 8287 0,'-6'10'736'0,"1"-1"-592"0,1-3-144 0,1-2 0 15,1-2 1216-15,-3 4 224 0,-4 8 32 0,-3 4 16 16,-2 5-1488-16,3-7 0 0,6-1-320 0,5-6 64 15,4 1 256-15</inkml:trace>
  <inkml:trace contextRef="#ctx0" brushRef="#br0" timeOffset="126997.34">18982 17472 2751 0,'-6'2'256'0,"0"2"-256"15,3-2 0-15,1-2 0 0,1 2 1104 0,-3 0 176 16,-3 2 48-16,-5 2 0 0,1 4 80 0,1-1 32 16,8-2 0-16,3-2 0 0,7 1-272 0,3-2-48 15,6-2-16-15,7 2 0 0,5 2 432 0,10-3 96 16,10 0 16-16,7 4 0 0,4-1-304 0,6 1-64 0,7 5-16 0,1-3 0 15,-1 1-880-15,-3-6-160 0,3-2-32 0,-3-2-12464 16</inkml:trace>
  <inkml:trace contextRef="#ctx0" brushRef="#br0" timeOffset="127582.9">20884 16878 2751 0,'-5'5'256'0,"0"-1"-256"0,3-2 0 0,1 2 0 16,-1-2 960-16,1 2 160 0,-1 2 32 0,-1 7 0 0,-1 9 720 0,-1 8 160 15,0 7 16-15,2 1 16 0,0-1-688 0,1-2-144 16,2-3-16-16,0-1-16 0,2-3-768 0,0-2-160 16,0-1-16-16,-1-8-5936 15,2-2-1168-15</inkml:trace>
  <inkml:trace contextRef="#ctx0" brushRef="#br0" timeOffset="127778.27">20727 16946 7359 0,'-5'4'656'0,"1"-2"-528"15,3-2-128-15,2-2 0 0,2 2 1664 0,1 0 288 16,1-3 64-16,2 2 16 0,4 1-480 0,5-2-80 0,-16 2-32 0,0 0 0 15,81-7-464-15,-81 7-80 0,70-7-32 0,-70 7 0 16,79-11-496-16,-79 11-112 0,84-14 0 0,-84 14-16 31,78-16-752-31,-78 16-128 0</inkml:trace>
  <inkml:trace contextRef="#ctx0" brushRef="#br0" timeOffset="127993.41">20842 17139 12895 0,'-7'4'576'0,"2"-4"112"0,2 0-560 0,3 0-128 0,1 0 0 0,2-4 0 0,1 4 256 0,1-2 32 15,3-2 0-15,-8 4 0 0,0 0 208 0,0 0 32 16,72-9 16-16,-72 9 0 0,48 3-272 0,-48-3-48 15,58 2-16-15,-58-2-5040 16,63 8-1008-16</inkml:trace>
  <inkml:trace contextRef="#ctx0" brushRef="#br0" timeOffset="128178.4">21279 17191 7359 0,'-7'9'656'0,"4"-3"-528"0,1-4-128 0,1 2 0 15,1-3 1328-15,0 2 224 16,0 0 48-16,1 4 16 0,1 4-64 0,0 2-16 0,-1 3 0 0,2-1 0 16,-2-2-768-16,0-2-176 0,-1 1-16 0,2-3-16 15,-2-2-560-15,1-2-272 0,0-4 16 0,3-2-8720 16</inkml:trace>
  <inkml:trace contextRef="#ctx0" brushRef="#br0" timeOffset="128503.61">21305 17072 7359 0,'-7'4'320'0,"4"-3"80"0,-1 2-400 0,1-3 0 0,3 0 0 0,0 0 0 0,-1 2 1440 15,1-2 208-15,0 4 32 0,1-2 16 16,3 5-336-16,1-3-64 0,3 5-16 0,-1-3 0 0,3 3-640 16,0 1-128-16,2-3-16 0,-1 4-16 15,-1-1-480-15,0 0 0 0,-3 3 0 0,1-4 0 0,-2 4 0 16,-1-3 0-16,0 0 0 0,-1 1 0 0,-2-4 0 0,1 2 0 15,-1-2 0-15,1-2 0 0,-2-1 0 0,0-4 0 16,0 0 0-16,-1-4 0 0,1 2 0 0,1-4 0 16,-1-4-160-16,0 0 160 0,0 1 0 0,2-1-128 15,1 0 128-15,-3-1 0 0,1 4 0 0,1 1 0 16,-1-3 0-16,1 3 0 0,0 2 0 0,0 0 192 16,1 1 0-16,-2 3-16 0,-1 0 368 0,2 1 80 15,-2 3 16-15,0 2 0 0,1 2-256 0,-1 2-64 0,-1 3 0 16,1 0 0-16,0 5-320 0,0-2 0 15,3 0 0-15,0 0 0 16,1-1-1392-16,1-4-192 0,1 1-32 0,2-2-7088 0</inkml:trace>
  <inkml:trace contextRef="#ctx0" brushRef="#br0" timeOffset="128877.93">21705 17226 911 0,'-6'-8'0'0,"1"0"0"0,3 4 0 0,-2 0 0 15,1 2 1872-15,2 2 304 0,-3-4 48 0,-2-2 16 0,-2 0 160 0,-4-1 32 16,0 1 16-16,1 3 0 0,1 3-720 0,1 1-160 16,3 4-32-16,0 1 0 15,2 1-672-15,2 3-144 0,-1 1-16 0,3 3-16 0,2-2-448 16,-1 2-96-16,3 1-16 0,1-3 0 16,-1-2-128-16,4-4 0 0,-1 0 0 0,3 1 0 0,0-4 0 0,2-3 0 15,-12 0 0-15,0 0 0 0,0 0 0 0,51-22 0 16,-51 22-192-16,0 0 192 15,0 0-848-15,40-57-48 0,-40 57-16 0,0 0 0 16,17-57 176-16,-17 57 32 0,5-38 16 16,-5 22 0-16,0-3 368 0,-2-2 80 0,-1-1 16 0,-2-4 0 0,-1-2 224 0,0-3 0 15,1-2 0-15,-1 1 0 0,1 0 704 16,0 1 128-16,1 5 16 0,0 5 16 0,2 8 320 0,-1 2 64 16,1 6 16-16,1 8 0 0,-1 4-16 0,0 2 0 15,2 4 0-15,0 5 0 0,0 11-128 0,1 3-32 16,2 4 0-16,2 3 0 0,2 6-688 0,0-3-144 15,3 2-16-15,0 0-16 0,1-6-224 0,2 9 0 16,2 10 0-16,-1-10-10816 16,2-12-2048-16</inkml:trace>
  <inkml:trace contextRef="#ctx0" brushRef="#br0" timeOffset="132462.29">22840 17108 911 0,'-3'-2'0'0,"-1"0"0"0,3 2 0 0,-1-2 0 0,1 1 704 0,0-1 48 16,0 1 16-16,-3-2 0 0,0 0 176 0,-1-3 32 15,-1 0 16-15,0 2 0 0,0-2 96 0,0 2 32 16,1 2 0-16,-1-2 0 0,-1 4 160 0,1 0 16 0,0 4 16 0,0-1 0 16,-3 4-224-16,0 1-64 15,0 2 0-15,-1 2 0 0,0 2-272 0,1 1-64 16,3-2-16-16,-1 4 0 0,0 0-288 0,1-4-64 16,4 6-16-16,0-7 0 0,4 1-144 0,0-6-32 15,3 2 0-15,1-3 0 0,3-2-128 0,1-4 0 16,1-3 0-16,-11 3 0 0,0 0-176 0,0 0-16 0,54-29 0 15,-54 29 0-15,0 0-368 16,46-41-80-16,-46 41 0 0,0 0-16 0,0 0 320 0,42-45 64 0,-42 45 16 0,0 0 0 16,0 0 256-16,0 0 0 0,0 0 0 0,0 0 144 0,0 0 288 0,0 0 48 15,0 0 16-15,0 0 0 16,0 0 800-16,1-8 176 0,-3 17 16 0,-2 6 16 16,-1 1-656-16,2 4-128 0,0 5-16 15,2-3-16-15,1 0-560 0,2-1-128 0,2-3 0 16,2-3-13104-16</inkml:trace>
  <inkml:trace contextRef="#ctx0" brushRef="#br0" timeOffset="132886.91">23744 16865 8287 0,'-1'-4'736'0,"1"-1"-592"0,1 1-144 0,0 0 0 15,1 1-272-15,-1-6-96 0,1-3-16 0,-3-11 0 32,0-2-560-32,-5-4-112 0,-3 4-32 0,-2 6 0 0,-1 4 1600 0,-2 5 320 0,0 0 64 0,2 4 16 15,1 3 480-15,1 0 80 0,0 3 32 0,1 1 0 16,2 4-272-16,1-2-48 0,1 4-16 0,0 3 0 16,3 4-64-16,-2 10-16 0,1 9 0 0,1 7 0 15,1-1-80-15,-1 12-32 0,1 6 0 0,-1 4 0 16,-2-5-224-16,0-1-48 0,1-4-16 0,-1 2 0 15,0-3-144-15,-1 1-32 0,3-1 0 0,-1-6 0 16,1 1-512-16,-1-11 0 0,1-5 0 0,-1-5 0 16,1-6-992-16,-1-3-304 0</inkml:trace>
  <inkml:trace contextRef="#ctx0" brushRef="#br0" timeOffset="133443.12">23517 17158 11967 0,'-4'5'528'0,"0"-3"112"0,2 1-512 0,2-2-128 16,1 1 0-16,0-2 0 0,1 0 928 0,0 3 160 15,2-2 16-15,2 1 16 0,3 1-320 0,3-3-64 16,0 0-16-16,3 4 0 0,0 8-416 0,0-8-96 16,-15-4-16-16,0 0 0 0,0 0-192 0,59-32 0 15,-46 25 0-15,-2 5 0 0,-1 1-336 0,-3-1 32 16,0 4 16-16,-2-1 0 15,0 1-224-15,0 2-32 0,-2 0-16 0,-1 2 0 0,-1 0 288 0,1 3 48 0,-2-2 16 0,0 6 0 16,-2 1 208-16,2 2 0 0,-1 1 0 0,0-1-144 16,1 0 144-16,0-1 0 0,1-2 0 0,2-1 0 15,0-3 256-15,2-1 0 0,0-2-16 0,1 2 0 16,2 2-48-16,-1-6-16 0,-1-8 0 0,2-2 0 16,-1-3-176-16,1 5 0 0,0-5 0 0,-1 5 0 15,1 4 0-15,0-6 128 0,-8 6-128 0,0 0 0 16,22-56 160-16,-16 49-160 0,0 11 192 0,-1-12-192 15,0-13 320-15,-1-1-64 0,0 10 0 0,-3 4 0 16,0 3 160-16,0 4 32 0,1 1 0 0,-2 0 0 16,1 4 496-16,-1-2 96 0,1 4 32 0,0-2 0 15,0 6-352-15,2-1-64 0,-1 0-16 0,0 1 0 0,0 3-336 16,-1-3-80-16,2 2-16 0,-2 4 0 0,0 5 32 16,1-10 0-16,0-6 0 0,-1-5 0 0,2 1-240 0,-1-1 0 15,1 3 0-15,-1-6 0 0,2 2 0 0,0-1 0 16,-1-2-128-16,2-1 128 0,0 0 0 0,1-1-160 15,1-3 160-15,-1 3-128 0,-1-4 128 0,1 2 0 16,0-2-144-16,1 0 144 0,1 1 0 0,-1 2 0 16,-7 7 0-16,0 0 0 0,0 0 192 0,0 0-64 15,0 0 0-15,0 0 0 0,0 0 64 0,32 1 16 16,-32 10 0-16,2-1 0 0,-2 0-208 0,0 2 0 16,0 4 0-16,0-1 0 15,1 1-1408-15,0-3-368 0</inkml:trace>
  <inkml:trace contextRef="#ctx0" brushRef="#br0" timeOffset="133662.4">24222 17247 911 0,'-7'-3'0'0,"1"-3"0"0,2 5 0 0,1-2 0 16,2 0 1856-16,-2 3 272 0,1-3 64 0,-5-1 16 15,-1-2 224-15,-3 0 32 0,0 2 16 0,-1 2 0 16,5 4-704-16,0 2-144 0,0 0-32 0,4 2 0 15,-1 3-640-15,4 0-128 0,0 4-16 0,2-1-16 16,3 2-464-16,0 1-80 0,1-4-32 0,3 1 0 16,0-2-224-16,2-1 0 0,0-3 0 0,3-2 0 15,-1-4-752-15,-2 0-32 0,3-2-16 0,-2-4-10432 16</inkml:trace>
  <inkml:trace contextRef="#ctx0" brushRef="#br0" timeOffset="133865.28">24317 16856 5871 0,'-4'-20'128'0,"3"11"16"0,0 2 16 0,-1 1 16 0,2 2-176 0,0 2 0 15,0 2 0-15,2-4 0 0,-1 5 2640 0,0 4 496 0,2 5 112 0,-1 6 16 16,0 4-416-16,1 7-80 16,2 3-16-16,-1 7 0 0,1-3-1344 0,0 2-288 15,1-1-48-15,0-2-16 0,0 0-720 0,-1-3-144 16,-1-1-16-16,-1-1-16 0,-1 1-160 0,-1-1-224 15,1-6 48-15,0-2 16 16,-4-5-1504-16,1-4-288 0</inkml:trace>
  <inkml:trace contextRef="#ctx0" brushRef="#br0" timeOffset="134081.22">24302 17095 9215 0,'1'-3'400'0,"-1"3"96"0,1-4-496 0,1 4 0 0,-1-2 0 0,0 2 0 16,0 0 1584-16,3-3 208 0,2 2 64 0,3-1 0 15,-9 2-16-15,0 0 0 0,0 0 0 0,51-6 0 16,-38 8-816-16,2 2-144 0,-1-1-48 0,0 4 0 0,0 1-304 16,-2 2-64-16,-2-1-16 0,-1 2 0 15,0 4-128-15,-4-3-16 0,1 1-16 0,-4 3 0 16,2-3-16-16,-3 3 0 0,0 3 0 0,-1-3 0 16,0 1-80-16,0-3-32 0,0-4 0 0,0-2 0 15,2-1-480-15,0-6-112 16,-1-1-16-16,2-4-12304 0</inkml:trace>
  <inkml:trace contextRef="#ctx0" brushRef="#br0" timeOffset="134203.88">24513 17009 7359 0,'-5'-2'320'0,"1"-2"80"0,0 4-400 0,3 0 0 16,-1 0 0-16,2 0 0 0,-1 0 624 0,0 1 32 16,-2 2 16-16,2 0 0 0,1 2-448 0,1 3-96 15,4 0 0-15,2-1-128 0,0 0 0 0</inkml:trace>
  <inkml:trace contextRef="#ctx0" brushRef="#br0" timeOffset="134642.25">24776 17088 3679 0,'-5'0'320'0,"0"0"-320"0,2 0 0 0,2 0 0 16,-2 0 1664-16,1 0 272 0,-3 2 48 0,-5 0 16 0,-1 1-96 0,0 0-32 15,0 3 0-15,2 1 0 16,3 0-800-16,2 2-176 0,1 1-16 0,1-1-16 15,2 1-416-15,0 2-96 0,2 0-16 0,-1-2 0 16,2 0 32-16,1-2 0 0,1 0 0 0,1-2 0 16,0-2-112-16,2-2-32 0,1-2 0 0,-9 0 0 15,0 0-224-15,0 0-240 0,0 0 48 0,0 0 16 16,51-37-976-16,-51 37-208 0,0 0-48 0,0 0 0 16,0 0 0-16,35-48-16 0,-35 48 0 0,0 0 0 15,0 0 752-15,0 0 160 0,16-51 16 0,-15 42 16 0,-1 3 480 0,0 0 160 16,0 2 0-16,0 3 0 0,-1 1 864 0,0 0 192 15,-2 1 16-15,2 2 16 0,0 3 320 0,0-2 64 16,0 4 16-16,1 0 0 0,0 2-592 0,1 1-112 16,0-1-32-16,0 2 0 0,2 0-400 0,0 0-96 15,2-4-16-15,-1 2 0 0,2-1-144 0,0-3-48 16,2 0 0-16,-1-2 0 0,2-2-208 0,0 0 0 16,-1-2 0-16,1-2 0 0,0 0 0 0,-9 2 0 15,0 0 0-15,0 0 0 0,0 0 0 0,0 0 0 16,51-22 128-16,-42 18-128 0,-3 4 512 0,1 0 0 15,0 1 0-15,-1 2 0 0,-1 0-160 0,0 3-32 16,0-2 0-16,-3 2 0 0,0 3-320 0,-1-2 0 16,0 2 0-16,0-3-13856 0</inkml:trace>
  <inkml:trace contextRef="#ctx0" brushRef="#br0" timeOffset="135030.23">25475 16769 8287 0,'-2'14'368'0,"-1"-5"80"0,1-3-448 0,1 4 0 16,1-4 0-16,0 4 0 0,2 2 1408 0,-1 13 192 15,1 13 32-15,0 9 16 0,2 5-368 0,0-1-80 16,1-2-16-16,-2-2 0 0,2-1-560 0,0-5-112 16,-1-3-32-16,1-7 0 15,1-6-896-15,-1-7-176 0</inkml:trace>
  <inkml:trace contextRef="#ctx0" brushRef="#br0" timeOffset="135172.54">25454 17134 10127 0,'-5'0'896'0,"2"0"-704"0,2 3-192 0,2-3 0 16,0 0 1808-16,0 2 336 0,-1-1 64 0,1 4 16 0,3-1-1200 0,2 0-256 16,3 1-32-16,3 0-16 15,3 1-576-15,3-1-144 0,3-2 0 0,-21-3-6112 16,49 0-1248-16</inkml:trace>
  <inkml:trace contextRef="#ctx0" brushRef="#br0" timeOffset="135505.75">25705 16808 911 0,'-3'-3'0'0,"-1"2"0"16,2 1 0-16,0-3 0 0,2 3 3168 0,0 3 544 16,-1-3 128-16,1 4 0 0,1 2-1152 0,1 6-224 15,0 7-48-15,2 3-16 0,1 4-960 0,0 2-192 16,1 7-32-16,-1 0-16 0,1-1-448 0,-2-2-96 15,-2-1-16-15,1-1 0 0,-2-2-432 0,-1 1-80 16,1-1-128-16,0 1 176 0,1-2-176 0,0-3 0 16,2-3 0-16,-1-8 0 15,2-1-848-15,0-3-112 0,0-5 0 0,3-4-16 16,-2-3-496-16,0 0-112 0,-6 3-16 0,0 0 0 16,0 0 352-16,0 0 64 0,32-51 16 0,-32 51 0 0,0 0 784 0,0 0 144 0,29-54 48 0,-29 54 0 15,0 0 192-15,0 0 0 0,0 0 144 0,0 0-144 16,0 0 336-16,0 0-16 0,0 0-16 0,0 0 0 15,45 0-48-15,-42 13 0 0,-1 2 0 16,2 1 0-16,0 0-256 0,-1 0-224 0,4-1 32 16,-1-5-7824-16</inkml:trace>
  <inkml:trace contextRef="#ctx0" brushRef="#br0" timeOffset="135860.78">26158 17137 1839 0,'-12'-4'160'0,"3"-1"-160"0,2 1 0 0,0 3 0 0,2 1 1744 0,3 0 320 15,-2 0 64-15,-2 0 16 0,-3-2-192 0,-3 2-32 16,-2 0-16-16,2 2 0 0,1-2-848 0,2 4-160 16,3-2-48-16,1 2 0 0,1 0-672 0,3-2-176 15,0 2 0-15,2-2 0 0,0 4 0 0,1-2 0 16,1-3 0-16,1 4 0 0,1-1 0 0,0-1 0 15,2 0-144-15,1 3 144 0,-1-3 0 0,2 1 0 16,1-1 0-16,-2 1 0 0,2-2 0 0,-1 1 0 16,0-3 0-16,-2 1 0 0,-1-1 304 0,0 5 64 15,1 5 16-15,-2-4 0 0,-5-6 32 0,0 0 16 0,0 0 0 0,0 0 0 16,0 0-240-16,0 0-32 0,0 0-16 0,47-6 0 16,-41 10-144-16,0-1 0 0,-1 2 0 15,1-1 0-15,-1-1 0 0,0 0-272 0,1 0 64 0,-1-3 16 31,1 0-1456-31,0-3-272 0</inkml:trace>
  <inkml:trace contextRef="#ctx0" brushRef="#br0" timeOffset="136081.24">26306 16814 3679 0,'0'-4'320'0,"0"2"-320"0,0 2 0 0,0 0 0 0,0 0 1984 16,0 0 320-16,2 0 64 0,-1 0 0 0,0 3 384 0,2 6 80 16,0 3 16-16,1 4 0 0,0 3-1248 0,1 3-256 15,0 8-64-15,0 3 0 0,1-1-880 0,0 3-176 16,-1 0-32-16,1-3-16 0,-1-4-176 0,0-3 0 16,-1-3 0-16,-2-3 0 15,1-3-1104-15,-1-4-112 0</inkml:trace>
  <inkml:trace contextRef="#ctx0" brushRef="#br0" timeOffset="136220.85">26262 17070 16575 0,'-3'0'736'0,"2"0"160"0,0 0-720 0,1 1-176 16,0 0 0-16,1-1 0 0,2 2 1840 0,2 0 336 0,4 2 64 0,5-1 0 16,5 4-336-16,3-1-80 0,3-1-16 0,1 0 0 15,2 0-1232-15,-1-2-256 0,0 0-64 0,-1-2-14384 16</inkml:trace>
  <inkml:trace contextRef="#ctx0" brushRef="#br0" timeOffset="137400.6">27555 17127 10127 0,'-12'1'896'0,"1"-1"-704"0,1 0-192 0,1 0 0 0,4 0 1024 0,2 1 192 0,-2-1 16 0,-5 1 16 16,-5 2 304-16,-6 3 64 0,-3 0 16 0,2 0 0 16,2 4-480-16,4 0-80 0,3 3-32 0,2 3 0 15,2-3-240-15,4 5-48 0,2-1-16 0,3 0 0 16,2-1-224-16,4-3-32 16,3-3-16-16,0-1 0 0,5-2-176 0,0-1-32 0,2-3-16 0,1 0 0 15,2-3-240-15,-19 0 0 0,0 0 128 0,0 0-128 16,64-12 0-16,-64 12 0 0,0 0 0 0,0 0 0 15,58-45-368-15,-58 45 48 0,0 0 0 0,26-51 0 32,-21 35-656-32,-3 1-128 0,0-1-32 0,-2 4 0 15,-2 0-528-15,0 2-96 0,-2 0-32 0,1 4-7136 0</inkml:trace>
  <inkml:trace contextRef="#ctx0" brushRef="#br0" timeOffset="137609.6">27663 17070 911 0,'1'1'0'0,"0"2"0"0,1-1 0 0,-2-1 0 0,0 2 1728 0,1-1 256 16,0 4 48-16,0 2 16 0,4 7 480 0,-2 1 96 16,0 3 32-16,1 3 0 0,0-3-688 0,0 2-144 15,-1-1-32-15,3-1 0 0,1-1-544 0,-1-4-112 16,1-4-32-16,2-2 0 0,0-1-592 0,-1-6-128 16,2-1-32-16,-1-1 0 0,-1-4-352 0,-8 5 0 0,0 0-160 0,0 0 160 31,35-51-1248-31,-35 51-144 0,0 0-16 0,26-63-16 15,-26 63-1056-15,0 0-208 0</inkml:trace>
  <inkml:trace contextRef="#ctx0" brushRef="#br0" timeOffset="137759.89">27862 16818 4143 0,'1'-17'0'0,"-1"11"176"0,0-1-48 0,0 4 0 0,0 0-128 0,0 3 0 16,0 0 0-16,0 3 0 0,-1 4 2000 0,0 0 384 0,-2 5 80 0,2 7 16 15,0-1-384-15,2 7-80 0,0 1-16 0,2 3 0 16,0 2-768-16,2 1-144 0,3 0-48 0,-2 0 0 15,3-1-496-15,-2-5-96 0,0-1-32 0,0-4 0 16,0 1-416-16,-2 0-176 0,1-2 16 0,-2-2-11024 16</inkml:trace>
  <inkml:trace contextRef="#ctx0" brushRef="#br0" timeOffset="137925.63">27852 17076 18431 0,'-2'1'816'0,"-1"2"160"0,2-1-784 0,1-2-192 0,0 0 0 0,2 0 0 16,1 1 800-16,1-1 112 0,3 0 32 0,4 3 0 0,4-3-944 15,5 0 0-15,-20 0 0 0,45-3 0 0,-45 3 0 16,52 3 0-16,-22 3 0 0,-1 0 0 0</inkml:trace>
  <inkml:trace contextRef="#ctx0" brushRef="#br0" timeOffset="138262.51">28186 17156 4607 0,'-4'18'400'0,"2"-11"-400"16,-1 2 0-16,2-3 0 0,0 0 2816 0,1 0 496 0,1 2 80 0,0 7 32 15,1 4-944-15,1 10-192 16,2 2-48-16,1 1 0 0,1 0-1248 0,0-4-256 0,-2 0-48 0,2-2-16 16,0-7-544-16,-3-1-128 15,0-2 0-15,-1-5 0 16,-2-2-576-16,-2-3-160 0,-1-4-32 0,0-1 0 0,-3-2-624 15,-1-1-128-15,-2-4-16 0,0-3-16 16,0-1-448-16,-2-4-96 0,3-2-16 0,0-2 0 16,0-3 64-16,2-3 0 0,1 0 0 0,1-5 0 0,2 1 1392 0,1-4 272 0,1-2 64 0,-1 34 16 15,10-58 928-15,-10 58 176 0,0 0 32 0,25-61 16 16,-25 61 464-16,0 0 96 0,0 0 0 0,0 0 16 16,49-37 208-16,-40 37 32 0,1 0 16 0,0 3 0 15,-1 1 448-15,0-1 96 0,-1 3 16 0,-1 1 0 16,-2 1-528-16,-1 2-112 0,-2 3 0 0,-2-4-16 15,-2 4-640-15,0-1-128 0,-3-1-32 0,0 4 0 0,-1-1-560 0,0 1-224 16,-1-3 176-16,-2-2-176 16,0-4-1440-16,1 0-384 0</inkml:trace>
  <inkml:trace contextRef="#ctx0" brushRef="#br0" timeOffset="138479.89">28376 17181 13823 0,'-2'6'1216'0,"1"-3"-960"16,1 0-256-16,0-3 0 0,1 3 2352 0,-1 1 416 15,1 2 96-15,0 6 16 0,3 1-1104 0,1 3-224 16,2-4-32-16,2-1-16 0,1-2-560 0,0-3-112 0,3-2-32 0,0-2 0 16,2-2-480-16,-3-4-112 15,-12 4-16-15,0 0 0 0,0 0-192 0,0 0-192 16,56-40 48-16,-56 40 0 15,0 0-1584-15,0 0-320 0,33-63-64 0,-33 63-10288 0</inkml:trace>
  <inkml:trace contextRef="#ctx0" brushRef="#br0" timeOffset="138642.29">28606 16808 2751 0,'2'-3'256'0,"-1"2"-256"0,-1-2 0 0,0 3 0 16,1 3 1600-16,0-3 288 0,2 4 48 0,-1-2 16 15,2 4 1040-15,1 4 208 0,0 6 32 0,1 7 16 16,0 3-1328-16,0 4-272 0,2 5-48 0,0 1-16 0,0 1-880 0,1 1-160 15,-1-1-32-15,0-4-16 16,-1 1-496-16,-1 1 0 0,-1 1 0 0,-2-2 0 16,-1 0-1088-16,-2-6-256 0</inkml:trace>
  <inkml:trace contextRef="#ctx0" brushRef="#br0" timeOffset="138800.15">28577 17121 14735 0,'0'-3'640'0,"0"2"160"16,0 1-640-16,0-3-160 0,1 3 0 0,1 0 0 0,1 0 1584 0,1 0 272 16,2-2 64-16,2 1 16 0,4-2-496 0,2 1-96 15,-14 2-32-15,37-4 0 16,-37 4-1312-16,47-3-400 0,-21 5-16 0,0-1-10912 0</inkml:trace>
  <inkml:trace contextRef="#ctx0" brushRef="#br0" timeOffset="138987.66">28951 17168 5519 0,'-7'6'496'0,"0"-3"-496"0,2 0 0 16,2-2 0-16,2-1 2288 0,2 0 352 0,-7 6 80 0,-4 3 16 15,-1 1 48-15,-1 2 16 0,4 2 0 0,3-2 0 16,4 1-1392-16,2-4-288 0,4 4-48 16,1-5-16-16,2 2 416 0,0-2 64 0,1 0 32 15,0 1 0-15,-3 1-1728 16,-1-4-352-16,-1 0-64 0,-3 1 0 0,-2 0 576 15,-3-5 0-15,-2 2 0 0,-4-1-14656 0</inkml:trace>
  <inkml:trace contextRef="#ctx0" brushRef="#br0" timeOffset="140180.4">31146 16987 911 0,'0'-3'0'0,"0"0"0"0,1 0 0 0,-1 0 0 16,-1 3 912-16,2-5 112 0,-1-2 0 0,0 0 16 0,0-5 224 0,0-1 32 15,-2 3 16-15,0 2 0 16,-5 4 0-16,1 2 0 0,0 2 0 0,-1 2 0 15,-2 4 96-15,2 0 32 0,-1 7 0 0,1-3 0 16,-1 5-256-16,2 1-48 0,-3 6-16 0,2 4 0 16,0 2-544-16,-1 3-96 0,-1 8-32 0,1 3 0 15,0 3-320-15,1-5-128 0,1-1 0 0,1-6 0 16,2-2-448 0,1-6-176-16,3-2-32 0,0-5-9808 0</inkml:trace>
  <inkml:trace contextRef="#ctx0" brushRef="#br0" timeOffset="140524.79">30924 17216 14735 0,'-4'-4'640'0,"3"2"160"0,-1 0-640 0,4 0-160 16,-1-1 0-16,0 2 0 0,2-1 832 0,2-2 128 15,2-1 16-15,-7 5 16 0,0 0-32 0,0 0 0 16,0 0 0-16,66-28 0 0,-66 28-480 0,0 0-96 15,0 0-32-15,60-12 0 0,-45 12-352 0,-1 0 0 16,-1 2 0-16,0 0 0 16,-2-1-768-16,-1 2-192 0,-2 1-16 0,0 1-16 15,-2 1-1184-15,0-3-256 0,-1 4-32 0,-1-4-16 16,-2 3 864-16,1-3 160 0,-1 3 48 0,-1-2 0 0,1-2 928 0,-2 0 192 0,1 0 32 0,-1-2 16 16,0 0 240-16,1 0 0 0,0 0 0 0,-1 0 0 15,2-2 336-15,0 0 16 0,-1 0 0 0,2-2 0 0,-1 2-32 0,1-5 0 16,0 4 0-16,-1-3 0 15,0 2-320-15,1-2 128 0,-1 0-128 0,-1-1 0 32,1 4-544-32,-1 0-176 0,0-1-48 0,0 2 0 0,-1-2 592 0,0 4 176 0,-2 0 0 0,-2 0 0 15</inkml:trace>
  <inkml:trace contextRef="#ctx0" brushRef="#br0" timeOffset="140800.84">31262 17159 3679 0,'-1'0'160'0,"0"0"32"0,0-1-192 0,0 1 0 16,2-2 0-16,-1 2 0 0,0-1 1392 0,-1 1 224 16,-2 0 48-16,-1-2 16 0,-1 2 560 0,0 0 96 0,-2 2 32 0,0 2 0 15,-1 2-640-15,1 0-112 16,-1 3-16-16,1-2-16 0,0 6-880 0,0-1-160 16,2 0-32-16,0 2-16 0,3-2-272 0,0 3-48 15,0-4-16-15,2 4 0 0,2-2 224 0,0-4 64 16,3 1 0-16,0-1 0 0,1-2-80 0,1 0-16 15,2-2 0-15,1-1 0 0,0-1-352 0,1-1 144 0,0-4-144 0,-2-1 0 16,1 0 128-16,-3-1-128 16,-1-2 0-16,-1-3 0 0,0 3 0 0,-4-1 0 15,1-2 0-15,-2-1 0 0,-2-2-768 16,0 2-128-16,0-3 0 0,-2 4-11232 16</inkml:trace>
  <inkml:trace contextRef="#ctx0" brushRef="#br0" timeOffset="141111.1">31337 17165 8287 0,'-2'6'368'0,"2"-3"80"0,0-2-448 0,0 1 0 0,2-2 0 0,-1 3 0 16,0-3 960-16,2 4 96 0,2-1 32 0,0 1 0 0,2 5 960 0,2-3 192 16,0 4 32-16,1-2 16 0,0 2-288 15,0 3-48-15,1-1-16 0,-1 2 0 0,0-2-624 0,0 0-128 16,-3 2-32-16,1-3 0 0,-1 0-640 15,-2-2-144-15,-1 0-32 0,-2-2 0 0,0-5-208 0,-1 2-128 16,-1-4 160-16,-1 0-160 0,-1-4 240 0,0-2-48 16,-1 0-16-16,0-4 0 0,-1-1-48 0,2 0-128 15,-1-4 192-15,1-1-64 0,3 0-128 0,-1 0 0 0,0 0 0 0,2-3 0 16,1 4 0-16,-1 2 0 16,1 0 0-16,0 1 0 0,1 3 0 0,0 4 0 15,0 3 0-15,0-1 0 0,1 6 0 0,2-3 0 16,-2 2 0-16,0 2 0 15,2-1-720-15,2 4-80 0,-2-1-16 0,3 0-13472 0</inkml:trace>
  <inkml:trace contextRef="#ctx0" brushRef="#br0" timeOffset="142049.74">31228 17218 4607 0,'-3'-2'400'0,"1"-1"-400"0,1 2 0 0,1 1 0 15,0 0 960-15,0-2 96 0,0-2 32 0,-2 0 0 16,2-2 192-16,0 0 64 0,3 0 0 0,1-1 0 0,-1 4-384 0,4 0-64 16,-1 3 0-16,2 4-16 15,1 1-480-15,2 5-80 0,0 2-32 0,2 2 0 16,0 4-288-16,1-2-144 0</inkml:trace>
  <inkml:trace contextRef="#ctx0" brushRef="#br0" timeOffset="147622.67">29704 17283 12895 0,'-7'4'1152'0,"2"-4"-928"0,4 0-224 0,2-2 0 16,3-2 672-16,-2 2 96 0,1-4 0 0,0-2 16 15,4-7 176-15,-7 15 48 0,0 0 0 0,45-57 0 0,-45 57-112 16,41-47 0-16,-41 47-16 0,43-42 0 0,-43 42-224 0,46-44-32 16,-46 44-16-16,43-41 0 0,-43 41-144 0,0 0-16 15,54-53-16-15,-54 53 0 0,0 0-16 0,0 0 0 16,50-42 0-16,-40 39 0 0,-2 1 224 0,-3 7 64 16,-2 5 0-16,-1 6 0 0,-4 6 288 0,0 3 64 0,-3 7 16 0,-3 3 0 15,1-1-416-15,-3 5-80 16,-1 9 0-16,-3 4-16 0,2-4-192 0,1-1-48 15,2-6 0-15,3-5 0 0,4-8-320 0,2-6-208 16,2-7 16-16,4-5-16224 0</inkml:trace>
  <inkml:trace contextRef="#ctx0" brushRef="#br0" timeOffset="148401.14">20433 18186 9215 0,'-3'9'816'0,"0"-5"-656"0,1 0-160 0,1-2 0 0,1 0 1664 0,1 2 320 16,-1-1 48-16,2 4 16 0,0 5 192 0,-1 3 32 15,3 3 16-15,-3 0 0 0,2-3-864 0,-1 1-160 16,1 0-48-16,-1-2 0 0,1 1-768 0,-2-6-144 16,0 1-48-16,0-1 0 15,2-5-1376-15,-2-2-288 0</inkml:trace>
  <inkml:trace contextRef="#ctx0" brushRef="#br0" timeOffset="148811.45">20440 18008 5519 0,'-25'13'3328'0,"19"-10"-1232"0,1 1-256 0,2-1-1168 0,0 0-224 16,3-3-64-16,1 3 0 0,1-3-1296 0,0 0-272 0,2 1-48 15,1 2-16-15,2-1-288 0,1-1-64 16,-1 4-16-16,2-1 0 0,2 0 704 15,4 4 144-15,1 0 16 0,0 2 16 0,-1 1 928 0,-4 1 192 0,-3-1 48 0,0 2 0 16,-3 1 1248-16,-2 5 256 0,0 1 48 0,-3 2 16 16,0 3 240-16,0 1 32 0,-1 0 16 0,-3-2 0 15,3 4-96-15,0-2-16 0,-1-4 0 0,1-2 0 0,1-2-848 16,1-3-176-16,1-1-48 0,0-6 0 0,3-2-768 0,-1-2-144 16,1-4-48-16,1 0 0 0,1-4-144 0,-1-2 0 15,2-2 0-15,-1-2 0 0,2-3-144 0,-2 0 144 16,2 0 0-16,-2-1 0 0,0 0 0 0,-1 2-128 15,1 2 128-15,-1-1 0 0,1 3 0 0,-4 4 0 0,1-1 0 16,-3 5 0-16,0 3 0 0,-1 1 176 16,2 1-48-16,-1 2-128 0,0 2 912 0,0 1 80 0,2-1 16 15,-1 1 0-15,1 0-512 0,-1 1-112 0,2 2 0 16,-2-2-16 0,3 0-688-16,-1-5-128 0,2 2-16 0,0-6-14496 0</inkml:trace>
  <inkml:trace contextRef="#ctx0" brushRef="#br0" timeOffset="149212.63">20807 18300 11055 0,'-3'3'976'0,"2"-2"-784"0,1 0-192 0,0 0 0 16,1 2 2544-16,0 1 464 0,0 2 80 0,0 4 32 15,2 8-912-15,1 4-176 0,1 3-48 0,1 1 0 16,1 5-656-16,1-2-144 0,0 3-32 0,1-1 0 15,0-3-608-15,-3-2-128 0,0-4-32 0,-1-2 0 16,-1-1-384-16,-1-3 0 0,0-1 128 0,-1-7-128 16,-1 0-160-16,-1-5-64 0,0 0-16 0,-1-6 0 15,-1 0-1408-15,-3-6-272 0,1-2-64 0,-2-5-16 16,-1 1-720-16,-2-4-144 0,0 0-16 0,1-2-16 16,0 1 672-16,2 0 144 0,0 1 32 0,1-5 0 15,1-5 1248-15,2 1 256 0,-1-4 48 0,4 3 16 0,2 1 1760 0,-3 28 336 16,9-45 80-16,-9 45 16 0,0 0 0 0,0 0 0 15,34-53 0-15,-21 44 0 0,1 6 368 0,1-1 80 16,3 2 16-16,-4 0 0 0,-1 2-224 0,-2 0-32 16,0 4-16-16,-2 0 0 0,-2-1-1072 0,-2 6-192 15,-4 0-64-15,-1 1 0 0,-2 2-96 0,-3 2-32 16,-3-2 0-16,-3 0 0 0,-1 4-320 0,-3-3-128 16,0-1 0-16,-1 2 0 15,0-2-288-15,2-3-160 0,1-2-16 0,2-3-16 16,2-2-1200-16,2-2-240 0,2 0-64 0,1-2-12256 0</inkml:trace>
  <inkml:trace contextRef="#ctx0" brushRef="#br0" timeOffset="149466.92">21024 18288 19343 0,'-5'6'848'0,"2"-3"192"0,1-1-832 0,1-1-208 0,1 2 0 0,-2-3 0 16,2 1 1056-16,2 1 160 0,-2 5 48 0,1-1 0 15,0 0 400-15,3 1 96 0,1 0 16 0,1-1 0 16,1-1-608-16,1 1-112 0,1-2-32 0,-1-2 0 16,1 2-384-16,-1-4-64 0,4 0-32 0,-2 0 0 15,-10 0-304-15,0 0-64 0,0 0-16 0,0 0 0 16,0 0-160-16,53-35 0 0,-53 35 0 0,0 0 0 0,0 0 0 0,21-56 0 16,-21 56-192-16,0 0 192 15,15-58-1168-15,-15 58-112 0,0 0-32 0,12-57-13456 16</inkml:trace>
  <inkml:trace contextRef="#ctx0" brushRef="#br0" timeOffset="149620.97">21271 17917 13823 0,'0'4'608'0,"0"-2"128"0,-1 2-592 0,1-1-144 16,0 2 0-16,0-1 0 0,1-1 2464 0,-1 4 464 16,1 5 80-16,2 7 32 0,2 7-224 0,-1 2-32 15,4 3-16-15,-2-2 0 0,2-1-1424 0,0 1-272 16,1-1-64-16,1 0-16 0,0 1-736 0,0-1-128 0,-2-4-128 0,-1-3 144 31,-1-3-864-31,-3-4-176 0,-1 1-48 0,-1-5-15264 0</inkml:trace>
  <inkml:trace contextRef="#ctx0" brushRef="#br0" timeOffset="149755.85">21208 18205 20271 0,'-5'-4'896'0,"3"-1"192"0,0 2-880 0,1-1-208 0,1 1 0 0,0 2 0 16,3-1 1152-16,-1-2 176 0,4-5 32 0,-6 9 16 15,0 0-288-15,0 0-64 0,49-35-16 0,-49 35 0 0,0 0-1008 0,53-22-288 16,-53 22-16-16,0 0-12224 0</inkml:trace>
  <inkml:trace contextRef="#ctx0" brushRef="#br0" timeOffset="149962.75">21605 18104 911 0,'1'0'0'0,"-1"0"0"0,0 0 0 0,-1 0 0 0,1 0 1344 0,-1 2 192 15,-2 3 48-15,-3 1 0 0,-3 5 1104 0,-2-1 240 16,-1 3 32-16,-2-4 16 0,3 4-160 0,1-3-16 15,3 0-16-15,2-2 0 0,1 0-688 0,3 0-144 16,4-1-32-16,-1-4 0 0,5 3-1152 0,3 1-256 16,0-1-32-16,1 0-16 0,2 4 16 0,-2-4 0 15,0 4 0-15,0-1 0 0,0 1 32 0,-2-3 0 16,-4 2 0-16,-1-1 0 0,-4 2-208 0,-4 0-48 16,-2-1 0-16,-6-3 0 0,0 4-128 0,-5-4-128 15,-3-2 144-15,-1-4-144 16,0 0-320-16,2-7-144 0</inkml:trace>
  <inkml:trace contextRef="#ctx0" brushRef="#br0" timeOffset="150364.93">22530 17864 13823 0,'-6'6'1216'0,"1"-4"-960"16,0 5-256-16,1-4 0 0,3-2 960 0,0 4 128 16,-3 2 48-16,-2 9 0 0,-4 6 1056 0,-5 13 224 15,-1 9 32-15,0 1 16 0,0 4-1136 0,2 5-240 16,2 6-32-16,2 0-16 0,3-1-736 0,2-4-160 15,5-7-16-15,-2-23-128 16,1-6-800-16,2-3-272 0</inkml:trace>
  <inkml:trace contextRef="#ctx0" brushRef="#br0" timeOffset="150672.22">22845 18081 13823 0,'-62'-8'5376'0,"41"6"-2240"15,2 0-432-15,1 2-464 0,7 0-80 0,5 0-32 16,2 2 0-16,1-2-992 0,-1 4-208 0,-4 0-32 0,-4 5-16 16,-3 4-448-16,0 9-96 0,2 15-16 0,5-11 0 0,5-13-192 0,4 7-128 15,4 13 128-15,5-5-128 0,2-9 144 0,4-3-144 16,2-4 192-16,0-14-192 0,-18 2 0 0,0 0 0 15,59-31 0-15,-40 30 0 0,-2 11 0 16,-2-16 0-16,-15 6 0 0,0 0 0 0,0 0 0 0,36-51 0 16,-36 51 0-16,6-57 0 0,-6 57-240 0,5-45-48 15,-5 45-16-15,0-37 0 16,0 37-1328-16,0 0-272 0,3-36-48 0,-3 28-11424 0</inkml:trace>
  <inkml:trace contextRef="#ctx0" brushRef="#br0" timeOffset="150844.42">22979 18189 18431 0,'-4'20'816'0,"2"-12"160"0,-1 5-784 0,2-3-192 0,1-4 0 0,0 0 0 0,0 4 1216 0,-1 3 192 16,-1 11 32-16,0 4 16 16,1 7-752-16,-4-2-128 0,2 1-48 0,2-22 0 31,1-2-800-31,0-2-176 0,0 0-16 0,1 2-10416 0</inkml:trace>
  <inkml:trace contextRef="#ctx0" brushRef="#br0" timeOffset="151124.25">23283 18142 8287 0,'-1'-3'736'0,"0"2"-592"16,-1 1-144-16,2-2 0 0,0 2 2304 0,-1-1 448 15,-1-2 64-15,-1 3 32 0,-1 4-672 0,-1-2-144 16,1-5-32-16,-3 3 0 0,1 0-656 0,0 4-128 0,1 5-16 16,3 6-16-16,-1 13-544 0,2-2-96 15,1-1-32-15,2-8 0 0,1-1 176 0,2-1 16 16,2-5 16-16,-1-7 0 0,-6-3-80 0,0 0-32 16,25 6 0-16,-14 4 0 0,-1-4-224 0,0-2-64 15,1-2 0-15,-2-2 0 0,-1-4-128 0,-8 4-16 16,0 0-16-16,0 0 0 0,0 0-160 0,40-43 0 15,-40 43 0-15,9-51 0 0,-7 45 0 0,-2 6-320 16,1-38 48-16,-1 38-10960 16,-1-47-2192-16</inkml:trace>
  <inkml:trace contextRef="#ctx0" brushRef="#br0" timeOffset="151320.82">23426 17864 20271 0,'2'6'896'0,"-2"-4"192"0,0 0-880 0,0 0-208 0,1 1 0 0,0-2 0 16,2 2 2816-16,0 4 528 0,4 4 112 0,2 5 0 16,4 6-1360-16,0 4-288 0,2 5-48 0,0 1-16 15,-1-1-976-15,-2 5-192 0,0 11-32 0,-3-10-16 16,-3-9-336-16,-5 2-64 0,-2 8 0 0,-5 2-128 16,-3 1 0-16,-3-5-176 0,-3 1 0 0,-1-7-18032 0</inkml:trace>
  <inkml:trace contextRef="#ctx0" brushRef="#br0" timeOffset="151935.34">24832 18144 7359 0,'-9'19'656'0,"0"-15"-528"0,4-8-128 0,1 8 0 15,-1 3 656-15,3-4 112 0,-3-10 0 0,-4 4 16 0,-6 6 432 0,-3 4 96 16,-3-1 16-16,1 4 0 0,1 2 64 0,5-8 16 15,0-8 0-15,3 4 0 0,2 6 144 0,2 4 48 16,2 5 0-16,4 7 0 0,-2 7-576 0,4-3-96 16,2-8-32-16,-1-5 0 0,3-1-448 0,0-6-80 15,3 1-32-15,-1-4 0 0,3 1-336 0,1-2 144 16,1-2-144-16,1-6 0 0,-13 6 0 0,0 0 0 16,0 0-160-16,47-43 160 15,-37 45-816-15,0-2-32 0,-2-4-16 0,-8 4 0 16,0 0-160-16,0 0-16 0,0 0-16 0,0 0 0 15,31-75 288-15,-28 50 48 0,-3 25 16 0,0 0 0 0,0 0 576 0,0 0 128 16,0 0 0-16,0 0 0 0,0 0 128 0,0 0 0 16,0 0 16-16,0 0 0 0,0 0 256 0,24 13 48 0,-20 0 16 15,0 2 0-15,1 1-208 0,0-3-32 0,2-1-16 16,-1 4 0-16,3 3-208 0,-2-10-192 0,2-6 48 16,0-3-10192-16</inkml:trace>
  <inkml:trace contextRef="#ctx0" brushRef="#br0" timeOffset="152238.01">24985 18203 4607 0,'0'2'400'0,"0"-2"-400"0,0 2 0 0,0-2 0 15,0 0 2192-15,0 2 368 0,-2 0 64 0,2 2 0 0,-1 2 64 0,1 3 0 16,0-3 0-16,1 8 0 16,1 4-752-16,-1-8-144 0,1-6-16 0,-1-2-16 15,2 1-800-15,-2 0-144 0,2 1-48 0,-2 5 0 16,0 3-512-16,0-6-128 0,1-8 0 0,-2-1-128 15,1 2 0-15,1-4 0 0,1 1 0 0,-1 3 0 16,2 5 0-16,0-4 0 0,1 0 0 0,1-10 0 0,-6 10 0 0,0 0 0 16,0 0-128-16,38-56 128 0,-38 56 0 0,0 0 0 15,36-58 0-15,-36 58 0 0,0 0 0 0,0 0 0 16,0 0 0-16,0 0 0 0,49-18 0 0,-42 24 0 16,-2 0 0-16,-2 4 0 0,1 0 144 0,0 5-144 15,-2 1 0-15,1 0 144 0,-1 0-144 0,2-3 0 16,0 2 0-16,0-2 0 15,1-1-1792-15,4 0-272 0</inkml:trace>
  <inkml:trace contextRef="#ctx0" brushRef="#br0" timeOffset="152602.51">25436 18271 3679 0,'-1'-5'320'0,"-1"1"-320"0,1 0 0 0,0 2 0 15,0-1 2400-15,-2-2 416 0,-1-1 64 0,-3-6 32 16,-3-4 80-16,-2 3 16 0,2 3 0 0,-1 2 0 15,1 4-624-15,0 2-112 0,1 4-32 0,3 2 0 16,-1 2-768-16,2 1-176 0,0 4-16 0,1 9-16 16,2 11-768-16,-1-9-160 0,3-12-16 0,1 3-16 15,2-1-304-15,2 0 0 0,0 2 0 0,1-2 0 16,1 4 0-16,2-6 0 0,0-5 0 0,1-3 0 0,1 4 0 0,0-3 0 16,1-4 0-16,-2-1 0 15,1-6-256-15,-11 8-48 0,0 0-16 0,0 0 0 16,34-55-448-1,-34 55-112-15,10-63-16 0,-10 63 0 0,6-65 128 0,-6 65 0 16,5-50 16-16,-5 50 0 0,2-47 288 0,-2 47 48 0,3-45 16 0,-3 45 0 0,1-51 400 0,-1 51 176 16,4-63-16-16,-4 63 0 0,8-57 416 0,-8 57 64 15,0 0 32-15,14-50 0 0,-12 44-192 16,0 6-32-16,-2 7-16 0,-2 5 0 0,1 7 544 0,-1 3 112 16,0 7 32-16,1 2 0 0,1 3-624 0,1 4-128 15,1 3-32-15,0 0 0 0,1 1-336 0,0 1 0 16,1-1-192-16,2 3-17472 15</inkml:trace>
  <inkml:trace contextRef="#ctx0" brushRef="#br0" timeOffset="153612.19">26672 18363 13823 0,'-5'4'1216'0,"2"-2"-960"16,0-2-256-16,2 0 0 0,1 0 1552 0,0 0 272 0,-1-2 48 0,-2 1 16 16,2-3-608-16,1-1-128 0,4 1-32 0,1-5 0 15,-5 9-288-15,0 0-48 0,33-47-16 0,-33 47 0 16,0 0-240-16,50-67-48 0,-50 67-16 0,0 0 0 15,58-62-336-15,-58 62-128 0,0 0 0 0,54-58 144 16,-54 58-144-16,0 0 0 0,0 0 0 0,58-47 128 16,-58 47 0-16,0 0-128 0,0 0 192 0,0 0-64 15,0 0 448-15,0 0 64 0,0 0 32 0,0 0 0 16,0 0 272-16,0 0 48 0,0 0 16 0,0 0 0 16,0 0-416-16,0 0-80 0,8-4 0 0,-13 8-16 15,1-2-288-15,0 2-48 0,1 0-16 0,0-2 0 16,-1 1-144-16,2-3 0 0,1 0 144 0,-1 1-144 15,2-1 0-15,-1 0 0 0,2 0 0 0,-1 0 0 16,0 0 0-16,0-1 0 0,2 2 0 0,-2-1 0 0,1 0 0 0,-1 2 0 16,0-2 0-16,0 4 0 0,0-1 0 0,-1-2 0 15,-1 4 128-15,1-5-128 0,-1 3 192 0,-1 0-48 16,1 1 0-16,-1-2 0 0,0-1 32 0,-1-1 0 16,0-1 0-16,0 2 0 0,0 8-176 0,-3-3 192 15,2 0-192-15,-2-2 192 0,1 0-192 0,-2 2 160 16,0 4-160-16,0 1 160 0,0-1-160 0,0-4 128 15,1-2-128-15,-1 4 128 0,2 12-128 0,1 5 0 16,0 3 144-16,2 1-144 0,0-3 0 0,1-1 128 16,0-2-128-16,4 2 0 0,-1-3 0 0,1 0 0 15,3 1 0-15,0-2 128 0,3-2-128 0,-1 0 0 16,3-3 0-16,0 0 0 0,1-1 0 0,0-3 0 16,3-2 0-16,-1-4 0 0,3-2 0 0,2 0 0 0,0-2 0 15,2-2 0-15,2-2 0 0,-3-2 0 0,-19 4 0 0,0 0 0 16,57-26 0-16,-57 26 0 0,0 0 0 0,59-56 0 15,-59 56 0-15,0 0 0 0,47-66 0 0,-47 66 0 16,22-51 0-16,-22 51 0 0,13-45 0 0,-12 21 0 16,-1 0 0-16,-5 1 0 0,0 0 0 0,-5 0 0 15,0-2 0-15,-3-3 0 0,-1-3 0 0,-2 2 0 0,-1 7 0 0,1 4 0 16,1 4 0-16,-3 2 0 16,-1-1 0-16,-2 6 0 0,1 4 0 0,0 0 0 15,0 4 0-15,2 4 0 0,-1 1 0 0,1 0 0 16,0 5 0-16,1 0-208 0,1 3 48 0,-1 1-17824 15</inkml:trace>
  <inkml:trace contextRef="#ctx0" brushRef="#br0" timeOffset="154716.71">28183 18225 911 0,'-2'2'0'0,"0"1"0"16,0-3 0-16,1 0 0 0,0 0 1120 0,0 0 144 0,-1 0 16 0,0 0 16 16,-3 0 544-16,-1 1 96 15,-2-1 32-15,0 2 0 0,-2 1-368 0,-1 1-80 0,0 2-16 0,-1 0 0 16,1 1-80-16,-1 2-16 16,0 3 0-16,0-2 0 0,3 3-384 0,0-3-96 15,1 2-16-15,1 0 0 0,2 4-512 0,0-3-96 16,4 3-32-16,1-3 0 0,4 2-64 0,1-2-16 0,3-1 0 0,2-2 0 15,2 0 128-15,2-4 32 0,-14-6 0 16,37 9 0-16,-37-9-160 0,0 0-48 0,63-3 0 16,-63 3 0-16,0 0-144 0,71-21 0 0,-71 21 0 0,0 0 0 15,52-36 0-15,-52 36 0 0,0 0 0 0,24-44 0 16,-20 29 0-16,-1-2 0 0,-2 2 128 0,-2-4-128 16,-2 3 0-16,-2 3 0 0,0-2 0 0,-3 1-176 15,-1 2-512 1,-1 2-96-16,-2 1-32 0,-2 3 0 0,2 2-1120 0,-2 2-240 0</inkml:trace>
  <inkml:trace contextRef="#ctx0" brushRef="#br0" timeOffset="155032.42">28425 17892 12895 0,'-4'0'576'0,"1"0"112"0,1 0-560 0,1 0-128 15,1 0 0-15,0 3 0 0,0-2 1312 0,-2 4 224 0,2 5 64 0,0 8 0 16,0 5 128-16,0 5 48 15,2 7 0-15,-1 0 0 0,1 6-880 0,2 0-160 0,0 6-32 0,2-2-16 16,0-1-480-16,-1-6-80 0,1 0-128 0,-1-4 176 31,0-4-576-31,-1-3-112 0,0-5-32 0,-3-6-11296 0</inkml:trace>
  <inkml:trace contextRef="#ctx0" brushRef="#br0" timeOffset="155184.16">28371 18303 8287 0,'-2'0'736'0,"1"0"-592"0,1-3-144 0,1 2 0 16,1 1 1680-16,0 0 304 0,0 0 64 0,2-2 16 15,3-5-144-15,-7 7-16 0,0 0-16 0,0 0 0 0,56-24-1056 0,-56 24-224 16,0 0-32-16,57-19-16 16,-57 19-1280-16,0 0-256 0</inkml:trace>
  <inkml:trace contextRef="#ctx0" brushRef="#br0" timeOffset="155745.82">28636 17947 12895 0,'-6'-12'576'0,"2"6"112"0,2 0-560 0,-1 1-128 16,2 4 0-16,1-2 0 0,0 2 1152 0,0-1 208 0,0-1 48 0,0 2 0 15,0 5 448-15,-1 2 80 16,2 6 32-16,-1 4 0 0,1 4-416 0,0 5-80 0,1 6 0 0,0-2-16 15,2 6-752-15,-2 2-128 16,2 1-48-16,0 1 0 0,-2-2-208 0,1-2-64 0,-1-1 0 0,1-2 0 16,-2-2-256-16,0-3 160 0,0-5-160 0,1-3 128 15,-1-3-128-15,1-4 0 16,1-2 0-16,-1-3-176 16,3-1-416-16,-1-5-96 0,0-2-16 0,-1-2 0 15,2 0-624-15,0-4-128 0,0 1-16 0,0-4-16 16,1 2 608-16,0-2 128 0,-1 0 32 0,0-1 0 0,-5 11 528 0,0 0 192 0,20-46-144 0,-16 34 144 15,0-1 0-15,-2 5 0 0,-1 3 0 0,1 2 176 16,-1 1 736-16,-1 4 160 0,0 1 16 0,0 4 16 16,-1-1 400-16,1 7 80 0,0-4 16 0,0 6 0 15,1 1-752-15,1 0-144 0,1 3-16 0,-1-13-16 16,-1 2-288-16,1-5-48 0,0 4-16 0,1-1 0 16,-1 2-192-16,4 2-128 0,3 3 128 0,2-1-128 0,3 0 0 0,0-1 0 15,1-2 0-15,0-5 0 0,-1-2-320 16,-14-2-48-16,0 0 0 0,0 0 0 15,0 0-288-15,53-32-64 0,-53 32-16 0,0 0 0 0,20-41 1232 0,-20 41 240 16,0 0 48-16,12-49 16 0,-9 32-800 0,-3-1 0 16,0 1 0-16,0 1-144 0,-2 4 144 0,1-1 0 15,-1 3 0-15,-1 4 0 16,2 1-528-16,-2 4-176 0,2 2-48 0,0 4 0 0,0-1 1376 0,-1 4 272 16,1 4 48-16,1 0 16 0,0 3-464 0,1 1-96 15,2 0-16-15,-1 2 0 0,2 1-384 0,-3-12 0 16,1 0 128-16,0-1-128 0,-1 0-176 0,3 0-64 15,0 0-16-15,2 1 0 16,-1-1-1344-16,4 0-256 0,2 1-64 0,-4-4-12176 0</inkml:trace>
  <inkml:trace contextRef="#ctx0" brushRef="#br0" timeOffset="156338.84">29090 18325 911 0,'0'-10'0'0,"0"1"0"0,1 3 0 0,0 3 0 15,1 0 1536-15,-2 3 240 0,0 0 32 0,1 0 16 16,0 0 880-16,2 0 176 0,0 3 48 0,1-1 0 0,0 3-272 0,-1 4-48 15,2-3-16-15,1 2 0 0,-1 2-1072 0,2 0-224 16,-2 0-32-16,0 0-16 16,1-1-480-16,-3-1-112 0,2 0-16 0,-1-2 0 15,0 0-144-15,-2-2-48 0,-1-2 0 0,2 1 0 16,-2-3-128-16,0 0-16 0,1-3-16 0,0 0 0 16,-1-4-160-16,2 1-128 0,-1-2 144 0,2 0-144 0,0-3 0 0,1 0 0 15,-5 11 0-15,0 0 0 0,0 0-128 16,0 0-32-16,31-53 0 0,-31 53 0 15,0 0-784-15,0 0-144 0,0 0-48 0,45-51 0 16,-45 51-592-16,0 0-112 0,0 0-16 16,0 0-16-16,45-41 208 0,-39 37 64 0,-2 2 0 15,-2 0 0-15,1 2 1152 0,-3 2 224 0,0 2 48 0,-2 2 16 0,1 3 1104 0,-1 0 208 16,-1 4 64-16,1-1 0 0,1 4 368 0,-2 0 80 16,2 3 0-16,1-1 16 0,0-1-464 0,1-1-80 15,-1 2-32-15,1-2 0 0,3-2-448 0,0 1-80 16,1-5-32-16,1 2 0 0,1-5-368 0,-1 0-176 0,2-3 160 0,-1 0-160 15,1-4 0-15,-1 0 0 16,1-4 0-16,-8 4 0 0,0 0-384 0,0 0 0 16,0 0-16-16,0 0 0 15,0 0-176-15,42-47-48 0,-39 38 0 0,1 0 0 0,-1-1 304 0,-1 1 64 0,0 2 16 0,0 1 0 16,0 0 240-16,1-1 0 0,-1 4 0 0,1-2 0 16,-2 4 0-16,1-2 128 0,1 3 0 0,-1 3-128 15,1 0 512-15,-1 0-16 0,2 3 0 0,0 0 0 16,-1 1 32-16,2 2 16 0,0-1 0 15,1 0 0-15,1-2-224 0,-1 2-64 0,1 0 0 0,2-1 0 16,0-1-96-16,-1 0-32 0,2-2 0 0,0-2 0 0,-1 2 48 0,0-4 0 16,0 0 0-16,-9 0 0 0,0 0 32 0,0 0 16 15,0 0 0-15,0 0 0 0,0 0-224 0,42-38 128 16,-42 38-128-16,0 0 0 0,4-40 0 16,-4 40 0-16,-1-32-176 0,-2 16 176 15,2 0-1680 1,-2-3-224-16,1 3-32 0,1 1-12960 0</inkml:trace>
  <inkml:trace contextRef="#ctx0" brushRef="#br0" timeOffset="156501.92">29763 18179 9215 0,'-2'6'816'0,"1"-2"-656"16,0 0-160-16,1-2 0 0,0 2 2800 0,0 0 528 15,0 7 96-15,-1 5 32 0,-1 7-976 0,1 2-192 0,0 1-48 0,1-3 0 16,-1-3-1088-16,1-4-208 15,1-1-48-15,1-1-16 0,0-6-880 0,0-1 0 16,2-4 0-16,1-3-14592 0</inkml:trace>
  <inkml:trace contextRef="#ctx0" brushRef="#br0" timeOffset="156636.18">29798 17996 6447 0,'-2'-4'576'0,"-1"2"-576"0,1-1 0 0,1 2 0 0,1 1 1712 0,-1 0 224 15,-1-5 48-15,0 1 16 0,-2-2-2000 0,3 0-240 16,0 0-128-16,3 2-16 0,2 4 256 0</inkml:trace>
  <inkml:trace contextRef="#ctx0" brushRef="#br0" timeOffset="157131.48">29978 18101 11103 0,'-5'10'240'0,"1"-4"48"0,0 0 16 0,1 1 16 0,0-2-320 0,2-5 0 0,0 3 0 0,-2 1 0 0,0 2 2240 0,-1 3 384 16,-1-2 80-16,1 2 16 0,3-2-1152 0,0 2-224 16,1-3-64-16,2 0 0 0,1 0-480 0,0-2-96 15,2 2-32-15,0 1 0 0,0-4-176 0,1 6-48 16,-1-3 0-16,0 2 0 0,0 0-176 0,-1 2-32 16,-2-3-16-16,0 5 0 0,-2-2-224 0,-3-3 0 15,-1 4 0-15,-2-4 0 0,0 2 0 0,-3-1 128 16,1 0-128-16,-2-2 0 0,0 1 0 0,0-1 0 15,-1-3 128-15,2 0-128 0,1-2 0 0,0-2 0 16,2 1 128-16,1-3-128 0,3 0-176 0,0-2-80 16,1 0 0-16,2 0-16 15,2-1-240-15,1 0-64 0,-4 6 0 0,0 0 0 16,0 0 64-16,0 0 16 0,0 0 0 0,48-40 0 16,-48 40 48-16,0 0 16 0,0 0 0 0,0 0 0 0,57-40 288 0,-57 40 144 15,0 0-160-15,0 0 160 0,0 0 0 0,58-29 0 0,-58 29-128 0,0 0 128 16,0 0 0-16,50-23 0 0,-50 23 0 0,0 0 0 15,0 0 0-15,0 0 0 0,50-24 128 0,-45 20-128 16,0 2 256-16,-3-2 0 0,1-1 0 0,-3 4 0 16,-1-3 384-16,-1 1 64 0,0 1 0 0,-1 1 16 15,0-2-192-15,-1 3-32 0,-1 3-16 0,0-3 0 16,1 0 128-16,-1 3 32 0,2-3 0 0,-1 3 0 16,1 1 32-16,1-1 16 0,0 4 0 0,0-4 0 15,1 3 16-15,0 1 0 0,1 1 0 0,1 2 0 16,2-1-128-16,0 1 0 0,3 0-16 0,1-4 0 15,0 4-352-15,0-4-64 0,3 3-16 0,0-5 0 16,1 3-512-16,-1-2-96 0,1-2-32 16,1 1-16400-16</inkml:trace>
  <inkml:trace contextRef="#ctx0" brushRef="#br0" timeOffset="166932.89">31652 18116 10127 0,'-1'6'896'0,"1"0"-704"15,1-2-192-15,1 0 0 0,1-2 1616 0,1 4 304 16,1 4 48-16,2 6 16 0,4 9 0 0,3 4 0 0,2 5 0 0,2 1 0 16,1-1-704-16,-2-1-144 0,-1-5-32 15,-1-3 0-15,-2-3-912 0,-4-2-192 0,0-2 0 0,-2-2-8384 16,-2-3-1680-16</inkml:trace>
  <inkml:trace contextRef="#ctx0" brushRef="#br0" timeOffset="167121.01">31878 18211 12895 0,'-3'-6'1152'0,"-1"2"-928"0,1 2-224 0,2-1 0 0,0 2 2240 0,-2 1 384 15,0-4 96-15,-3-1 16 16,-1 2-688-16,-4-1-128 0,0 2-16 0,-2 2-16 16,0 3-816-16,1 6-176 0,-3 1-16 0,0 5-16 15,3 1-608-15,-1 1-128 0,0 4-128 0,0-2 176 16,2-2-416-16,-1 1-80 0,1 1 0 0,1-4-16 15,1-2-864-15,2-3-160 0,1-1-48 0,1-3-11312 16</inkml:trace>
  <inkml:trace contextRef="#ctx0" brushRef="#br0" timeOffset="167524.03">31688 18303 1839 0,'-4'2'160'0,"0"-1"-160"0,1 2 0 0,0 1 0 0,2-4 1968 0,1 2 352 15,-1-1 80-15,0 2 16 0,-2-1 528 0,-1 4 96 16,2-2 32-16,1 2 0 0,3 1-1040 0,3-4-208 15,2 0-32-15,6-3-16 0,-13 0-1264 0,0 0-256 16,64-15-64-16,-64 15 0 0,58-16-192 0,-58 16 0 16,61-25 0-16,-61 25 0 15,57-26-768-15,-57 26-80 0,52-22-32 0,-52 22 0 16,0 0-1040-16,53-29-192 0,-53 29-64 0,0 0 0 16,0 0 880-16,0 0 160 0,0 0 48 0,43-37 0 0,-43 34 896 0,-2-4 192 0,-3 0 0 0,-3 1 0 15,-2 0 608-15,-2-3 32 0,-3 2 16 0,-1-2 0 16,-4-1 112-16,-1 4 32 0,-2 0 0 0,-4-1 0 15,-2 4 368-15,-2 3 80 0,-2 3 16 0,-1 6 0 16,5 1 336-16,0 2 64 0,2 2 0 0,1 4 16 16,1 1-80-16,4 1-32 0,4 0 0 0,2 1 0 15,4-2-528-15,4 6-96 0,2 0-32 0,2-3 0 16,7 4-528-16,2-4-128 0,4 3 0 0,5-5-16 16,5-2-96-16,3-1-16 0,4-5 0 0,6-2 0 0,4-4-128 15,2-4 128-15,-39-2-128 0,77-6 128 0,-77 6-128 16,79-22 0-16,-79 22 144 0,62-35-144 0,-62 35 0 0,0 0 0 15,46-44 0-15,-46 44 0 0,0 0-192 0,5-53-48 16,-14 34-16-16,-3-1 0 0,-3 4 96 0,-3-2 16 16,-1 2 0-16,-2 0 0 15,-3-1-256-15,-1 1-48 0</inkml:trace>
  <inkml:trace contextRef="#ctx0" brushRef="#br0" timeOffset="168572.21">11735 1459 21183 0,'-1'28'1888'0,"1"-14"-1504"0,0 1-384 0,1-5 0 15,1-4-208-15,1 0-112 0,2 0-32 0,1 4 0 16,6 9 560-16,3 3 112 0,4 6 32 0,-2-2 0 16,0-1-736-16,-2-3-160 0,-2-3-32 0,-2-3-5360 15,0-2-1072-15</inkml:trace>
  <inkml:trace contextRef="#ctx0" brushRef="#br0" timeOffset="169090.99">11887 1469 9215 0,'-5'1'816'0,"0"2"-656"16,0 0-160-16,3 0 0 0,-1 1 1792 0,-1 0 336 16,-4 6 64-16,-6 6 16 0,-4 7 224 0,-5 3 64 15,2 2 0-15,2 1 0 0,1-2-800 0,1 1-160 0,2-2-16 0,2-1-16 16,1-3-976-16,3-3-192 15,0-3-32-15,3-4-16 0,1-2-544 0,1-3-128 16,2-2 0-16,-1-1-16 16,1-4-1088-16,0-4-224 0,0-1-32 0,-1-1-16 15,1-1-384-15,-2 1-80 0,1-4-16 0,-1 0 0 16,-1-1 896-16,-1 1 160 0,1 2 32 0,-1 0 16 0,-1 2 928 0,2-2 208 16,0 3 0-16,2 2 0 0,0 0 1136 0,1 2 224 0,1 1 48 0,1 0 16 15,2 0 560-15,1 0 96 0,1 1 32 0,3 2 0 16,1-3-624-16,2 0-112 0,3 0-32 0,-13 0 0 15,0 0-592-15,55-7-128 0,-55 7-32 0,0 0 0 16,69-13-400-16,-69 13-64 0,57-15-128 0,-57 15 176 16,60-20-176-16,-60 20 0 0,53-25 0 0,-53 25 0 15,0 0-384-15,67-47-16 0,-67 47 0 0,0 0 0 16,38-48-336-16,-38 48-64 16,0 0-16-16,11-47 0 0,-15 31 512 0,-3 0 112 0,-2 1 0 0,-3-1 16 15,-3 2 176-15,-3 0 0 0,-5-1 0 0,0 1 0 16,-3 4 496-16,0 4 16 0,-4 0 16 0,-1 3 0 15,-1 6 336-15,-1 4 64 0,1 5 16 0,-1 1 0 0,1 6 16 0,4-1 0 16,3 4 0-16,-1 4 0 0,0 12-128 0,4 0-32 0,8-10 0 16,3 1 0-16,5 3-368 0,4 1-80 15,5-3-16-15,5-3 0 0,5-3-192 0,7-6-144 0,6-2 192 16,6-3-192-16,4-7 0 16,4-4 0-16,4-2 0 0,-44 0 0 0,92-12 0 0,-92 12 0 15,96-28 0-15,-96 28 0 16,97-54-848-16,-97 54-128 0</inkml:trace>
  <inkml:trace contextRef="#ctx0" brushRef="#br0" timeOffset="169552.67">12425 1656 14735 0,'-4'3'640'0,"2"0"160"0,-1-6-640 0,2 2-160 0,0 1 0 0,2-2 0 15,1 2 288-15,1-4 32 0,1 1 0 0,2-3 0 16,1-1 784-16,-7 7 176 0,0 0 16 0,0 0 16 16,0 0-384-16,50-46-80 0,-50 46-16 0,0 0 0 15,0 0-416-15,0 0-96 0,0 0 0 0,43-51-16 0,-41 44-304 16,-3 1 0-16,-1-3 0 0,-4 3 0 0,-1 0 256 0,-1 0-48 16,-3 1-16-16,-1 2 0 0,0-1-64 0,0 4-128 15,-1 0 176-15,1 2-176 0,-3 3 464 0,2 0-16 0,-1 3 0 16,2 1 0-16,3-2 384 15,0 3 80-15,3 1 16 0,2 3 0 0,3-4-304 0,1 1-64 16,3 3-16-16,2 0 0 0,3 0-352 0,2-2-192 0,2 1 192 0,3-3-192 31,3-2-320-31,1 0-160 0,5-2-32 0,3-4-16 16,-27-2-1936-16,62-6-384 0,-62 6-80 0,69-15-7968 0</inkml:trace>
  <inkml:trace contextRef="#ctx0" brushRef="#br0" timeOffset="169842.57">12811 1544 1839 0,'-13'-12'160'0,"7"6"-160"0,2 3 0 0,2 2 0 15,-1-1 2112-15,1 2 384 0,-3-4 64 0,-4 1 32 16,-4-3 848-16,-5-2 160 0,1 3 48 0,0 2 0 16,-2-1-1152-16,7 4-240 0,1 2-32 0,2 0-16 15,4 1-1024-15,1 0-208 0,4 1-32 0,3 0-16 16,3 1-608-16,4 1-112 0,-1 0-16 0,-1-2-16 16,3 2-176-16,3 0 0 0,-2 0 0 0,3 4 0 15,0-2 0-15,1 3 0 0,3 2 0 0,-1 2 0 16,2 1 0-16,-1 3 0 0,-2-2 0 0,-3 4 0 15,-2-2 0-15,-5 3 0 0,-2 0 0 0,-5 1 192 16,-2 0 256-16,-4-1 48 0,-4 2 16 0,-4-1 0 16,-1-2-64-16,-2 2-16 0,-3-4 0 0,0 0 0 0,4-7-240 0,-1 1-64 15,-4-1 0-15,-1-5 0 0,2 0-128 0,1-5 0 0,3-2 0 16,0 0 0-16,4-6 0 0,1-3 0 16,2-1 0-16,3-6 0 15,5 0-432-15,2-5-64 0,-1 21-16 16,12-44 0-16,-12 44-1040 0,0 0-224 0,35-70-32 0,-35 70-8464 15,0 0-1696-15</inkml:trace>
  <inkml:trace contextRef="#ctx0" brushRef="#br0" timeOffset="170008.96">13115 1658 32255 0,'-8'16'1424'0,"5"-10"304"0,-1 1-1392 0,2-3-336 0,0-1 0 0,2-1 0 15,0-2 640-15,2 0 64 0,-1 2 16 0,2-4-10704 32,1 0-2160-32</inkml:trace>
  <inkml:trace contextRef="#ctx0" brushRef="#br0" timeOffset="178703.58">13950 1555 17503 0,'-5'-1'1552'0,"2"-2"-1232"0,2 0-320 0,1-1 0 16,1 4 896-16,-1-2 128 0,0-4 32 0,0 0 0 15,1-4 256-15,2-3 48 0,2 0 16 0,-5 13 0 0,0 0-208 16,0 0-32-16,44-44-16 0,-44 44 0 16,0 0-304-16,57-22-64 0,-57 22-16 0,0 0 0 15,76-16-288-15,-76 16-64 0,0 0-16 0,81-10 0 0,-81 10-160 0,0 0-16 16,71-9-16-16,-71 9 0 16,0 0-176-16,59-7 128 0,-59 7-128 0,0 0 128 0,0 0 0 15,0 0 0-15,54 4 0 0,-49-4 0 16,-2 3 224-16,-3 0 32 0,-1 1 16 0,-2-2 0 0,1 4 192 0,-4 0 48 15,-2 4 0-15,1 0 0 16,2-4-224-16,-1 4-32 0,-1 0-16 0,0 3 0 0,-2 1-144 16,1 3-32-16,-1-1 0 0,2 2 0 0,-1 2-64 15,1-2-128-15,1 5 176 0,1-5-176 0,0 2 128 0,2-1-128 16,1-1 0-16,0-2 0 0,1-2 0 0,0-2 0 16,2 3 0-16,-1-5 0 0,1-3-192 0,1 0-64 15,0-1 0-15,1-4-11936 16,0 1-2400-16</inkml:trace>
  <inkml:trace contextRef="#ctx0" brushRef="#br0" timeOffset="179271.81">14693 1248 15663 0,'-5'-7'688'0,"1"4"144"0,0-2-656 0,2 1-176 0,2 2 0 0,0 0 0 15,0 2 1520-15,0-2 272 0,-1 2 48 0,-1-3 16 16,1 6 720-16,0 3 160 0,1 6 16 0,-1 7 16 16,1 7-848-16,0 5-160 0,0 5-32 0,1 1-16 15,0-3-1072-15,0-4-224 0,2 1-32 0,-1 1-16 16,2 3-368-16,0-1 128 0,1 1-128 0,-2-4 0 15,1-5 0-15,0-4 0 0,0-3 0 0,-2-6 0 16,0-4-480-16,1-3-112 0,-1-5-32 0,1-2 0 16,-1-5-1664-16,2-4-336 0,-1-2-64 0,-2-1 0 15,1-5-1104-15,-2-2-224 0,0-2-32 0,-2-1-16 16,1 2 784-16,-3-2 144 0,0-5 48 0,-2-3 0 0,1-2 2176 0,-1-1 432 16,0-5 96-16,-1 2 0 0,3-1 1600 0,-1 3 304 15,2 7 64-15,1 1 16 0,0 7 384 0,1 1 96 16,0 7 16-16,0 5 0 0,1 0 1200 0,-2 5 240 15,2 4 48-15,2 2 16 0,0 5-672 0,2 3-144 16,3 8-32-16,2 2 0 0,3 3-1520 0,3 3-304 16,0-2-64-16,0 0-16 0,3 2-512 0,0-2-96 15,0 1-32-15,-3-7 0 0,-3-4-32 0,1-2-16 16,2 6 0-16,1-1 0 0,0-3-32 0,-3 0-128 0,1-1 192 0,-2-4-64 16,-1 0-128-16,-2-5 128 0,-1 0-128 0,-3-6 128 15,-2 0-128-15,0-2 0 0,-3-7 144 0,1-1-144 16,-2-3 0-16,-1-6 0 0,-1-3 0 0,-2-6 128 15,1-3-128-15,-2-5 0 0,1 1 0 0,0-2 0 16,1-1-208-16,2 9-16 0,1 3 0 0,-1-1 0 31,2-5-1184-31,2 0-256 0,-1 3-32 0,3 5-14976 0</inkml:trace>
  <inkml:trace contextRef="#ctx0" brushRef="#br0" timeOffset="179567.81">15153 1690 24879 0,'-11'13'1088'0,"4"-7"256"0,2 0-1088 0,3-2-256 16,1-3 0-16,1-1 0 0,1 0 576 0,1-1 48 15,3 1 16-15,2-4 0 0,-7 4-64 0,0 0-16 16,0 0 0-16,0 0 0 0,55-35 144 0,-55 35 48 15,0 0 0-15,0 0 0 0,0 0-96 0,51-44-16 16,-51 44 0-16,0 0 0 0,0 0 320 0,0 0 48 16,0 0 16-16,0 0 0 0,0 0-208 0,0 0-48 15,33 20 0-15,-34-4 0 0,0 2-352 0,-2 1-80 16,2 3-16-16,0 0 0 0,0 1-320 0,-1-1 0 0,5-4 0 0,-1-2-12288 16,5-3-2576-16</inkml:trace>
  <inkml:trace contextRef="#ctx0" brushRef="#br0" timeOffset="180175.24">15992 1554 17503 0,'-5'4'1552'0,"2"-2"-1232"0,0 0-320 0,2-2 0 15,1 0 2144-15,0 0 368 0,-3 2 80 0,0 1 16 16,-1-3-928-16,0 1-176 0,2-1-32 0,1-1-16 16,-1-6-880-16,5 1-192 0,-3 6-16 0,0 0-16 15,0 0-352-15,30-44 0 0,-30 44 0 0,0 0 0 16,43-62 0-16,-43 62-128 0,36-51 0 0,-36 51 0 16,28-44-400-16,-28 44-80 0,25-42-16 0,-25 42 0 15,22-41 336-15,-22 41 64 0,0 0 16 0,20-45 0 16,-16 39 352-16,-3 2 80 0,-1 4 16 0,-1 0 0 15,1 5 768-15,0 2 144 0,0 4 48 0,2 0 0 16,1 7-400-16,2 7-80 0,-1 4-16 0,3 1 0 16,-1 3-496-16,-1-4-208 0,0-2 176 0,-2-2-176 0,1 1 0 15,0-4 0-15,-2 3 0 0,2-3 0 16,0-3-928-16,-1-3-288 0,1 0-48 0,0 0-14320 16</inkml:trace>
  <inkml:trace contextRef="#ctx0" brushRef="#br0" timeOffset="180318.76">16068 1460 11967 0,'-5'-1'528'0,"2"1"112"0,1 0-512 0,1 0-128 15,1 1 0-15,1-1 0 0,0 3 1776 0,3-3 320 16,1 2 64-16,5 2 16 0,4 0-1056 0,-14-4-208 16,43 3-32-16,-43-3-16 15,58 5-1856-15,-58-5-368 0,70 4-80 0</inkml:trace>
  <inkml:trace contextRef="#ctx0" brushRef="#br0" timeOffset="180752.54">16397 1353 20271 0,'-9'-2'896'0,"5"0"192"0,3 2-880 0,-1-3-208 0,0 3 0 0,2 0 0 15,0 3 720-15,0-1 112 0,-1 2 0 0,1 6 16 16,0-1 624-16,1 4 128 0,-1 2 32 0,2 1 0 15,-1 3-800-15,1-3-176 0,1 4-16 0,-1-2-16 0,1-2-480 0,-2-3-144 16,1-1 0-16,1 0 0 0,-1-2 0 16,-2 0 0-16,2-4 0 0,-1-2 0 0,-1-2 0 0,0-2-304 15,-1-6 64-15,1 0 16 16,-2-3-768-16,2 2-160 0,-1-5-16 0,1-1-16 16,-1-3 32-16,0 0 16 0,1-2 0 0,-2-5 0 0,2 1 848 0,2 0 288 0,-1-4-192 0,1 1 192 15,1 4 896-15,-1 1 256 16,-2 20 64-16,10-37 16 0,-10 37 288 0,0 0 48 0,0 0 16 0,0 0 0 15,0 0-112-15,0 0 0 16,0 0-16-16,0 0 0 0,0 0-528 0,47 18-96 0,-38-2-32 16,2 3 0-16,0 2-512 0,1-1-96 15,1 2-32-15,-2-7 0 0,-2-1-32 0,1 1 0 16,-1 2 0-16,4 2 0 0,-1-3-128 0,-2-1 192 16,-1-6-192-16,-3-2 192 0,0-1-192 0,-1-5 160 0,0 2-160 15,0-7 160-15,-5 4-160 0,0 0 0 0,0 0 0 0,18-47 0 16,-18 47 0-16,7-45 0 0,-4 19-192 15,-1-2 192 1,0-3-1344-16,-1 0-160 0,1 8-32 0,0-6-15424 0</inkml:trace>
  <inkml:trace contextRef="#ctx0" brushRef="#br0" timeOffset="180944.07">16852 1241 13823 0,'-3'13'608'0,"2"-7"128"0,0 0-592 0,1-2-144 0,0-2 0 0,0 2 0 16,0 0 1296-16,0 2 240 0,1 4 32 0,-1 6 16 0,1 5 464 16,-1 1 80-16,1-3 32 0,-1 0 0 0,2-4-1072 0,-1 1-224 15,-1 0-32-15,1-3-16 0,-1-1-816 0,1-2 0 16,-1 0-224-16,0-4 48 16,0 0-1552-16,-1-2-320 0,1-1-64 0,-2-3-8960 15</inkml:trace>
  <inkml:trace contextRef="#ctx0" brushRef="#br0" timeOffset="181123.05">16784 1346 911 0,'0'-3'0'0,"1"-1"0"16,-1 4 0-16,0 0 0 0,2-6 1472 0,-2 6 224 16,0 0 32-16,18-47 16 0,-18 47 592 0,0 0 112 15,34-55 32-15,-34 55 0 0,0 0 544 0,0 0 112 16,0 0 32-16,58-22 0 0,-58 22-736 0,26 14-128 16,-11-2-48-16,-2 2 0 0,1 3-928 0,0 3-192 0,-2 2-48 0,-2 3 0 15,-1-3-576-15,-3 0-128 16,-2 1-32-16,-3-4 0 0,-2 2-160 0,-3-4-48 0,0-4 0 0,-2 2 0 15,-2-1-144-15,-3-2 0 0,-3-1 0 16,-1-1-12192-16,4-6-2512 16</inkml:trace>
  <inkml:trace contextRef="#ctx0" brushRef="#br0" timeOffset="181631.32">17707 1306 18431 0,'-3'2'816'0,"0"-2"160"0,2 0-784 0,1 0-192 16,1 0 0-16,2 0 0 0,-1-2 256 0,2 0 16 0,-4 2 0 0,0 0 0 15,0 0 800-15,0 0 144 0,57-2 48 0,-57 2 0 16,0 0-288-16,48 6-48 0,-48-6-16 0,0 0 0 16,49 6-400-16,-49-6-96 0,0 0-16 0,0 0 0 15,57 4-96-15,-57-4-32 0,0 0 0 0,0 0 0 16,30 12 352-16,-28-5 64 0,0 1 16 0,-4-2 0 16,1 4 320-16,-1-2 64 0,-2 3 0 0,0-1 16 15,1 0-528-15,-1 0-128 0,-1 2 0 0,-1 3-16 16,1 1-432-16,-1-4 0 0,2 4 0 15,-1-3 0-15,1 0-1248 16,2-4-176-16,2-3-48 0,1-2-13744 0</inkml:trace>
  <inkml:trace contextRef="#ctx0" brushRef="#br0" timeOffset="182103.79">18167 1213 25791 0,'-6'6'2304'0,"1"-2"-1856"16,3-2-448-16,2 2 0 0,0-2 2224 0,-1 2 336 16,-2 5 80-16,-2 7 16 0,0 4-1376 0,-1 6-288 15,2 1-48-15,2-1-16 0,2-1-560 0,0-3-112 0,0-4-32 0,2 0 0 16,0-3-224-16,0-6 0 16,0 4 0-16,1-5-160 15,-1-1-640-15,1-2-128 0,-1-3-32 0,1-2 0 16,-1-2-1600-16,1-3-320 0,-2-4-64 0,0-3 0 15,-1-2-736-15,0-3-144 0,-1-1-16 0,1 0-16 16,-1-1 1808-16,0 0 384 0,1-4 64 0,-2-1 0 0,4 1 2496 0,-2 1 512 16,0 3 80-16,0 19 32 0,2-42 1216 0,-2 42 240 0,4-39 48 0,-4 39 16 15,0 0-160-15,3-30-48 0,-3 30 0 0,0 0 0 16,0 0-784-16,0 0-176 0,0 0-16 0,0 0-16 16,28 13-1040-16,-20 0-208 0,1-1-32 0,0 7-16 15,2 1-352-15,2 1-64 0,2 6 0 0,0 1-128 16,2 1 128-16,-1-2-128 0,-2-2 0 0,0-5 0 15,-2-2 144-15,-1 1-144 0,1 1 0 0,0-2 144 0,-4-6-144 16,-2 2 0-16,-1-5 144 0,0 1-144 16,-2-3 208-16,-1-1-16 0,1-1-16 0,-2-5 0 0,0-2 16 0,-1-4 0 15,0-2 0-15,0-3 0 16,0-6-192-16,0-4 160 0,0-5-160 0,0-2 160 16,0 0-160-16,1-2 0 0,-1-3 0 0,2 0 0 0,0-5 0 0,-1 1 0 15,3-2 0-15,-1 2 0 16,2-2-640-16,0 2-16 15,-1 5 0-15,-4 32 0 0,10-51-1632 0,-10 51-320 0</inkml:trace>
  <inkml:trace contextRef="#ctx0" brushRef="#br0" timeOffset="182492.63">18705 1381 19343 0,'-13'3'848'0,"8"-3"192"15,0-3-832-15,1 2-208 0,3 1 0 0,1-3 0 0,1 3 1360 0,-1 0 240 0,0 0 32 0,0 0 16 16,0 0 208-16,0 0 64 0,0 0 0 0,53-18 0 16,-53 18-704-16,0 0-128 0,32 12-16 0,-23-6-16 15,0 1-736-15,-3 0-160 0,-1 2-32 0,-1-1 0 16,-3 2 192-16,-2 0 48 0,-1 2 0 0,-3-2 0 15,-1 3 16-15,-1 0 16 0,-2 0 0 0,-1-1 0 16,-1 0-192-16,-1 2-32 0,-3 1-16 0,3-3 0 16,3-4-160-16,-1 3 0 0,-1-1 0 0,0 0 0 15,2 2 0-15,3-5 0 0,2-2 0 0,3 1 128 16,0 1-128-16,3-4 192 0,3 0-192 0,1 1 192 16,3-1-64-16,-9-3-128 0,0 0 192 0,32 4-64 0,-32-4-128 15,0 0 160-15,40 5-160 0,-40-5 160 0,0 0-160 16,42 1 0-16,-42-1 0 0,0 0 0 0,0 0 0 0,43 0-272 15,-43 0 32-15,0 0-17760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6:10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3223 0 0,'-1'2'184'0'0,"1"-1"0"0"0,-1 1 1 0 0,0-1-1 0 0,1 1 0 0 0,0-1 0 0 0,-1 1 0 0 0,1 0 0 0 0,0-1 0 0 0,-1 1 0 0 0,1 0 0 0 0,0-1 0 0 0,1 4 0 0 0,-2 5 242 0 0,-8 177 5737 0 0,2-40-2802 0 0,-2-39-1384 0 0,-4 100 506 0 0,14-195-2364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6:11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4607 0 0,'-7'3'98'0'0,"2"0"798"0"0,14 0 1792 0 0,117 22 6938 0 0,35-7-7383 0 0,-132-18-1975 0 0,47-1-164 0 0,1-6-79 0 0,-47 3-25 0 0,30-8-241 0 0,-32 6-116 0 0,27-9-1273 0 0,-42 11-4994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6:11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1201 102 1839 0 0,'-74'-38'1264'0'0,"35"22"-437"0"0,-71-19-1 0 0,94 31-556 0 0,0 1-1 0 0,0 1 0 0 0,-1 0 1 0 0,1 1-1 0 0,-1 1 1 0 0,1 0-1 0 0,-28 5 0 0 0,18 1 132 0 0,-1 2 0 0 0,2 0 0 0 0,-1 1 0 0 0,1 2 0 0 0,-28 16-1 0 0,-2 6 457 0 0,-53 41-1 0 0,67-42-368 0 0,2 2 1 0 0,1 1 0 0 0,2 2 0 0 0,-49 64 0 0 0,43-42 252 0 0,2 1-1 0 0,-52 110 1 0 0,81-149-579 0 0,1 2-1 0 0,2-1 1 0 0,0 1 0 0 0,2 0-1 0 0,0 1 1 0 0,2-1 0 0 0,0 1-1 0 0,2 0 1 0 0,0 0-1 0 0,2 0 1 0 0,0 0 0 0 0,2 0-1 0 0,7 34 1 0 0,-2-26-124 0 0,1 0-1 0 0,1-1 1 0 0,2 0 0 0 0,2 0 0 0 0,0-1 0 0 0,2-1-1 0 0,22 32 1 0 0,-24-42-46 0 0,1-2-1 0 0,0 1 1 0 0,1-2-1 0 0,1 0 1 0 0,0-1 0 0 0,1 0-1 0 0,1-2 1 0 0,0 0-1 0 0,1-1 1 0 0,1 0 0 0 0,28 11-1 0 0,-11-9-27 0 0,0-3-1 0 0,72 14 0 0 0,67-6-317 0 0,-147-19 216 0 0,45-5-44 0 0,-37 1-11 0 0,37-10-6 0 0,-66 13 138 0 0,-1-1 0 0 0,15-5 1 0 0,51-17-51 0 0,-39 10 30 0 0,34-17 7 0 0,-35 13 14 0 0,46-34 48 0 0,-51 31 12 0 0,31-30 0 0 0,-37 29 0 0 0,28-36 0 0 0,-32 33 12 0 0,19-34-1 0 0,0-13 101 0 0,-25 42 17 0 0,-7 16-95 0 0,4-15 86 0 0,11-52 0 0 0,-16 52 42 0 0,-1 0 1 0 0,-1 0-1 0 0,-2-1 0 0 0,-5-38 1 0 0,-27-114 503 0 0,17 126-366 0 0,-2-1 1 0 0,-38-86-1 0 0,38 107-635 0 0,-2 0 1 0 0,-1 1-1 0 0,-2 1 1 0 0,-45-54-1 0 0,34 54-6029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6:12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3679 0 0,'15'-15'1527'0'0,"-13"13"-1378"0"0,18-4 1709 0 0,33-6-1228 0 0,-39 8 40 0 0,4 3 8 0 0,53-3-12 0 0,-38 3-62 0 0,25 4-27 0 0,-26-2-8 0 0,35 3-29 0 0,-31-1-117 0 0,198 3 648 0 0,300 7 447 0 0,-408-5-1187 0 0,379 38 906 0 0,-259-15-531 0 0,82 14 87 0 0,-300-41-692 0 0,43 8-6 0 0,-35-6-6 0 0,35 6 1 0 0,-35-7 4 0 0,311 53 658 0 0,-315-51-594 0 0,27 6-12 0 0,-29-7-2 0 0,30 5 0 0 0,-29-4-5 0 0,31 5-23 0 0,-32-5-11 0 0,29 7-1 0 0,-31-7-1 0 0,55 13 90 0 0,-12 0-2 0 0,-57-16-161 0 0,42 12 109 0 0,13 1 8 0 0,-1-1-67 0 0,1-1 0 0 0,-1-1 0 0 0,-5-2 0 0 0,-4-1 13 0 0,-4 1 17 0 0,-14-1-28 0 0,7 2 11 0 0,-40-10-26 0 0,-1-1 0 0 0,22 9-43 0 0,-22-8 29 0 0,-1-1 0 0 0,24 8-42 0 0,-23-7-13 0 0,0-1 0 0 0,0-1 0 0 0,0 1 0 0 0,11 0-1 0 0,-5-2-24 0 0,23-4 0 0 0,-25 3-44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6:13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49 665 1839 0 0,'-14'12'2350'0'0,"11"-10"-1893"0"0,0 0 0 0 0,0 1 1 0 0,0-1-1 0 0,0 1 0 0 0,1 0 1 0 0,-1 0-1 0 0,1 0 0 0 0,-1 0 1 0 0,1 1-1 0 0,0-1 0 0 0,0 0 1 0 0,-1 5-1 0 0,3-8-388 0 0,0 1 1 0 0,0-1-1 0 0,0 0 1 0 0,0 0-1 0 0,-1 1 1 0 0,1-1-1 0 0,0 0 1 0 0,0 0-1 0 0,0 1 1 0 0,1-1-1 0 0,-1 0 1 0 0,0 0-1 0 0,0 1 1 0 0,0-1-1 0 0,0 0 1 0 0,0 0-1 0 0,0 1 1 0 0,0-1-1 0 0,0 0 1 0 0,0 0-1 0 0,1 1 1 0 0,-1-1-1 0 0,0 0 1 0 0,0 0-1 0 0,0 0 1 0 0,0 1-1 0 0,1-1 1 0 0,-1 0-1 0 0,0 0 0 0 0,0 0 1 0 0,1 1-1 0 0,9-1 891 0 0,10-5-415 0 0,2-3-272 0 0,-20 7 17 0 0,10-5-124 0 0,36-16 2 0 0,-36 16 3 0 0,1 0 10 0 0,37-21 3 0 0,-38 20 0 0 0,3 0-10 0 0,46-24-46 0 0,-35 17-22 0 0,18-11-2 0 0,-17 10-6 0 0,48-28-38 0 0,12-8 42 0 0,-19 13 38 0 0,3-2 46 0 0,-1-1 68 0 0,-1 3 12 0 0,-5 1 20 0 0,-23 14-135 0 0,-31 17 28 0 0,6-2-20 0 0,20-14 0 0 0,-20 12-95 0 0,-2 2 123 0 0,-3 1-23 0 0,36-21-11 0 0,-35 21 146 0 0,0 0-175 0 0,36-20-11 0 0,-36 20 182 0 0,-1-1-230 0 0,35-21-1 0 0,-34 21 64 0 0,-2 1-74 0 0,4-1-47 0 0,-3 1-11 0 0,-1 0 1 0 0,12-9 0 0 0,-14 8-531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6:23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4607 0 0,'0'-1'28'0'0,"0"1"0"0"0,0 0 0 0 0,0 0 0 0 0,0 0-1 0 0,0 0 1 0 0,0 0 0 0 0,0 0 0 0 0,0 0 0 0 0,0-1 0 0 0,0 1-1 0 0,0 0 1 0 0,0 0 0 0 0,0 0 0 0 0,0 0 0 0 0,1 0-1 0 0,-1 0 1 0 0,0 0 0 0 0,0 0 0 0 0,0 0 0 0 0,0-1-1 0 0,0 1 1 0 0,0 0 0 0 0,0 0 0 0 0,0 0 0 0 0,1 0-1 0 0,-1 0 1 0 0,0 0 0 0 0,0 0 0 0 0,0 0 0 0 0,0 0-1 0 0,0 0 1 0 0,0 0 0 0 0,1 0 0 0 0,-1 0 0 0 0,0 0 0 0 0,0 0-1 0 0,0 0 1 0 0,0 0 0 0 0,0 0 0 0 0,0 0 0 0 0,0 0-1 0 0,1 0 1 0 0,-1 0 0 0 0,0 0 0 0 0,0 0 0 0 0,10 5 1005 0 0,8 6 576 0 0,-9-3-1039 0 0,-1 0-1 0 0,0 1 1 0 0,0 0 0 0 0,-1 0 0 0 0,0 0 0 0 0,-1 1 0 0 0,1 0 0 0 0,-2 1 0 0 0,7 17-1 0 0,-6-13-155 0 0,-2 0 1 0 0,0 1-1 0 0,-1 0 0 0 0,0 0 0 0 0,-1 0 0 0 0,-1 23 0 0 0,-2-2 260 0 0,0-20-368 0 0,1 0-1 0 0,0-1 1 0 0,4 23 0 0 0,0-58-375 0 0,9-30 0 0 0,-11 44 54 0 0,18-63-92 0 0,-9 40 59 0 0,17-31 26 0 0,-16 38 0 0 0,16-24 1 0 0,15-10 21 0 0,-43 54 2 0 0,1 0 1 0 0,0 0-1 0 0,0 0 0 0 0,0 0 1 0 0,0 0-1 0 0,0 0 0 0 0,0 0 1 0 0,0 0-1 0 0,0 0 1 0 0,0 1-1 0 0,1-1 0 0 0,-1 0 1 0 0,0 1-1 0 0,0-1 0 0 0,1 0 1 0 0,-1 1-1 0 0,2-1 1 0 0,50-15 7 0 0,-52 16-7 0 0,0 0 1 0 0,0-1-1 0 0,0 1 0 0 0,0 0 1 0 0,0 0-1 0 0,0 0 0 0 0,1 0 0 0 0,-1 0 1 0 0,0 0-1 0 0,0 0 0 0 0,0 0 0 0 0,0 0 1 0 0,0 0-1 0 0,0 1 0 0 0,0-1 1 0 0,0 0-1 0 0,0 1 0 0 0,0-1 0 0 0,0 1 1 0 0,0-1-1 0 0,0 1 0 0 0,0 0 0 0 0,0-1 1 0 0,0 1-1 0 0,0 0 0 0 0,-1 0 0 0 0,1 0 1 0 0,0-1-1 0 0,0 1 0 0 0,-1 0 1 0 0,1 0-1 0 0,-1 0 0 0 0,1 0 0 0 0,-1 0 1 0 0,1 0-1 0 0,-1 1 0 0 0,2 2 10 0 0,1 3 56 0 0,0-1 0 0 0,0 1 1 0 0,-1 1-1 0 0,0-1 1 0 0,-1 0-1 0 0,0 0 1 0 0,1 14-1 0 0,-3 55 636 0 0,-1-48-491 0 0,1-5-41 0 0,0-12-142 0 0,0 0 1 0 0,1 0-1 0 0,0 0 0 0 0,1 0 1 0 0,0-1-1 0 0,1 1 1 0 0,3 12-1 0 0,-5-23-31 0 0,0 1 0 0 0,0-1 0 0 0,0 0 1 0 0,0 1-1 0 0,0-1 0 0 0,1 0 0 0 0,-1 1 0 0 0,0-1 0 0 0,0 0 0 0 0,0 0 0 0 0,1 1 0 0 0,-1-1 0 0 0,0 0 0 0 0,0 0 0 0 0,0 1 0 0 0,1-1 1 0 0,-1 0-1 0 0,0 0 0 0 0,1 0 0 0 0,-1 1 0 0 0,0-1 0 0 0,1 0 0 0 0,-1 0 0 0 0,0 0 0 0 0,1 0 0 0 0,-1 0 0 0 0,0 0 0 0 0,1 1 1 0 0,-1-1-1 0 0,1 0 0 0 0,9-7-39 0 0,7-13-79 0 0,12-32-58 0 0,-9 16 81 0 0,-10 17-1 0 0,10-21 19 0 0,-10 22-14 0 0,9-17 15 0 0,2-6 0 0 0,-17 33 57 0 0,0 0 0 0 0,1 1 0 0 0,0 0 0 0 0,6-8 0 0 0,-11 15 20 0 0,1-1 0 0 0,-1 0 0 0 0,1 0 0 0 0,0 0 0 0 0,-1 0 0 0 0,1 0 0 0 0,0 1 0 0 0,-1-1 0 0 0,1 0 0 0 0,0 1 0 0 0,0-1 0 0 0,0 0 0 0 0,0 1 0 0 0,-1-1 0 0 0,1 1 0 0 0,0 0 0 0 0,0-1 0 0 0,0 1 0 0 0,0 0-1 0 0,0-1 1 0 0,0 1 0 0 0,0 0 0 0 0,0 0 0 0 0,0 0 0 0 0,0 0 0 0 0,2 0 0 0 0,-2 1 2 0 0,1-1 0 0 0,-1 1 0 0 0,0 0 0 0 0,0 0 0 0 0,0 0 0 0 0,0 0 0 0 0,0 0 0 0 0,-1 0 0 0 0,1 0 0 0 0,0 0 0 0 0,0 0 0 0 0,-1 0 0 0 0,1 0 0 0 0,-1 1 0 0 0,1-1-1 0 0,-1 0 1 0 0,1 0 0 0 0,-1 1 0 0 0,0-1 0 0 0,1 3 0 0 0,5 33 430 0 0,2 41 0 0 0,2 14-285 0 0,-8-76-947 0 0,2 0 1 0 0,0-1-1 0 0,12 29 0 0 0,-10-31-5660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6:23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220 104 3223 0 0,'-1'-4'423'0'0,"-1"0"0"0"0,0 0 0 0 0,1 0-1 0 0,0 0 1 0 0,0 0 0 0 0,-1-5 0 0 0,-4-14 1303 0 0,4 18-1279 0 0,0 0 0 0 0,0 0 1 0 0,-1 1-1 0 0,0-1 0 0 0,1 1 1 0 0,-5-5-1 0 0,6 8-307 0 0,0 0 0 0 0,1 0 0 0 0,-1 0 0 0 0,0 0 0 0 0,0 1 0 0 0,0-1 0 0 0,0 0 0 0 0,0 1 0 0 0,0-1 0 0 0,0 1 0 0 0,-1-1 0 0 0,1 1 0 0 0,0-1 0 0 0,0 1 0 0 0,0 0 0 0 0,0 0 0 0 0,-1-1 0 0 0,1 1 0 0 0,0 0 0 0 0,0 0 0 0 0,0 0-1 0 0,-1 0 1 0 0,1 0 0 0 0,0 1 0 0 0,0-1 0 0 0,0 0 0 0 0,-1 1 0 0 0,1-1 0 0 0,0 0 0 0 0,0 1 0 0 0,0-1 0 0 0,-2 2 0 0 0,-3 2 238 0 0,0 0-1 0 0,1 1 1 0 0,-1 0-1 0 0,1 0 1 0 0,0 0 0 0 0,0 1-1 0 0,1-1 1 0 0,-8 13-1 0 0,-1 5 167 0 0,-11 26 0 0 0,16-33-238 0 0,-3 9 126 0 0,-12 37 0 0 0,20-51-349 0 0,0-1 0 0 0,1 1-1 0 0,0 0 1 0 0,1-1 0 0 0,0 1 0 0 0,1 17 0 0 0,1-24-72 0 0,-1-1 0 0 0,0 1 0 0 0,1-1-1 0 0,0 1 1 0 0,0 0 0 0 0,0-1 0 0 0,0 0 0 0 0,1 1 0 0 0,0-1-1 0 0,-1 0 1 0 0,1 0 0 0 0,3 4 0 0 0,-3-5-26 0 0,0 0 0 0 0,0 0 0 0 0,1 0 1 0 0,-1 0-1 0 0,1 0 0 0 0,-1-1 0 0 0,1 1 0 0 0,0-1 1 0 0,0 0-1 0 0,-1 1 0 0 0,1-1 0 0 0,0-1 0 0 0,0 1 1 0 0,5 1-1 0 0,5-1-112 0 0,-10-1-46 0 0,10-6-640 0 0,39-21 343 0 0,-39 20-40 0 0,-1-4-902 0 0,35-34 654 0 0,-35 34-3 0 0,-4-2-782 0 0,24-38 767 0 0,-24 39 62 0 0,-5 1 258 0 0,5-22-68 0 0,6-41 1 0 0,-12 63 504 0 0,-1 8 15 0 0,-1 1 0 0 0,1-1 0 0 0,-1 0 0 0 0,0 0 0 0 0,1 0 0 0 0,-1 0 0 0 0,0 0 0 0 0,-1 1 0 0 0,1-1 0 0 0,-1 0 0 0 0,1 0 0 0 0,-1 0 0 0 0,0 0 0 0 0,-1-2 0 0 0,2 5 10 0 0,0 0 0 0 0,0-1 1 0 0,0 1-1 0 0,0 0 0 0 0,0 0 0 0 0,0 0 0 0 0,0 0 0 0 0,0 0 0 0 0,0 0 0 0 0,0 0 0 0 0,-1 0 0 0 0,1 0 0 0 0,0 0 0 0 0,0 0 0 0 0,0 0 0 0 0,0 0 1 0 0,0 0-1 0 0,0 0 0 0 0,0 0 0 0 0,0-1 0 0 0,0 1 0 0 0,0 0 0 0 0,-1 0 0 0 0,1 0 0 0 0,0 0 0 0 0,0 0 0 0 0,0 0 0 0 0,0 0 0 0 0,0 0 0 0 0,0 0 1 0 0,0 0-1 0 0,0 0 0 0 0,0 1 0 0 0,-1-1 0 0 0,1 0 0 0 0,0 0 0 0 0,0 0 0 0 0,0 0 0 0 0,0 0 0 0 0,0 0 0 0 0,0 0 0 0 0,0 0 0 0 0,0 0 0 0 0,0 0 1 0 0,0 0-1 0 0,-1 0 0 0 0,-1 6 655 0 0,-1 8 622 0 0,4 6-582 0 0,0-1 0 0 0,2 0 0 0 0,0 0 0 0 0,1 0 0 0 0,8 22 0 0 0,-1-11-407 0 0,1-1 1 0 0,22 40-1 0 0,-21-48-238 0 0,0 1 0 0 0,18 20 1 0 0,-23-33-609 0 0,0 0 0 0 0,0-1 1 0 0,1 0-1 0 0,0 0 1 0 0,1-1-1 0 0,15 10 1 0 0,-9-10-5284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6:24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5527 0 0,'3'3'368'0'0,"-1"1"0"0"0,1-1 0 0 0,-1 1 0 0 0,6 4 0 0 0,5 6 978 0 0,93 145 3794 0 0,-69-99-4860 0 0,46 57 1 0 0,-69-101-5464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6:24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1 5983 0 0,'-14'9'438'0'0,"4"-4"-130"0"0,0 1 1 0 0,1 1 0 0 0,-12 10-1 0 0,-103 99 4011 0 0,-202 198 1832 0 0,301-287-6455 0 0,6-5-318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6:24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2088 202 2303 0 0,'-16'-4'699'0'0,"1"-1"0"0"0,-28-13 0 0 0,20 7-414 0 0,-1 1 9 0 0,-76-32 1831 0 0,-133-38 0 0 0,199 71-1720 0 0,0 1 0 0 0,-1 2-1 0 0,0 2 1 0 0,0 1 0 0 0,0 2-1 0 0,0 1 1 0 0,-1 1 0 0 0,-38 8-1 0 0,26 2 154 0 0,0 1-1 0 0,0 3 0 0 0,-79 37 0 0 0,-127 83 934 0 0,157-76-683 0 0,-137 108 0 0 0,176-118-551 0 0,1 3 1 0 0,3 2-1 0 0,-57 73 1 0 0,91-101-134 0 0,2 0 1 0 0,0 2-1 0 0,2 0 1 0 0,-22 53-1 0 0,31-60-38 0 0,0 0-1 0 0,1 1 1 0 0,1-1-1 0 0,1 1 1 0 0,1 1-1 0 0,1-1 1 0 0,1 39-1 0 0,4-33-45 0 0,0 1 0 0 0,2-1-1 0 0,1 1 1 0 0,1-1-1 0 0,1-1 1 0 0,2 0 0 0 0,24 50-1 0 0,-15-44-28 0 0,1-1 0 0 0,1-1-1 0 0,2-1 1 0 0,1-1-1 0 0,42 39 1 0 0,-26-31-26 0 0,3-2-1 0 0,1-3 1 0 0,61 36-1 0 0,-45-34-3 0 0,2-4 0 0 0,72 26 0 0 0,-58-30-64 0 0,1-4 0 0 0,0-3 1 0 0,2-3-1 0 0,0-4 0 0 0,0-3 1 0 0,1-4-1 0 0,89-6 0 0 0,-84-4 42 0 0,1-5 0 0 0,114-27-1 0 0,-143 22 22 0 0,-1-2 0 0 0,0-3 0 0 0,-2-3 0 0 0,71-38 0 0 0,-52 15 20 0 0,26-26 11 0 0,-22 9 48 0 0,-51 37 31 0 0,22-30 8 0 0,-44 52-78 0 0,-1 0 1 0 0,1-1-1 0 0,-1 1 1 0 0,5-10-1 0 0,0 1 4 0 0,8-16 62 0 0,0-1 0 0 0,16-44 1 0 0,-21 39 29 0 0,-1 0 0 0 0,-2-1 1 0 0,-2 0-1 0 0,-1 0 0 0 0,-2 0 1 0 0,-1-1-1 0 0,-6-61 0 0 0,-2 41 2 0 0,-3 0-1 0 0,-3 1 0 0 0,-2 1 1 0 0,-25-65-1 0 0,16 59-66 0 0,-3 0-1 0 0,-63-109 0 0 0,76 148-54 0 0,-2 1-1 0 0,0 1 0 0 0,-1 1 0 0 0,-1 0 1 0 0,-1 1-1 0 0,-1 0 0 0 0,0 2 0 0 0,-1 0 0 0 0,-1 1 1 0 0,-38-19-1 0 0,2 9-314 0 0,-4 4-109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30T11:48:25.5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28852 9345 7359 0,'-4'-10'656'0,"0"2"-528"0,3 4-128 0,2 2 0 0,1 6 720 0,-2-6 112 16,0-6 32-16,2-2 0 0,-1-5 288 0,1 5 48 0,2 2 16 15,0 8 0-15,1 8 528 0,0 5 112 16,-1 9 32-16,3 10 0 0,-1 12 544 0,1 10 96 15,1 10 32-15,-1 14 0 0,1 10-720 0,-4 8-144 16,-2 7-32-16,-4 2 0 0,-2-3-768 0,-5-1-176 16,-2-1-16-16,-4-7-16 0,0-5-400 0,-1-8-80 15,-1-2-16-15,1-9 0 0,-2-2-192 0,2-6 144 16,0-6-144-16,3-7 128 0,-1-6-128 0,2-7 0 16,0-4 0-16,4-9 0 0,-1-1-144 0,3-7-64 15,0-5-16-15,1-3 0 16,2-6-752-16,2-3-160 0,1-7-16 0,1-4-9840 0,3-3-1952 15</inkml:trace>
  <inkml:trace contextRef="#ctx0" brushRef="#br0" timeOffset="685.13">28834 9128 5519 0,'-12'-5'496'0,"3"2"-496"0,3-1 0 0,3 0 0 0,4 2 1040 0,2 2 112 16,1 0 32-16,-1-3 0 0,-3 3 752 0,0 0 160 15,0 0 16-15,68-3 16 0,-68 3 112 0,73 3 0 16,-73-3 16-16,115 9 0 0,-36-3-304 0,10-2-64 16,7 0-16-16,6 2 0 0,7-1-976 0,4 2-192 15,-1-1-32-15,6 1-16 0,5 1-464 16,5 3-192-16,4 4 176 0,0-1-176 0,2 3 560 0,-3-3 16 16,0-2 0-16,-5-2 0 0,0-1-240 0,-7-3-32 15,-5 0-16-15,-10-2 0 0,-9 2-288 0,-7 0-256 16,-4 6 64-16,-9-8 0 0,-8-3 64 0,-9 2 128 0,-5 3-208 15,-6-2 80-15,-47-4 128 0,83 5 0 0,-83-5 0 16,72 3 0-16,-72-3 0 0,55 2 0 0,-55-2 0 0,0 0 0 16,56-2 0-16,-56 2 0 0,0 0 0 0,0 0 0 15,0 0 0-15,54-10 128 0,-54 10-128 0,0 0 0 16,0 0 0-16,0 0 128 0,0 0-128 0,49-14 0 16,-49 14 128-16,0 0-128 0,0 0 160 0,0 0-160 15,0 0 272-15,0 0-32 0,0 0-16 0,0 0 0 16,0 0 128-16,0 0 32 0,0 0 0 0,0 0 0 15,0 0-112-15,0 0-16 0,0 0 0 0,0 0 0 16,-3-13-48-16,-2 18-16 0,0-1 0 0,-1-2 0 16,1 3-64-16,-1 2 0 0,0 1-128 0,0 5 192 15,-1 0-192-15,1 9 0 0,1 9 128 0,-1 6-128 0,0 14 0 16,1 12 128-16,-1 14-128 0,-2 8 0 0,2 1 192 0,-1 15-64 16,-2 19-128-16,2 2 192 0,-2-1 32 0,2 2 0 15,0-3 0-15,3-3 0 0,-1-9 64 0,2-1 16 16,2-9 0-16,2-3 0 0,2-2-176 0,-1-5-128 15,1-6 192-15,-1-7-192 0,-1-5 128 0,-1-4-128 16,0-3 0-16,-1-6 0 0,-4-5 0 0,-1-5-144 16,-2-6 16-16,0-5 0 15,-1-6-576-15,-3-4-128 0,-1-5 0 0,0-2-18048 0</inkml:trace>
  <inkml:trace contextRef="#ctx0" brushRef="#br0" timeOffset="1180.48">28803 10640 4607 0,'0'-3'400'0,"0"-1"-400"16,0 2 0-16,1-1 0 0,0 2 992 0,2-3 112 15,-1-1 32-15,2 2 0 0,-4 3-64 0,0 0-16 0,0 0 0 0,0 0 0 16,0 0 752-16,0 0 160 16,0 0 16-16,51 16 16 0,-47 10 416 0,-2 11 80 15,-1 7 0-15,-2 12 16 0,0 6-512 0,-2 10-96 16,1 9-32-16,-2 5 0 0,-1 3-736 0,0 2-160 15,0 1-16-15,-1-6-16 0,0-4-496 0,0-9-80 16,1-4-32-16,0-6 0 0,0-4-336 0,2-8 128 0,2-9-128 16,1-7 0-1,3-7-704-15,-1-8-192 0</inkml:trace>
  <inkml:trace contextRef="#ctx0" brushRef="#br0" timeOffset="1615.04">28840 12073 16575 0,'1'11'736'0,"1"-6"160"0,0-3-720 0,2 1-176 16,1-6 0-16,2 3 0 0,-7 0 800 0,0 0 128 15,48-7 32-15,-48 7 0 0,89-6-320 0,-23 1-48 0,13 3-16 0,11 2 0 16,8 4 1216-16,12 2 256 15,11 1 32-15,10-1 16 0,4 4-224 0,12 0-32 16,14-2-16-16,7 5 0 0,0 0-800 0,-2 2-176 0,-5-5-16 0,-7 0-16 0,-4 2-528 16,-10-4-96-16,-9 0-32 0,-11-2 0 15,-9-3-160-15,-7-2 0 0,-5-5 0 0,-4 2 0 16,-3 1-192-16,-7-4 0 0,-5-3-16 16,-9 0 0-16,-9-2-112 0,-7 0 0 0,-3-2-16 15,-4-1 0 1,-1 3-688-16,-47 10-128 0,75-28-16 0,-75 28-14416 0</inkml:trace>
  <inkml:trace contextRef="#ctx0" brushRef="#br0" timeOffset="2539.58">29226 9272 12895 0,'1'-6'1152'0,"2"2"-928"0,-1 0-224 0,1 2 0 16,0 4 704-16,1-4 112 0,2-2 16 0,-6 4 0 16,0 0 800-16,0 0 160 0,58-19 48 0,-58 19 0 15,0 0 80-15,58 22 32 0,-58-22 0 0,44 33 0 16,-20-8-352-16,4 7-80 0,-1 5-16 0,4 6 0 15,5 13-496-15,6 12-112 0,7 11 0 0,5 10-16 16,2 9-368-16,2 6-80 0,0-3-16 0,-1 0 0 16,1-5-176-16,7 5-48 0,4 7 0 0,4-2 0 15,1-5-48-15,0-3-16 0,2 5 0 0,-1-3 0 16,1-7-128-16,-1-2 160 0,3-3-160 0,-5-3 160 16,-6-9-160-16,-1 3 0 0,4-4 144 0,-4-2-144 0,0-6 0 15,-4-8 0-15,0-2 0 0,-7-2 128 0,-4-8-128 0,-3-3 0 16,-1 1 0-16,-4-7 0 0,-2-1-128 15,-2-5 0-15,0-3 0 0,-3-5 0 16,-5-4-496-16,-31-20-80 0,52 29-32 0,-52-29 0 16,39 14-1568-16,-39-14-320 0</inkml:trace>
  <inkml:trace contextRef="#ctx0" brushRef="#br0" timeOffset="3047.9">31238 9309 24879 0,'-14'7'1088'0,"7"-4"256"0,-1-1-1088 0,3 0-256 0,2 0 0 0,0-2 0 16,1 2 576-16,-2-2 48 0,-2 4 16 0,-4 2 0 0,0 7 352 0,-2 4 80 15,-2 8 16-15,-3 7 0 0,-3 8 48 0,-5 10 16 16,-4 8 0-16,-7 10 0 0,-4 5-384 0,-6 10-64 16,-6 11 0-16,-7 5-16 0,-5 2-64 15,-2-3-16-15,1-4 0 0,-7 8 0 0,-6 5-352 0,-2 7-64 16,-3-3 0-16,4-1-16 0,8-12-176 0,2-2 0 16,7 1 144-16,7-8-144 0,4-4 128 0,8-6-128 15,3 0 160-15,4-7-160 0,5-5 144 0,3-6-144 16,3-7 128-16,2-5-128 0,2-2 0 0,-1-2 0 15,1-4 0-15,3-5 0 0,2-2-224 0,0-5-32 16,2-3 0-16,3-5 0 16,0-8-704-16,2-2-128 0,3-7-48 0,1-4-15600 0</inkml:trace>
  <inkml:trace contextRef="#ctx0" brushRef="#br0" timeOffset="4177.05">31176 10422 1839 0,'0'-4'160'0,"-1"2"-160"0,-1-2 0 0,1 2 0 15,0-1 2304-15,-1 3 416 0,-1-1 96 0,-1 1 0 0,-2 0 160 0,-5 0 32 16,-1 0 0-16,-6 4 0 15,1 2-448-15,-3 2-64 0,-2 6-32 0,0 1 0 16,-2 5-928-16,3-1-192 0,1 5-48 0,2-1 0 0,4 2-576 0,2 0-112 16,4-3-32-16,5-2 0 0,2 1-240 0,4-1-48 15,3-6-16-15,4 3 0 0,3-4-272 0,-13-13 0 0,32 22 0 0,-32-22 0 16,39 17 0-16,-39-17 0 16,0 0 0-16,61 11 0 0,-61-11 0 0,0 0-272 15,63-9 48-15,-63 9 16 16,0 0-352-16,47-31-64 0,-47 31-16 0,0 0 0 15,29-46-128-15,-25 28-16 0,-1-3-16 0,-2 1 0 16,-2-2-144-16,-3 1-16 0,-1 1-16 0,-2-2 0 16,-2 2-144-16,1-1-32 0,-4 2 0 0,1 2-7040 15,0 5-1424-15</inkml:trace>
  <inkml:trace contextRef="#ctx0" brushRef="#br0" timeOffset="4542.82">31554 10564 22111 0,'-10'-2'976'0,"5"0"208"0,-1 2-944 0,1 0-240 0,2 0 0 0,-1 0 0 15,0 0 880-15,-3 4 128 0,-4-1 16 0,-5 1 16 16,0 5 688-16,-2 1 144 0,1 5 32 0,0-2 0 0,2 4-928 0,1 1-176 15,3 1-32-15,2-1-16 16,4 1-224-16,2-2-32 0,3 2-16 0,2-1 0 0,7-2-32 0,1-1-16 16,1-1 0-16,-11-14 0 15,31 22-272-15,-31-22-160 0,36 15 192 0,-36-15-192 0,0 0 128 0,52 7-128 16,-52-7 0-16,0 0 0 0,63-7 0 16,-63 7 0-16,0 0 0 0,49-31 0 0,-49 31 0 0,0 0 0 15,30-48 0-15,-30 48 0 0,7-41 0 0,-8 16 0 16,-2 0 0-16,-1 2-144 0,-4-1-176 15,-2 1-48-15,-2 1 0 0,-4-1 0 16,-4 1-1296-16,-5 1-272 16</inkml:trace>
  <inkml:trace contextRef="#ctx0" brushRef="#br0" timeOffset="5087.49">29018 10799 12895 0,'-2'3'1152'0,"0"-1"-928"15,2-2-224-15,2-2 0 0,0 2 736 0,1-3 96 16,-1 2 32-16,4-2 0 0,-6 3-112 0,0 0-32 16,0 0 0-16,60-26 0 0,-60 26 240 0,0 0 64 15,68-32 0-15,-68 32 0 0,0 0-496 0,71-41-80 0,-71 41-32 0,0 0 0 16,61-40-128-16,-61 40-32 15,0 0 0-15,0 0 0 0,0 0 96 0,47-35 16 0,-45 32 0 0,-2 3 0 16,0 3 128-16,-3 3 16 0,-1 4 16 0,-1 2 0 16,-1 4 208-16,-2 1 32 0,0 1 16 0,-1 4 0 15,0 3-480-15,2-3-112 0,-2 3 0 16,3-3-16-16,1-2-176 0,3 0-224 16,1-3 48-16,2-3-13616 0</inkml:trace>
  <inkml:trace contextRef="#ctx0" brushRef="#br0" timeOffset="5381.47">29420 10848 15663 0,'-6'3'688'0,"1"-2"144"0,0-1-656 0,2-1-176 0,3 1 0 0,3-3 0 0,-1 0 1728 0,1 0 304 16,1 0 64-16,-4 3 16 0,0 0-576 0,0 0-128 15,42-50 0-15,-42 50-16 0,0 0-288 0,42-38-48 16,-42 38-16-16,0 0 0 0,41-37-576 0,-41 37-112 16,0 0-32-16,0 0 0 0,48-40-32 0,-48 40-16 15,0 0 0-15,0 0 0 0,0 0 96 0,0 0 16 16,0 0 0-16,0 0 0 0,28 24 96 0,-29-10 32 0,-2 5 0 0,0 1 0 16,0-2-304-16,1 2-48 0,-2 1-16 0,2 1 0 15,-1-3-144-15,2 1 0 16,0-4-192-16,-1-1-11008 15,4-4-2176-15</inkml:trace>
  <inkml:trace contextRef="#ctx0" brushRef="#br0" timeOffset="6313.38">30041 9625 18431 0,'-3'0'1632'0,"1"0"-1312"0,1 0-320 0,2 0 0 16,0 0 560-16,-1 0 32 0,1-2 16 0,1 1 0 16,-1-2 336-16,4 0 64 0,0-4 16 0,2 1 0 15,-7 6-256-15,0 0-32 0,0 0-16 0,46-38 0 16,-46 38-480-16,0 0-112 0,46-35 0 0,-46 35-128 0,0 0 0 0,42-32 0 16,-42 32 0-16,0 0 0 15,0 0 0-15,0 0 0 0,0 0 0 0,0 0 0 0,0 0 256 0,0 0-16 16,0 0 0-16,6 22 0 15,-12-9 288-15,-3 3 64 0,0 1 16 0,1 0 0 0,-1 3-352 16,0-1-64-16,2-1 0 0,1 2-16 16,0-1-176-16,1-1-272 0,2-2 64 15,3 0 16-15,1-3-1520 16,3-1-288-16</inkml:trace>
  <inkml:trace contextRef="#ctx0" brushRef="#br0" timeOffset="6603.31">30465 9590 5807 0,'1'-9'128'0,"-1"3"16"0,0 2 16 0,-1 4 16 0,1 0-176 0,-3-2 0 15,1-1 0-15,-2-2 0 0,-2 0 2112 0,-4 2 400 16,-2 3 80-16,-3 3 16 0,0 6-240 0,-2 1-64 16,0 5 0-16,-1 1 0 0,1 3-432 0,1 3-80 15,1-3-32-15,4 4 0 0,3-4-368 0,5 0-80 16,1-1-16-16,5-3 0 0,4-1-576 0,3-2-112 15,1 1-32-15,-11-13 0 0,0 0-416 0,45 19-160 16,-45-19 0-16,0 0 144 0,61 4-144 0,-61-4 0 0,0 0 0 0,60-20 0 16,-60 20-128-16,0 0 128 0,45-34-160 0,-45 34 160 15,16-29-400-15,-10 9 16 0,-4-1 0 0,-2-1 0 32,-1 2-416-32,-3-1-80 0,-2-1-16 0,-4-1 0 15,-1 2-848-15,-2 1-176 0,-2 4-48 0,-1 5-10176 0</inkml:trace>
  <inkml:trace contextRef="#ctx0" brushRef="#br0" timeOffset="7148.37">30368 11560 8287 0,'-8'0'736'0,"0"-3"-592"0,1-1-144 0,1 4 0 16,6 0 2128-16,-3 0 400 0,0-2 80 0,-5 1 16 16,-4 1-432-16,-5 0-80 0,-5 0 0 0,3 3-16 15,-1 4-544-15,3-1-96 0,1 4-32 0,2 0 0 16,2-1-688-16,2 3-144 0,1 1-16 0,3-1-16 15,3 1-384-15,1-1-176 0,2-1 160 0,2 0-160 0,2 2 0 0,2-3 0 16,2-3 0-16,-1 2 0 0,4 1 0 0,-1-4 0 16,1 0 0-16,0 0 0 0,0-3 0 0,-1 0 0 15,-10-3 0-15,0 0 0 0,0 0 0 0,0 0 0 16,0 0 0-16,0 0 0 16,0 0 0-16,0 0 0 0,46-38 0 0,-45 27 0 0,1 0 0 15,-1-2-160-15,0 1 32 16,2-3 0-16,-2 2-640 0,0 0-128 15,0 1-32-15,1 2 0 0,-1-2-800 0,-1 2-144 0,1-3-48 0,0 4-8976 16</inkml:trace>
  <inkml:trace contextRef="#ctx0" brushRef="#br0" timeOffset="7468.64">30539 11728 19343 0,'-7'6'848'0,"3"-6"192"0,0 0-832 0,1 0-208 0,1 0 0 0,2 0 0 16,0-3 1088-16,0 2 160 0,0-5 32 0,3 0 16 16,-1 0 48-16,-2 6 0 0,0 0 0 0,0 0 0 15,24-45-576-15,-24 45-128 0,0 0 0 0,0 0-16 16,39-44-432-16,-39 44-192 0,0 0 160 0,0 0-160 15,0 0 208-15,47-34-48 0,-42 33-16 0,0 1 0 16,-1 1 496-16,-2 4 112 0,1 3 16 0,-3 4 0 16,0 0 80-16,-1 4 32 0,-1 5 0 0,0 2 0 15,-1 0-432-15,1 2-96 0,0 0-16 0,0-3 0 16,1 0-208-16,1-3-128 0,0-2 128 0,0-2-128 16,3-3-496-16,0-6-160 0</inkml:trace>
  <inkml:trace contextRef="#ctx0" brushRef="#br0" timeOffset="13964.92">11493 1225 3679 0,'-3'-2'320'16,"1"2"-320"-16,0-3 0 0,2 3 0 15,0-1 832-15,0 1 112 0,-2 0 16 0,-1-4 0 16,1 2 320-16,-3-1 64 0,1 2 0 0,1 1 16 15,-1 4 560-15,1 0 128 0,0 4 0 0,0 2 16 0,1 3-128 0,-2 3-16 16,0 2-16-16,2 4 0 0,-2 1-464 0,0 3-96 16,2-2 0-16,-1-1-16 0,2-1-496 0,0-1-80 15,1 1-32-15,0-4 0 0,1-2-480 0,-1-5-112 16,3-1 0-16,-2-3-128 16,0 2-240-16,0-7-144 0,1-2-48 0,-1-2 0 15,-1-2-784-15,-1-2-144 0,-1-7-48 0,0 1 0 16,-1-6 64-16,0-2 16 0,-1-3 0 0,-1 1 0 15,1-5 592-15,-1 1 112 0,3 0 32 0,-2 1 0 0,3-1 416 0,0 2 176 16,1 4-128-16,0-4 128 0,1 5 0 0,0-1 256 16,2 5-48-16,-2 1 0 0,1 6 656 0,1 4 128 15,1 1 32-15,-1 6 0 0,2 3 640 0,1 0 128 0,3 5 16 16,1 7 16-16,5 4-400 0,3 4-80 0,2 2 0 0,1-2-16 16,-1 5-560-16,2 0-128 0,0-2 0 0,-2-3-16 15,-2-4-208-15,-4-4-32 0,1-1-16 0,-1-1 0 16,-2-2-160-16,-1-4-16 0,-1 0-16 0,-2-4 0 15,-2-3-176-15,-1-2 160 0,-3-2-160 0,1-5 160 16,-1-3-160-16,-1-5 0 0,1-4 0 0,-1-4 0 16,-1-3 0-16,0-4 0 0,1-1 0 0,-1-3 0 15,3-1-128-15,-2 2-128 0,0 6 0 0,0-3-16 16,3 2-1424 0,-1 5-288-16,1 3-48 0,0 2-13552 0</inkml:trace>
  <inkml:trace contextRef="#ctx0" brushRef="#br0" timeOffset="14264.64">12022 1244 14735 0,'-8'-3'640'0,"3"3"160"0,2-2-640 0,-1 1-160 15,1 1 0-15,1-3 0 0,0 3 1424 0,-3 3 256 16,-3-3 48-16,-3 3 16 0,-1 1 384 0,-2 5 80 15,2 1 16-15,-2 2 0 0,2 7-864 0,-1 0-160 16,2 4-48-16,4 1 0 0,1-1-256 0,2 1-64 16,3-4-16-16,-1-4 0 0,4-1-288 0,0 1-48 15,4 0-16-15,2 0 0 0,3-1-272 0,1-4-64 16,2 0-128-16,1-4 192 0,-2 0-192 0,1-5 0 16,-14-2 0-16,0 0 0 0,0 0 0 0,0 0 0 0,62-34 0 0,-56 18 0 15,0-3-208-15,-3 1 64 0,-1-5 16 0,-2 1 0 31,-1-4-592-31,-2 4-112 0,0-2-32 0,0 5-9744 0,-1 0-1936 0</inkml:trace>
  <inkml:trace contextRef="#ctx0" brushRef="#br0" timeOffset="14701.85">12111 1261 8287 0,'1'3'368'0,"0"-1"80"16,-1 2-448-16,1-3 0 0,-1 2 0 0,2-1 0 15,-2 4 1968-15,1 0 304 0,1 7 64 0,1 7 16 16,-1 4 464-16,1 0 112 0,1 3 16 0,-1-1 0 0,1-1-1376 0,0-7-272 16,-2-4-48-16,1 1-16 0,0 1-832 0,1 1-160 15,-1-2-48-15,-1-2 0 0,0-4-192 0,1 0 0 16,-2-3-144-16,0-5 144 16,1 2-688-16,-2-7-32 0,0-2-16 0,-3-5 0 15,3 4-160-15,-2-2-16 0,0-5-16 0,0-7 0 16,-2-3 320-16,3 0 64 0,1-5 16 0,1 1 0 0,2-3 336 0,2 1 192 15,0 3-192-15,2 4 192 0,-7 23 0 0,0 0 272 0,31-54-16 0,-31 54-16 16,0 0 816-16,47-32 160 16,-47 32 48-16,0 0 0 0,53-18 16 0,-53 18 16 15,0 0 0-15,0 0 0 0,63-4-656 0,-63 4-128 16,0 0-16-16,32 14-16 0,-24-8-128 0,-7 2-32 16,-2 4 0-16,-3 0 0 0,-2 3-128 0,-3 1-48 0,-1 0 0 0,-1 0 0 15,-1 3-144-15,1-1 0 0,1-4 144 0,1 1-144 16,-1 1 160-16,3 0-32 0,2-3-128 15,1 2 192-15,4-3 0 0,1 2-16 0,3-3 0 0,1 0 0 0,4 0-176 0,1 3 0 16,2-5 144-16,2 3-144 16,0-2 0-16,4 0 0 0,-1 0 0 0,2 0 0 15,-1-2-640 1,1 1-112-16,-1-2-16 0,0-3-15664 0</inkml:trace>
  <inkml:trace contextRef="#ctx0" brushRef="#br0" timeOffset="15444.37">13007 1018 9215 0,'-2'-2'816'0,"-1"0"-656"15,1 2-160-15,1 0 0 0,-1 0 1168 0,0 2 208 0,-4 0 32 0,-3 1 16 16,-2 6 432-16,-3 1 96 0,-3 11 16 0,-3 2 0 15,-1 8-432-15,0 6-64 0,1 8-32 0,1-1 0 16,3 7-400-16,1-4-80 0,4-5 0 0,3-1-16 16,4 0-624-16,3-3-112 0,4-3-16 0,3-7-16 31,0-3-960-31,4-3-192 0,4-2-48 0,0-2-11568 0</inkml:trace>
  <inkml:trace contextRef="#ctx0" brushRef="#br0" timeOffset="15904.42">13109 1140 12895 0,'-3'4'1152'0,"-1"-2"-928"0,3 2-224 0,1-2 0 15,1 2 1568-15,-1 0 272 0,0 4 48 0,0 8 16 16,2 7-448-16,0 3-96 0,3 5-16 0,4 0 0 15,2 1-576-15,0-4-128 0,0-2-32 0,2-1 0 16,-1-3-1280-16,0-2-256 0</inkml:trace>
  <inkml:trace contextRef="#ctx0" brushRef="#br0" timeOffset="16083.54">13272 1255 4607 0,'-4'-1'400'0,"0"1"-400"15,2 0 0-15,1 0 0 0,-2 1 2048 0,1 1 336 0,-4 2 64 0,-5 5 16 16,-6 3 384-16,-2 5 80 16,-4 7 16-16,2-1 0 0,0 5-1184 0,2-2-224 0,1-2-64 0,2 0 0 15,4-3-1056-15,2 1-224 16,1-3-32-16,4-2-8944 16,2-2-1792-16</inkml:trace>
  <inkml:trace contextRef="#ctx0" brushRef="#br0" timeOffset="16331.64">13171 1580 10127 0,'-3'3'448'0,"3"-3"96"0,0 0-544 0,0-3 0 0,1 2 0 0,1 1 0 16,0-3 592-16,2 1 16 0,2-2 0 0,-6 4 0 15,0 0 656-15,0 0 128 0,54-37 16 0,-54 37 16 16,0 0-864-16,50-32-176 0,-50 32-48 0,0 0 0 15,0 0-336-15,0 0 0 0,53-32 0 0,-48 29 0 0,-1 6 0 0,-3-2 224 16,-1 4-48-16,-1 1-16 16,-1 2 832-16,0 0 160 0,-2 2 48 0,2 3 0 15,-3-1-256-15,1 2-48 0,2 0-16 0,-1-1 0 16,2 0-880-16,1-4 0 0,1 3 0 0,3-4-11760 16</inkml:trace>
  <inkml:trace contextRef="#ctx0" brushRef="#br0" timeOffset="17072.81">13224 1233 14735 0,'-10'-8'640'0,"5"2"160"0,0 2-640 0,1-2-160 0,3 4 0 0,0-1 0 15,-1 2 1072-15,1-1 176 0,0-5 32 0,-1 1 16 16,-1 2 816-16,1-2 144 0,0 6 48 0,0 0 0 0,2 6-208 0,0 4-48 16,0 6 0-16,1 5 0 0,0 2-832 15,2 3-160-15,-1 6-32 0,1 1-16 0,-2 6-496 0,0-5-112 16,-2 2-16-16,1-14 0 0,0-7-208 0,0 1-48 15,0 0-128-15,0 5 192 0,0-3-192 0,0-1 0 16,-1-1 0-16,1-4 0 0,0-4-144 0,0-4-32 0,0-2 0 0,0-4 0 31,-1 0-656-31,-1-6-128 16,1 0-16-16,-1-7-16 0,-1-1-224 0,1-3-32 0,-2-6-16 16,0-4 0-16,1 1 448 0,-4-4 96 0,1-5 16 0,-1 2 0 0,-1-2 528 0,2 4 176 0,0 2 0 0,1 2 0 15,1 3 128-15,1 1 144 16,-1 3 32-16,1 4 0 0,1 5 688 0,-1 6 144 15,2 1 16-15,0 3 16 0,1 1 224 0,0 7 32 16,1 1 16-16,2 1 0 0,0 2-752 0,2 1-160 0,4 8-16 16,5 8-16-16,4 5-288 0,3 8-48 0,4 1-16 0,1-1 0 15,0-2-144-15,0-4 192 0,-3-2-192 0,1-2 192 16,-1-1-192-16,0-3 0 0,-2-3 0 0,-4-2 128 16,-1-4-128-16,-2-1 0 0,-5-7 0 0,-1 0 0 15,-3-6 0-15,0-2 128 0,-2-2-128 0,0-6 0 16,-2 0 128-16,0-7-128 0,-1-2 0 15,-1-4 128-15,1-3-128 0,-2-3 0 0,0-5 0 16,-1-3 0-16,-1 0 0 0,2 3 0 0,0 8 0 0,1-2 0 16,0-3 0-16,1 1 0 0,0 3 0 0,-1 3 0 15,1 7-448 1,-2 1-64-16,1 2 0 0,0-2-11776 0,-2 6-2368 0</inkml:trace>
  <inkml:trace contextRef="#ctx0" brushRef="#br0" timeOffset="17386.32">13564 1690 14735 0,'-8'10'1312'0,"6"-7"-1056"15,-1 0-256-15,2-3 0 0,1 0 1920 0,1 0 320 16,2 0 64-16,-1-2 0 0,3 1-784 0,1-4-176 15,-6 5-16-15,0 0-16 0,0 0-96 0,0 0-32 16,57-36 0-16,-57 36 0 0,0 0-608 0,0 0-128 0,0 0-32 0,52-41 0 16,-47 35-224-16,1 2-64 0,-1 0 0 0,0-1 0 15,0 4 448-15,0-1 64 0,-2 4 32 0,-2 4 0 0,0 2 288 0,-2 2 48 16,0 5 16-16,-3-2 0 16,1 6-592-16,-1 0-112 0,0 3-32 0,-1-3 0 15,1 2-288-15,2-2 0 0,0-3 128 0,2-4-128 16,3-2-512-1,2-6-176-15</inkml:trace>
  <inkml:trace contextRef="#ctx0" brushRef="#br0" timeOffset="17624.83">14044 1643 26719 0,'-7'13'1184'0,"5"-5"240"0,-1 0-1136 0,1-2-288 16,1-2 0-16,1 1 0 0,0-2 896 0,-2 5 112 16,1 4 16-16,-1 4 16 0,0 3-80 0,2-1 0 15,0-4-16-15,3-3 0 16,1-4-2784-16,2-2-544 0,1-5-112 0,-7 0-32 0</inkml:trace>
  <inkml:trace contextRef="#ctx0" brushRef="#br0" timeOffset="18103.25">14390 1175 32255 0,'-13'13'1424'0,"7"-7"304"0,0 1-1392 0,1-1-336 0,3-4 0 0,2 2 0 15,0 2 1280-15,-2 4 192 0,1 5 48 0,0 5 0 0,2 8-752 0,0 4-128 16,3 0-48-16,1-1 0 0,0 0-336 0,0-5-80 16,1 3-16-16,0-5 0 0,0-1-160 0,1-4 0 15,0 0 0-15,-1-4 0 16,-1-5 0-16,-1 0 0 0,0-4 0 0,-2-3-176 16,-1 0-240-16,1-3-48 0,-4-3-16 0,0 0 0 15,-1-6-224-15,-2-2-64 0,0-1 0 0,1-4 0 16,-3-5 272-16,0-2 48 0,-2-3 16 15,2 2 0-15,-1-5 240 0,2-2 64 0,0-1 0 0,2 0 0 0,1-2 128 16,1 5 0-16,2 3 0 0,0-1-128 0,3 1 128 0,-3 26 0 16,7-47 0-16,-7 47 0 0,0 0 496 0,13-41 16 15,-10 35 16-15,1 2 0 0,-1 4 432 0,2 0 96 16,1 4 16-16,0 2 0 0,3 3-528 0,0 3-96 16,4 4-32-16,-1 0 0 0,1 3-192 0,0 0-32 15,2 4-16-15,0 1 0 0,0-1-48 0,-1 1 0 0,1-1 0 16,-2-6 0-16,-3 1-128 0,-1-3 192 15,0-1-192-15,-1-3 192 0,-2-1-192 0,0-6 0 16,-1 2 0-16,-1-6 0 0,-1 0 0 0,1-3 0 16,-4 3 0-16,0 0 0 0,0 0 0 0,0 0 0 0,0 0-160 0,11-50 160 15,-11 50-416-15,0 0 16 0,4-39 0 0,-4 39 0 32,5-38-688-32,-5 38-144 0,8-45-32 0,-8 45 0 0,0 0-1008 15,15-56-208-15,-15 56-32 0,19-51-11008 0</inkml:trace>
  <inkml:trace contextRef="#ctx0" brushRef="#br0" timeOffset="18541.73">14429 1176 15663 0,'-7'2'688'0,"3"1"144"0,0-3-656 0,2 1-176 15,1-1 0-15,1 0 0 0,0 2 1632 0,0-2 288 16,-1 3 64-16,1 1 16 0,1-1 352 0,2 4 64 15,2 1 16-15,3 2 0 0,1 2-640 0,2 2-112 16,2 2-16-16,2 3-16 0,2-1-816 0,4 5-176 16,2-1-16-16,1 0-16 0,-1-1-320 0,-1-1-64 0,-4-4-16 0,0 0 0 15,0 0-224-15,0-1 144 0,-4-5-144 0,0 0 128 16,-4-2-128-16,-1-1 0 0,-3-4 0 0,-1 0 0 16,-3-2 0-16,1-1 128 0,-3-1-128 0,-2-2 0 15,1 0 0-15,-1-6 128 0,-3-1-128 0,-1-2 0 16,-1-2 0-16,0-1 0 0,-2-1 128 0,-1-4-128 15,-1-1 0-15,1-1 0 0,1 3-192 0,-1 0 192 32,-1-4-960-32,1 1-64 0,2 4 0 0,1-2-16096 0</inkml:trace>
  <inkml:trace contextRef="#ctx0" brushRef="#br0" timeOffset="18882.89">14406 1107 1839 0,'-5'-2'160'0,"2"0"-160"0,0 1 0 0,1 1 0 0,1-3 2464 0,1 3 464 16,0 3 80-16,0-3 32 0,0 0 432 0,0 0 96 15,1 3 16-15,2 1 0 0,-1 5-576 0,2 1-96 16,2 2-32-16,2 4 0 0,2 3-1472 0,1 0-320 15,2 6-48-15,3 0-16 0,4 1-576 0,1-1-128 16,1 3-32-16,2-5 0 0,-1 0-112 0,0-2-32 16,-1-3 0-16,0-2 0 0,-4 0-144 0,-2-6 0 15,-2 3 144-15,-1-6-144 0,-2 2 0 0,-4-5 0 16,2 0 0-16,-5-2 128 0,-1 0-128 0,0-2 0 0,-2 0 0 0,0-2 0 16,-1 0 0-16,0-2 128 0,-1-3-128 0,0 0 0 15,-2-2 0-15,0 2 0 0,-1-6 0 16,-1 4 0-16,0-6 0 0,-2 2-320 0,-1 0 64 0,2 0-18048 15</inkml:trace>
  <inkml:trace contextRef="#ctx0" brushRef="#br0" timeOffset="19308.08">14769 1004 22111 0,'-5'-3'976'0,"2"3"208"0,-1-2-944 0,3 2-240 16,1 0 0-16,0 0 0 0,0 2 976 0,0-2 160 15,0 4 16-15,0 2 16 0,0 3 944 0,-1 5 176 16,1 4 32-16,0 7 16 0,1 1-1056 0,-1 5-192 16,0-2-64-16,1 5 0 0,0 2-480 0,-1-3-96 0,1 0-32 0,1-4 0 15,0-2-224-15,-1-5-64 16,1-6 0-16,-1-1 0 0,0-1-128 0,0-5 0 15,1 0 0-15,-2-5 0 0,2 0 0 0,-2-2 0 16,-1-4 0-16,1 1 0 0,-1-4-144 0,-1 0-16 16,1-4 0-16,-1-3 0 0,-1-1-176 0,1 0-48 15,-1-6 0-15,0-1 0 0,1-1 48 0,1 2 0 16,0-4 0-16,0 1 0 0,1 1 0 0,0 21 0 16,2-51 0-16,1 23 0 0,-3 28 16 0,4-47 16 0,-4 47 0 15,5-41 0-15,-5 41 304 0,3-28 0 0,-3 23 0 0,-1 2 0 16,-2 7 624-16,-1 5 224 0,0 7 48 0,-1 0 16 0,0 4-128 15,1 3-16-15,0 3-16 0,1 2 0 16,1 5-560-16,1-1-192 0,1 1 144 0,3-1-144 0,1-1-176 0,3-2-112 16,0-3-32-16,2-2-17584 15</inkml:trace>
  <inkml:trace contextRef="#ctx0" brushRef="#br0" timeOffset="19638.73">14908 1522 14735 0,'-3'0'640'0,"2"-2"160"0,1-2-640 0,1 1-160 16,1 3 0-16,-1-2 0 0,1 1 2032 0,2-2 368 16,-4 3 80-16,0 0 16 0,0 0-32 0,0 0 0 15,0 0 0-15,53-20 0 0,-44 22-864 0,-2 3-192 16,-1 0-16-16,-1 3-16 0,-1 1-800 0,-3 1-144 15,1 2-48-15,-5 2 0 0,-1 2-256 0,-1 0-128 16,-2 1 128-16,0 1-128 0,-2-1 0 0,0-1 0 0,-1-2 128 0,1 0-128 16,0-3 0-16,1 1 0 0,2-2 0 0,1-3 0 15,3 2 0-15,-1-3 0 0,5 0 0 0,-1 0 0 16,3-2 0-16,2 0 0 16,1 1 0-16,1-4 0 0,1 1 0 0,3 1 0 15,0-2 0-15,0-2 0 0,-12 1-240 0,0 0-16 16,0 0-16-16,55-13 0 15,-55 13-1808-15,0 0-352 0</inkml:trace>
  <inkml:trace contextRef="#ctx0" brushRef="#br0" timeOffset="19882.78">15234 964 11967 0,'-1'-1'1072'0,"1"1"-864"0,0 0-208 0,1 0 0 0,2 3 2560 0,-1 0 448 16,2 4 112-16,1 5 16 0,1 8-64 0,4 11 0 15,0 8 0-15,0 11 0 0,0 4-1056 0,-4 8-224 0,-1 2-32 0,-4 2-16 16,-3-3-1040-16,-2 1-192 16,-2-1-64-16,-3-2 0 0,-2-2-208 0,-4-2-48 15,-2 0-16-15,-2-4 0 0,1-7-176 16,-2-3-272-16,-2-2 64 0,1-5-18656 15</inkml:trace>
  <inkml:trace contextRef="#ctx0" brushRef="#br0" timeOffset="24909.29">15890 1426 13823 0,'-4'0'1216'0,"2"0"-960"15,2 0-256-15,1-2 0 0,0 2 1200 0,0 0 192 0,0-2 32 0,3 2 16 16,1-4 256-16,4 0 48 16,-9 4 16-16,0 0 0 0,0 0-160 0,60-14-48 15,-60 14 0-15,0 0 0 0,77-10-816 0,-77 10-160 16,69-5-48-16,-69 5 0 0,73-1-528 0,-73 1 0 15,69 0 0-15,-69 0 0 16,64 0-640-16,-64 0-176 0,0 0-32 0,70 6-12848 0</inkml:trace>
  <inkml:trace contextRef="#ctx0" brushRef="#br0" timeOffset="25143.42">15900 1555 20271 0,'-13'3'896'0,"8"-3"192"0,2 2-880 0,0-2-208 0,2 0 0 0,2 0 0 16,0 0 784-16,3 0 112 0,2-2 32 0,-6 2 0 15,0 0 1040-15,0 0 208 0,72-4 32 0,-72 4 16 16,69-3-992-16,-69 3-192 0,86-7-32 0,-86 7-16 15,92-6-752-15,-92 6-240 0,88-5 128 0,-88 5-10576 16,83-3-2112-16</inkml:trace>
  <inkml:trace contextRef="#ctx0" brushRef="#br0" timeOffset="26231.64">17020 1334 8287 0,'-4'0'736'0,"0"0"-592"15,2 0-144-15,1 0 0 0,1 0 1568 0,-1 0 288 16,-3 3 48-16,-1-3 16 0,0 0 320 0,1 0 80 16,4 0 16-16,4 0 0 0,3-3-688 0,-7 3-144 0,0 0-32 0,0 0 0 15,70-16-576-15,-70 16-128 0,60-14-32 0,-60 14 0 16,72-12-480-16,-72 12-112 16,77-10-16-16,-77 10 0 0,73-8-128 0,-73 8 0 0,65-4 0 15,-65 4 0-15,0 0 0 0,69-3 0 16,-69 3 0-16,0 0 0 0,0 0 0 0,0 0 0 0,31 21 0 15,-36-11 0-15,-1 3 400 0,-1 3 160 0,-2 0 16 0,-1 2 16 16,0 2 240-16,-1 1 32 0,0 5 16 16,0-4 0-16,1 3 656 0,0 1 144 0,0-1 32 0,4 0 0 31,1-3-2016-31,3 0-400 0,3-2-64 0,1-2-32 0,2-5 1456 0,1-1 304 0,1-4 48 0,2-2 16 16,-1-3-2256-1,2 0-448-15,1-3-96 0,-10 0-16064 0</inkml:trace>
  <inkml:trace contextRef="#ctx0" brushRef="#br0" timeOffset="26783.39">17873 1135 22111 0,'-4'-5'976'0,"3"3"208"0,1-1-944 0,0 2-240 16,0 1 0-16,0 0 0 0,0 1 928 0,0 2 144 15,1 3 16-15,-1 4 16 0,2 5 1296 0,-2 7 256 16,0 4 48-16,-3 6 16 0,2 5-1344 0,-2-1-272 16,0 3-48-16,-2 0-16 0,1-1-656 0,-1-3-144 15,3-4-32-15,-2-3 0 0,3-2-208 0,-2-4 0 0,3-3 0 0,-1-3 0 16,1-4-144-16,1-2-128 0,0-7-32 0,1-2 0 31,-1-2-1072-31,0-2-224 0,0-1-32 0,1-2-16 16,1-4-624-16,0-4-128 0,1-6-32 0,-1-1 0 15,1-5 336-15,0-3 64 0,-1 1 16 0,0-4 0 0,-1-3 1072 0,1 1 224 0,-1-4 32 16,1 3 16-16,-1-3 880 0,-1 4 176 0,2 2 48 0,1 0 0 16,-2 4 784-16,2 6 176 0,-2 2 16 0,1 8 16 15,-3 3 688-15,-1 6 144 0,-1 3 32 0,-1 6 0 16,0 4 304-16,-1 2 64 0,3 7 16 0,0 4 0 0,2 4-1776 15,2 3-336-15,3 7-80 0,2 0-16 16,4 1-272-16,2 1-48 0,1-2-16 0,3-5 0 16,-2-4-128-16,2 2 0 0,3 1 144 0,0 0-144 15,2-5 0-15,-4-5 0 0,1 1 0 0,-5-8 0 16,-4-2 0-16,-4-6 0 0,-2 1 0 0,-1-7 0 0,-3 0 0 0,-2-4 0 16,-1-5 0-16,-2 1 0 0,1-2 128 0,-3-4-128 15,0-2 128-15,-3-3-128 0,1-3 0 0,-2-5 0 0,0-1 0 16,0-2 128-16,1-1-128 0,2-4 0 15,1 3 0-15,3 1 0 16,2 5-480-16,2-2-64 0,3 3-16 0,0 0 0 16,3 6-1744-16,-1-1-368 0</inkml:trace>
  <inkml:trace contextRef="#ctx0" brushRef="#br0" timeOffset="27083.15">18232 1690 29487 0,'-10'10'1296'0,"5"-6"288"0,1-2-1264 0,3 1-320 0,1-3 0 0,1-3 0 16,0 3 304-16,3-3 0 0,0 0 0 0,2-1 0 15,-6 4 464-15,0 0 80 0,0 0 32 0,45-40 0 16,-45 40-384-16,0 0-80 0,0 0-16 0,49-45 0 15,-49 45-208-15,0 0-32 0,0 0-16 0,0 0 0 16,0 0 544-16,0 0 96 0,0 0 32 0,42 19 0 16,-41-3-112-16,-1 2 0 0,0 5-16 0,0 3 0 15,0 2-352-15,0 0-64 0,0 1-16 0,1-1 0 16,2-5-256-16,-1-4 0 0,3-1 128 0,0-8-12576 16,3-3-2528-16</inkml:trace>
  <inkml:trace contextRef="#ctx0" brushRef="#br0" timeOffset="27731.74">19343 1403 10127 0,'-1'3'896'0,"1"-3"-704"0,0 2-192 0,0-2 0 0,0 2 1344 0,-1 0 256 16,1 2 32-16,-3 4 16 0,1 2 736 0,-1 4 160 15,-1 3 16-15,-3 3 16 0,1-1-416 0,-1 3-96 16,1-2-16-16,-2 1 0 0,2 1-768 0,1-6-176 16,0 2-16-16,1-5-16 0,3-3-624 0,0-4-128 15,1 0-32-15,0-5 0 0,1 2-288 0,0-6 0 0,2 0 0 0,1-4-144 32,-1 1-304-32,2-4-48 0,1 0-16 0,1-2 0 15,-1 0-256-15,-6 12-64 0,16-35-16 0,-16 35 0 16,15-37 192-1,-15 37 32-15,14-40 16 0,-14 40 0 0,15-43 416 0,-15 43 192 0,14-38-160 0,-14 38 160 0,0 0 0 0,18-37 160 0,-13 29 0 16,-1 6 0-16,-1 1 800 0,-1 4 144 0,1 1 48 16,-1 5 0-16,1 3 0 0,-1 2 16 0,0 2 0 0,1 0 0 15,1 2-672-15,-1 1-144 0,4 3-32 0,-1 0 0 16,2 3-320-16,1 1 0 0,0-1 0 0,1-3 128 16,-2-3-384-16,0-2-80 0,-2-2-16 0,-1-3-17136 15</inkml:trace>
  <inkml:trace contextRef="#ctx0" brushRef="#br0" timeOffset="27878.9">19273 1523 25791 0,'-8'3'1152'0,"6"-3"224"0,0 0-1104 0,2 0-272 0,1 0 0 0,0 0 0 16,1 0 1104-16,2 1 176 0,4 2 16 0,-8-3 16 0,0 0-80 0,55 6-16 15,-55-6 0-15,60 3 0 16,-60-3-1744-16,80 5-368 0,-80-5-64 0,90 0 0 0</inkml:trace>
  <inkml:trace contextRef="#ctx0" brushRef="#br0" timeOffset="28295.05">19665 1402 25791 0,'-14'6'1152'0,"7"-4"224"0,1 0-1104 0,1 0-272 16,3 2 0-16,1-3 0 0,1 4 1184 0,-1 2 176 15,0 2 48-15,0 4 0 0,1 7-128 0,1 1-32 0,2-2 0 0,1 1 0 16,2-1-784-16,-1-1-144 0,2-5-48 16,-3-1 0-16,3-2-432 0,-4-4-96 0,1-2 0 0,-1-2-16 31,-2-4-944-31,0-2-176 0,-1 0-32 0,-1-1-16 16,-2-2-160-16,0-5-48 0,-1-1 0 0,-1-3 0 15,0 0 816-15,0-2 144 0,1-3 48 0,2 1 0 0,-1 0 464 0,1-1 176 0,3 1 0 0,0-1-144 16,3 4 896-16,0-2 176 0,1 7 32 0,0 2 16 0,-5 10 624 0,0 0 112 15,0 0 16-15,0 0 16 0,0 0-96 0,38 12-32 16,-31 2 0-16,1 1 0 16,2 1-624-16,-2 2-128 0,2 2-32 0,1 0 0 15,1 1-512-15,0 1-128 0,4 3 0 0,0-1-16 16,-1-3-176-16,-3-2 160 0,-1-4-160 0,-1-1 160 0,-2-4-160 0,-3-2 160 16,0-4-160-16,-3-1 160 0,1-3-32 0,-2-7 0 15,-1 1 0-15,0-2 0 0,1 1-128 0,-3-3 0 16,0-2 0-16,-1-5 0 0,-1-2-144 0,-1-2-64 15,0-2-16-15,0-2 0 16,1-1-992-16,1-1-208 16,1 1-48-16,2 0-9856 0,3 1-1984 0</inkml:trace>
  <inkml:trace contextRef="#ctx0" brushRef="#br0" timeOffset="28483.43">20028 1359 16575 0,'-2'6'736'0,"1"-6"160"0,-1 3-720 0,2 0-176 16,0-3 0-16,0 3 0 0,0 0 1936 0,2 1 368 0,-1 5 64 0,0 3 0 16,2 2 240-16,-2 4 32 0,1 1 16 0,0 1 0 15,-1 1-1376-15,-1-2-288 0,2 0-48 0,0 1-16 16,-1-4-672-16,0 0-128 0,0-1-128 0,0-2 192 31,1-2-800-31,-2-1-160 0,0-6-16 0,-2 0-15488 0</inkml:trace>
  <inkml:trace contextRef="#ctx0" brushRef="#br0" timeOffset="28686.53">19955 1497 10815 0,'-8'-37'240'0,"5"24"48"0,2 6 16 0,1 4 0 0,1 0-304 0,1 0 0 0,0-6 0 0,-2 9 0 15,0 0 2848-15,28-47 512 0,-28 47 96 0,0 0 32 0,52-38-768 0,-52 38-160 16,0 0-16-16,65-3-16 0,-65 3-912 0,50 19-176 16,-24-4-32-16,-1 1-16 0,-1 0-672 0,-2 3-128 15,-2 2-16-15,-3-2-16 0,-3 1-272 0,-2-2-48 16,-2 5-16-16,-4 1 0 0,-5-1-32 0,-3-4 0 15,-2-4 0-15,-5-1 0 16,-4 1-64-16,-5-4-128 0,-4-3 176 0,-2-1-176 16,-1-4-192-16,0 0-128 15,0-7-48-15,3-2-17648 0</inkml:trace>
  <inkml:trace contextRef="#ctx0" brushRef="#br0" timeOffset="29073.11">20868 1374 29487 0,'-5'1'2624'0,"3"-2"-2112"15,2 1-512-15,2-3 0 16,2 1 288-16,0 1-48 0,-4 1-16 0,0 0 0 16,0 0-640-16,0 0-128 0,59-35-32 0,-59 35 0 15,0 0 752-15,52-19 144 0,-52 19 16 0,0 0 16 0,52-12-32 0,-52 12 0 16,0 0 0-16,0 0 0 0,52 4 64 15,-45 2 0-15,-2 3 0 0,-4 3 0 0,-1 0 672 0,-1 4 144 16,-3 0 16-16,-1-2 16 0,2 1-272 16,-4 1-48-16,3 2-16 0,-3-1 0 0,2-1-608 15,2-2-128-15,-1 0-32 0,2 1 0 16,0-5-928-16,2 0-192 0</inkml:trace>
  <inkml:trace contextRef="#ctx0" brushRef="#br0" timeOffset="29573.54">21339 1241 33167 0,'-7'3'1472'0,"4"-2"304"0,1 2-1424 0,1-3-352 0,2 3 0 0,0 0 0 15,0 0 416-15,2 4 16 0,2 3 0 0,0 6 0 16,-2 6 336-16,0 3 80 0,-2 1 16 0,-2 1 0 15,-2-4-352-15,0 1-80 0,-1 2-16 0,0-4 0 16,1-3-240-16,-1-6-48 0,3 2-128 0,-2-5 192 31,2-4-608-31,1 0-128 0,0-5-32 0,0 2 0 16,1-7-1584-16,-1-2-320 0,0-4-64 0,0-2-16 0,-1-4-592 0,-3-5-128 0,2 1-32 16,-2-1 0-16,0 1 1328 15,-2-6 272-15,1 1 48 0,-1-3 16 0,2 2 2272 0,1-1 448 0,-1-2 80 16,3 1 32-16,-1 4 832 0,4 1 160 15,-1 6 48-15,0 2 0 0,-1 15 48 0,0 0 16 0,0 0 0 0,0 0 0 0,0 0-368 16,0 0-80-16,0 0-16 0,0 0 0 0,46 28-816 16,-34-3-176-16,2 3-16 0,1 1-16 0,1 2-448 15,1 2-96-15,0-2 0 0,2 0-16 0,-1-5-48 16,2 0-16-16,2 1 0 0,1-1 0 0,-2-1-176 0,-1-3 0 16,-1-3 144-16,-3-3-144 0,-3-4 0 0,-6-6 0 15,-2-2 0-15,-1-2 0 0,-3-4 208 0,-1-2-16 16,0-2-16-16,-1-3 0 0,0-4 16 0,-4-2 16 15,0-5 0-15,-4-5 0 0,0-3-208 0,-1-4 144 16,1-5-144-16,0 1 128 0,3-1-128 0,1 2 0 16,2-3 0-16,2 6 0 15,1-2-512-15,3 2-48 0,0 0 0 0,2 1 0 16,0 0-496-16,0 3-96 0,-5 28-32 0,11-40-16160 0</inkml:trace>
  <inkml:trace contextRef="#ctx0" brushRef="#br0" timeOffset="29917.23">21737 1494 16575 0,'-1'-3'1472'15,"1"-1"-1168"-15,1 2-304 0,1 2 0 0,-1-2 1680 0,1 0 288 16,1-3 48-16,-3 5 16 0,0 0 336 0,0 0 64 15,0 0 0-15,0 0 16 0,0 0-880 0,53-13-176 16,-44 20-48-16,-2 4 0 0,-1-3-784 0,-1 4-176 16,0 0-16-16,-2 5-16 0,-2-1-192 0,-2 2-32 15,-3-2-128-15,-4 0 192 0,1-1 0 0,-2 1-16 16,-3 0 0-16,-3-1 0 0,0 1 112 0,-1-2 32 16,1 1 0-16,2-3 0 0,2-1 0 0,2-2 16 0,4-1 0 15,1 0 0-15,6 1-32 0,1-6-16 16,3 1 0-16,3 1 0 0,2-4-160 0,-11-1-128 0,0 0 144 0,45 3-144 15,-45-3 0-15,0 0 0 16,59-4 0-16,-59 4 0 16,0 0-448-16,62-6-96 0,-62 6-16 0,0 0-18192 0</inkml:trace>
  <inkml:trace contextRef="#ctx0" brushRef="#br0" timeOffset="41614.5">3362 5673 11055 0,'-4'0'976'15,"2"0"-784"-15,2 0-192 0,-1 0 0 0,1 0 1088 0,-3 0 160 16,1 4 32-16,-4 2 16 0,-2 7 256 0,1 3 48 16,-1 8 16-16,2 5 0 0,0 7-128 0,2 1-16 15,2-1-16-15,-1 1 0 0,3-3-704 0,2-1-144 16,-1-3-32-16,-1-1 0 0,2-7-576 0,2-3 0 16,-2-6 0-16,1 0 0 15,-1-7-496-15,1-2-112 0,-3-2-32 0,0-6 0 16,0-4-1056-16,-3-2-224 0,1-6-32 0,-2 0-16 15,-1-5 112-15,0-4 0 0,0 1 16 0,-1 0 0 16,-1-2 640-16,1-3 128 0,-2 1 32 0,1-1 0 0,1-2 1040 0,-1 3 0 16,2 0 0-16,2 2 192 0,0 3 672 0,1 5 128 15,1 2 32-15,1 5 0 0,-2 3 640 0,2 4 144 16,2 4 32-16,0 0 0 0,2 7 368 0,3 3 80 0,3 6 16 16,2 0 0-16,1-1-800 0,4 7-160 0,7 4-16 0,2 5-16 15,0 1-512-15,1-3-96 0,0 2-32 0,-2-2 0 16,-3-1-160-16,-5-7-48 0,-2-3 0 0,-1-2 0 15,-3 1-16-15,-1-6 0 0,-3 0 0 0,-1-3 0 16,1-3-144-16,-4-2-48 0,0-3 0 0,0 0 0 16,0-6-256-16,-2-4 160 0,0-1-160 0,1-2 128 15,-1-4-128-15,0-4 0 0,-1-1 0 0,0-4 0 16,1-2 0-16,1-3 0 0,-1-1 0 0,0 0 0 16,1 1-256-16,1 0-48 0,2 2 0 0,1 6 0 15,0 1-1552-15,2 3-304 0,0 3-64 16,1 6-12624-16</inkml:trace>
  <inkml:trace contextRef="#ctx0" brushRef="#br0" timeOffset="41898.69">3715 6201 14735 0,'-9'13'640'0,"4"-10"160"0,0 1-640 0,3-1-160 16,2-3 0-16,0-3 0 0,1 2 720 0,1-4 112 16,1-1 32-16,2-2 0 0,2-4-480 0,1 0-112 15,-8 12-16-15,0 0 0 0,29-42 544 0,-29 42 96 16,0 0 32-16,36-47 0 0,-36 47-304 0,0 0-64 0,0 0-16 0,0 0 0 16,0 0 96-16,0 0 0 0,0 0 16 0,0 0 0 15,0 0 720-15,0 0 144 0,42 18 16 0,-44-1 16 16,-1 4-528-16,-2 2-128 0,3 1 0 0,-2-4-16 15,2-5-640-15,2 1-240 0,2-3 176 0,4-4-15888 16</inkml:trace>
  <inkml:trace contextRef="#ctx0" brushRef="#br0" timeOffset="42469.29">4923 5734 19343 0,'-6'0'1728'0,"1"2"-1392"16,2 0-336-16,2-2 0 0,2 2 1536 0,-2 1 224 16,-3 0 48-16,-1 6 16 0,-1 7-384 0,-1 1-80 15,0 6-16-15,2 1 0 0,2 4-368 0,2-2-80 16,-2-2 0-16,3 2-16 0,0-4-592 0,1-2-112 16,-1-2-32-16,2-5 0 0,0 0-144 0,-1-1 0 0,2-2 0 15,-2-4 0 1,0 0-464-16,0-3 16 0,2-6 16 0,-2-3 0 15,0 0-928-15,2-8-192 0,-2 2-48 0,0-4 0 16,1-5 320-16,-1-4 48 0,0-1 16 0,-1-2 0 0,1-1 816 0,-1 1 160 0,0-3 48 0,-1 1 0 16,0 3 432-16,-2 1 80 0,2 4 32 0,0 2 0 15,0 5 720-15,1 5 144 0,-3 1 16 0,2 6 16 16,0 3 464-16,-1 2 80 0,1 6 32 0,0 7 0 16,3 3-352-16,1 2-80 0,3 8-16 0,3 1 0 0,3 2-864 0,2 1-160 15,4 2-32-15,5-1-16 16,-2-9-304-16,2 2 160 0,5-3-160 0,1-2 128 15,-1-4-128-15,-2-2 0 0,-3-5 0 0,-5-2 0 16,-3-4 0-16,-4-2 0 0,0 0 0 0,-3-4 0 16,-1-4 0-16,-1-2 0 0,-2-6 0 0,0-1 0 15,-3-3 0-15,-1-2 0 0,0-6 0 0,-1 1 0 0,-2-6 0 16,1 2 0-16,-1-2 0 0,0 0 0 16,-1 1-704-16,1 2-80 0,2 3-16 0,0 5-16352 15</inkml:trace>
  <inkml:trace contextRef="#ctx0" brushRef="#br0" timeOffset="42767.56">5404 6006 9215 0,'-4'9'400'0,"2"-6"96"0,0 0-496 0,2-2 0 0,0 2 0 15,2-3 0-15,-1 0 848 0,1 0 80 0,2-3 16 0,1 2 0 16,1-2 512-16,2 3 96 0,-1-3 32 0,-1 3 0 15,2 0-464-15,-2 1-96 0,0 1 0 0,-1 2-16 16,0 2-480-16,-1 3-80 0,-2 1-32 0,-2 2 0 16,-1 1 288-16,-3 3 64 0,-2 2 16 0,-3-1 0 15,-1 4 240-15,0-2 32 0,1 1 16 0,-1-2 0 16,2-2 16-16,3-2 0 0,3-2 0 0,3 0 0 16,3-3-384-16,2-2-64 0,3-1 0 0,2-2-16 15,1 2-496-15,4-5-128 0,-16-1 0 0,0 0 0 16,55 0 0-16,-55 0 0 0,0 0 0 0,66-11 0 15,-66 11-928-15,0 0-96 0,79-19-32 0,-79 19-13968 16</inkml:trace>
  <inkml:trace contextRef="#ctx0" brushRef="#br0" timeOffset="43304.54">4335 5592 7359 0,'-3'-8'656'0,"0"3"-528"0,2 2-128 0,0-1 0 15,-1 4 880-15,2-3 144 0,0 3 16 0,-1 0 16 16,1 3 384-16,-1 1 80 0,1 12 16 0,1 6 0 15,2 13 832-15,-1 12 160 0,2 12 32 0,0 11 16 16,-1 13-320-16,2 11-64 0,1 10-16 0,1 5 0 16,-1 3-704-16,-1-3-128 0,-2 4-48 0,1 8 0 15,-1 8-720-15,-2 3-128 0,-1 2-48 0,1-2 0 0,-1-1-272 0,-4-2-128 16,2-6 0-16,-2-5 128 0,0-5-128 0,0 0 0 16,-1-2 0-16,2-6 0 0,2-2 0 0,0-10 0 15,1-14 0-15,0-4 0 0,1-4-192 0,-4-9 0 16,1-8-16-16,-4-9 0 15,1-7-240-15,-3-5-64 0,1-7 0 0,0-4 0 16,-1-3-1216 0,-1-9-256-16,1-4-64 0,-1-8-12544 15</inkml:trace>
  <inkml:trace contextRef="#ctx0" brushRef="#br0" timeOffset="43701.41">2458 6344 20271 0,'-16'7'1792'0,"5"-2"-1424"0,2-4-368 0,6 2 0 16,4-3 192-16,3 0-48 0,2 0 0 0,2 2 0 0,-8-2 192 0,47 4 48 16,-47-4 0-16,98 7 0 0,-34-1 64 0,13 1 0 15,12 1 16-15,14 2 0 0,14 3 1024 0,11-1 208 16,9 0 32-16,6 1 16 0,9-3-496 0,9-1-96 15,7 4-32-15,4-7 0 0,4 1-272 16,-3-4-48-16,-4-3-16 0,-19-3 0 0,-21 0-400 0,8-1-64 16,9-2-32-16,1-3 0 0,-4 2-288 0,-12-2 0 15,-13 2 0-15,-11-2 0 0,-11 3-352 0,-10-3-32 16,-5 4 0-16,-15-1-16064 0</inkml:trace>
  <inkml:trace contextRef="#ctx0" brushRef="#br0" timeOffset="44467.1">3612 6701 18431 0,'-25'10'1632'0,"10"-8"-1312"0,-3 2-320 0,4 0 0 16,6-2 704-16,1 2 80 0,1 1 16 0,-10 2 0 15,-9 9 224-15,-5 7 64 0,0 5 0 0,4 0 0 16,7 3-16-16,4-5 0 0,7 3 0 0,4-4 0 0,5-3 192 0,4-2 32 16,6-3 16-16,5-1 0 0,7-4-672 0,3-2-128 15,-26-10-16-15,63 8-16 0,-63-8-480 0,76-2 0 16,-76 2 0-16,85-12 0 0,-85 12 0 0,80-20-128 15,-80 20 128-15,70-29 0 0,-70 29 0 0,0 0-128 16,63-51 128-16,-63 51 0 0,0 0 0 0,20-55 0 16,-22 39-128-16,-4-2 128 0,-3-1 0 0,-3 2 0 15,-3-2 0-15,-3 1 0 0,2 2-128 0,-1-3 128 16,-2-1 0-16,3 2 0 16,2-1-1632-16,1 3-224 0</inkml:trace>
  <inkml:trace contextRef="#ctx0" brushRef="#br0" timeOffset="44842.45">5647 6906 16575 0,'-10'-6'736'0,"3"0"160"0,1 2-720 0,-2-2-176 0,2 3 0 0,-1 0 0 15,-3-3 1888-15,-10-1 352 0,-11-5 64 0,-10 2 0 16,-4 0 240-16,-2 8 32 0,1 2 16 0,3 6 0 16,2 3-1312-16,4 7-256 0,3 1-48 0,6 4-16 0,4 4-432 0,7-2-80 15,5 2-32-15,6-3 0 0,3-3-112 0,6-1-32 16,4-2 0-16,4-2 0 0,-1-4-272 0,5 1 128 15,5-1-128-15,3-1 0 0,4-2 0 0,3-3 0 16,-30-4 0-16,64 2 0 0,-64-2 0 0,71-10 0 16,-71 10 0-16,65-24 0 0,-65 24 0 0,57-42 0 15,-57 42 0-15,35-52 0 0,-35 52-384 0,13-57 0 0,-13 25 16 16,-7-1 0 0,-3-1-1152-16,-5 2-224 0,-2 3-48 0,-4 2-13664 15</inkml:trace>
  <inkml:trace contextRef="#ctx0" brushRef="#br0" timeOffset="45433">3622 7469 5519 0,'-1'0'496'0,"1"-3"-496"16,0 2 0-16,-2 0 0 0,1 1 768 0,0-1 48 15,-2 1 16-15,-2-4 0 0,-1 2 928 0,-1 2 192 16,-3-3 32-16,0 3 16 0,-1 3-256 0,-1-1-48 15,-1 2-16-15,1 2 0 0,1 0-672 0,-3 4-144 16,2 0-32-16,-3 5 0 0,-1 1-112 0,1 2-16 16,1 2-16-16,3-1 0 0,0 3 208 0,1 0 64 0,3 0 0 0,3 3 0 15,3-3-64-15,2 1 0 0,4-4 0 0,4-2 0 16,2-3-224-16,2-1-48 0,5-3-16 0,3-4 0 16,4 0-416-16,-25-6-192 0,56-2 160 15,-56 2-160-15,63-10 0 0,-63 10 0 0,57-21 0 0,-57 21-160 16,0 0 160-16,75-46 0 0,-75 46 0 0,0 0 0 15,43-57 0-15,-43 57-160 0,13-43 160 0,-11 19 0 16,-4 3-320-16,-4-5 32 0,-2 1 16 0,-6-1 0 16,-2 2-304-16,-1 2-48 0,-2 0-16 0,2 5-9312 15,-1 2-1872-15</inkml:trace>
  <inkml:trace contextRef="#ctx0" brushRef="#br0" timeOffset="45803.73">5111 7729 26719 0,'-9'6'1184'0,"5"-4"240"0,2-2-1136 0,1-2-288 15,1 2 0-15,1-3 0 0,1 2 0 0,3-5 0 0,-5 6 0 0,0 0 0 16,0 0 336-16,48-60 16 0,-48 60 0 0,0 0 0 16,52-64 32-16,-52 64 0 0,0 0 0 0,54-62 0 15,-54 62-384-15,0 0 0 0,47-42 0 0,-47 42 128 16,0 0-128-16,0 0 0 0,29 4 0 0,-26 8 0 15,-3 7 144-15,-2 1 64 0,0 1 16 0,0 2 0 16,-2 8 224-16,0-2 64 0,-1 3 0 0,1-1 0 16,2-2-960-16,1 2-192 15,2-2-48-15,1-5-12864 0</inkml:trace>
  <inkml:trace contextRef="#ctx0" brushRef="#br0" timeOffset="46243.88">3410 8446 20271 0,'-7'7'896'0,"2"-4"192"0,1-3-880 0,2 0-208 0,2 0 0 0,1-3 0 16,2 2 640-16,-1-5 64 0,4-3 32 0,-6 9 0 0,0 0-736 15,0 0 0-15,60-57-192 0,-60 57 32 16,0 0 160-16,69-44 192 0,-69 44-32 0,0 0-16 15,79-36 16-15,-79 36 0 0,0 0 0 0,67-22 0 16,-50 22-160-16,-2 3 192 0,-4 5-192 0,-2 3 192 16,-3 5 384-16,-4 4 96 0,0-2 16 0,-4 5 0 15,1 1 304-15,-3 0 64 0,2 0 16 0,-2-1 0 16,2-1-544-16,2-1-96 16,2-5-32-1,4-6-9584-15,1-4-1920 16</inkml:trace>
  <inkml:trace contextRef="#ctx0" brushRef="#br0" timeOffset="46567.31">5412 8219 20271 0,'-24'7'896'0,"9"-5"192"0,1 1-880 0,3 0-208 16,4-3 0-16,-1 3 0 0,0 1 320 0,-10 2 32 15,-8 7 0-15,-6 8 0 0,-2 5 928 0,5 5 176 0,6 4 32 0,5-7 16 16,10-5 256-16,1-1 48 0,6 6 16 0,4 1 0 16,4-6-800-16,3 1-144 0,4-5-48 0,3 0 0 15,3-5-560-15,2-3-112 0,1-4-32 0,3-1 0 16,0-6-128-16,-1-2 0 0,-25 2 0 0,47-14-176 15,-47 14 176-15,0 0 0 0,67-50 0 0,-67 50-128 16,0 0 128-16,41-78 0 0,-41 78-144 0,7-61 144 16,-11 29-224-16,-2 3 32 0,-4 1 0 0,-2 0 0 15,-3 2-1104 1,-2 2-224-16,-2 4-32 0,-2-2-12784 0</inkml:trace>
  <inkml:trace contextRef="#ctx0" brushRef="#br0" timeOffset="47525.04">3334 9227 15663 0,'-8'3'1392'0,"5"0"-1120"0,0 0-272 0,2-2 0 15,1 2 1344-15,-1-1 192 0,-3 2 64 0,-1 2 0 16,0 1 144-16,1 2 48 0,4-5 0 0,4-2 0 0,3-2-1088 0,3-3-224 16,4 0-32-16,-14 3-16 0,0 0-272 0,57-38-160 15,-57 38 192-15,51-39-192 0,-51 39 128 0,58-40-128 16,-58 40 0-16,63-45 0 0,-63 45 0 0,57-33 0 16,-57 33 0-16,0 0 0 0,59-18 0 0,-45 22 0 15,-2 4 0-15,-2 4 0 0,-3 6 480 0,-2 5 144 16,-2 1 16-16,-3 1 16 0,-2 4-144 15,0-3-48-15,-1-2 0 0,1-1 0 16,0-1-800-16,3-9-176 0</inkml:trace>
  <inkml:trace contextRef="#ctx0" brushRef="#br0" timeOffset="47905.81">4344 8736 5519 0,'-4'-2'496'0,"3"2"-496"0,0-4 0 0,1 2 0 0,0 2 832 0,1-3 80 15,0 2 16-15,-1 1 0 0,2-2 336 0,0 2 64 0,0 0 16 0,0 3 0 16,0 8 288-16,-1 3 64 16,-1 8 16-16,0 9 0 0,0 4-160 0,-2 9-16 0,-2 3-16 0,1 4 0 15,-2 0-608-15,-2 3-112 16,0 3-32-16,-2-1 0 0,2 1-16 0,-1-6-16 15,4-4 0-15,-3-9 0 0,5-10-432 0,1-2-96 16,2-4-16-16,1-3-14048 16</inkml:trace>
  <inkml:trace contextRef="#ctx0" brushRef="#br0" timeOffset="48271.61">4872 9340 18431 0,'-7'20'816'0,"3"-10"160"0,-1-2-784 0,2-2-192 0,2-4 0 0,1-2 0 16,1 2 1536-16,1-2 256 0,0 3 48 0,3-6 16 15,3 1-1152-15,3-5-208 0,-11 7-48 0,0 0-16 16,54-40-128-16,-54 40-32 0,48-45 0 0,-48 45 0 16,51-54-272-16,-51 54 0 0,54-57 0 0,-54 57 0 15,56-53 0-15,-56 53 0 0,48-40 0 0,-48 40 0 16,0 0 0-16,51-33 0 0,-41 29 128 0,-4 6-128 0,-1 5 672 0,-4 6 80 16,0 3 16-16,-2 5 0 0,-1 5 704 0,-2 3 160 15,0 2 32-15,-1 4 0 0,0 0-960 16,1 2-192-16,0-3-48 0,3-1 0 0,-1-5-624 15,2-5-128-15,2-1-32 0,0-6-16320 0</inkml:trace>
  <inkml:trace contextRef="#ctx0" brushRef="#br0" timeOffset="49573.04">6237 5633 5519 0,'-4'0'496'0,"1"2"-496"15,0-2 0-15,3 0 0 0,0 1 512 0,-1 2 0 16,-3 0 0-16,-1 6 0 0,-1 7 256 0,0 9 64 15,0 3 16-15,1 12 0 0,1 7 672 0,0 6 128 16,2 6 16-16,1 8 16 0,2 10 496 0,0 14 112 16,4 10 16-16,0 6 0 0,0-2-624 0,1 7-112 15,4 6-32-15,-1 6 0 0,-2-9-864 0,-1 7-176 16,1 2-48-16,-2 2 0 0,-4 0-320 0,-1-6-128 16,1-6 0-16,-2-3 0 0,-3-1 0 0,0 8 0 15,2-1 0-15,-2 3 0 0,-2-10 0 0,2 4 0 16,-1-3 0-16,2 2 0 0,-2-6 0 0,0-14 0 15,2-15 0-15,1 1 0 0,1-2 0 0,-3-4 0 0,1-6-160 16,0-10 160-16,-1-4 0 0,0-12-128 0,2-7 128 16,1-8 0-16,-1-5-288 0,2-7 32 0,0-6 0 15,2-1 0-15,-1-4-800 0,1-9-160 0,2-8-16 16,0-7-11136-16</inkml:trace>
  <inkml:trace contextRef="#ctx0" brushRef="#br0" timeOffset="51005.91">6821 5961 7359 0,'-4'-3'656'0,"2"-2"-528"0,0 4-128 0,2-2 0 16,0 2 704-16,0-2 96 0,-2 0 32 0,-1-2 0 15,1 1 304-15,-2 0 64 0,3 8 16 0,0 2 0 16,1 7 480-16,1 3 96 0,-1 2 32 0,3 2 0 16,0 5-112-16,2-3-32 0,-1 4 0 0,2-1 0 15,0-3-656-15,0-1-144 0,1-1-32 0,-1-4 0 16,-3-4-608-16,0-4-240 0,1 0 176 0,-3-4-176 15,0 1 0-15,-1-5 0 0,0-3 0 0,0 0 0 16,-1-3-320-16,0-4-64 0,-1-3-16 0,1-3 0 31,-1 1-432-31,-1 2-96 0,2 0-16 0,0 1 0 0,-2-7 176 0,1-6 16 16,-2-3 16-16,0-1 0 0,2-2 416 0,-2-1 96 0,3 3 16 0,0 1 0 16,0 3 208-16,1 5 128 0,0 4 0 0,0 4-128 15,1 3 912-15,-1 5 80 0,1 2 16 0,-1 4 0 16,2 0 448-16,1 4 80 0,1 2 32 0,2 5 0 0,0 3-352 15,4 0-80-15,1 6-16 0,3 3 0 0,0-3-496 16,4 7-112-16,4-1 0 0,0-2-16 0,-3-4-176 0,1-1-16 16,1-1-16-16,-2-1 0 0,2-1-160 0,-2-4-128 15,-3-3 144-15,-2-4-144 0,-3 0 0 0,-4-7 0 16,1 0 0-16,-3-4 0 0,0-2 0 0,-2-4 0 16,0-5 0-16,-1 1 0 0,-1 2 0 0,1-7 0 15,-1-3 0-15,-1-4 0 16,1-2-704-16,-1-6-192 0,1 5-48 0,-1-5 0 15,3 5-1936-15,-2 0-400 0</inkml:trace>
  <inkml:trace contextRef="#ctx0" brushRef="#br0" timeOffset="51283.05">7422 5923 3679 0,'-3'4'320'0,"1"-4"-320"0,-1 0 0 0,2 0 0 0,0 0 1856 15,-3 0 288-15,-1 2 64 0,-5 0 16 16,-3 0 512-16,-3 4 96 0,0-2 32 0,0 2 0 16,1 3-912-16,1-2-176 0,2 2-48 0,2 1 0 15,0 2-432-15,3 0-80 0,2 1-32 0,1 3 0 16,3-3-256-16,2 2-48 0,0-1-16 0,3-2 0 0,2 1-464 0,3-1-80 16,2-2-32-16,1 0 0 15,2-2-288-15,1-1 0 0,-1-4 0 0,-14-3 0 16,0 0 0-16,0 0 0 0,0 0 0 0,60-7-144 15,-54 1-272-15,-1-3-48 0,-1-4-16 0,-2-2 0 16,1-1-816-16,-3 0-176 0,0-3-16 0,0-3-12416 16</inkml:trace>
  <inkml:trace contextRef="#ctx0" brushRef="#br0" timeOffset="51715.21">7519 5889 9215 0,'-2'3'816'0,"0"1"-656"16,0 1-160-16,1-4 0 0,1 2 2176 0,-1 0 416 16,-2 6 80-16,-2 5 16 0,0 4-416 0,1 3-80 15,0 3-16-15,1-2 0 0,1-1-880 0,2-1-176 16,0-2-32-16,1 1-16 0,2-7 208 0,-1 1 32 0,2-4 16 16,-1-2 0-1,1-4-1888-15,-1-3-368 0,0 0-80 0,0-6-16 0,1 0 656 0,-2-4 128 0,-1-5 32 0,2 2 0 31,-2-3-464-31,0-1-96 0,2-5 0 0,-1-1-16 16,2-1 144-16,0-1 48 0,0-1 0 0,3 4 0 0,-1-2 384 0,1 1 80 0,-7 23 128 0,19-38-208 16,-19 38 432-16,0 0 96 0,28-43 0 0,-28 43 16 15,0 0 688-15,0 0 128 0,0 0 16 0,53-29 16 0,-41 32-384 0,0-2-80 16,0 4-16-16,-2-1 0 16,-1 2-256-16,-3 0-64 0,0 4-16 0,-5 0 0 0,-1 5-240 0,-3-3-128 15,-2 2 160-15,-3 0-160 16,1 0 0-16,-3 1 128 0,0-2-128 0,-2 0 0 15,1 0 0-15,0 0 0 0,-1 2 128 0,5-6-128 16,0 0 0-16,2 1 144 0,2 0-144 0,3-1 128 0,1 0 64 16,4-1 16-16,0 1 0 0,1-3 0 0,2 0-48 0,2 0-16 15,1-2 0-15,1 2 0 0,2-4-144 0,-14-2 0 16,0 0 0-16,51 10-176 16,-51-10-1360-16,0 0-256 0</inkml:trace>
  <inkml:trace contextRef="#ctx0" brushRef="#br0" timeOffset="51987.93">8253 5657 14735 0,'-9'6'320'0,"3"-4"64"0,0 0 0 0,1 2 64 0,2-2-448 0,2 2 0 0,-3 2 0 0,-4 9 0 16,-5 7 2048-16,-2 12 336 0,-1 7 64 0,3 2 16 15,3-2-400-15,3-3-80 0,5 0 0 0,4-3-16 16,4-4-688-16,2-2-144 0,5-1-32 0,2-5 0 16,1-1-832-16,3-1-272 0,2-4 160 0,0-4-160 15,0-2-592-15,-21-11-208 0,0 0-32 0,51 13-13840 16</inkml:trace>
  <inkml:trace contextRef="#ctx0" brushRef="#br0" timeOffset="52179.01">8397 5828 16575 0,'-6'6'1472'0,"4"-2"-1168"16,-1-2-304-16,3 2 0 0,0-3 2384 0,2 2 432 15,0 0 64-15,3 4 32 0,1 4-1856 0,4 6-368 16,2 4-80-16,1 1-16 0,0 1 0 0,1-1 0 16,1-2 0-16,-3-2 0 15,2-3-1168-15,-1-1-224 0</inkml:trace>
  <inkml:trace contextRef="#ctx0" brushRef="#br0" timeOffset="52366.55">8620 5825 14735 0,'-6'4'1312'0,"0"1"-1056"0,1-4-256 0,2 2 0 16,1-2 1536-16,-4 4 256 0,-7 7 64 0,-4 4 0 16,-4 7-1200-16,-1 1-224 0,2-1-48 0,4-1-16 0,3-2-368 15,2-2 0-15,5 1 0 0,0-3-6800 16,2-3-1248-16</inkml:trace>
  <inkml:trace contextRef="#ctx0" brushRef="#br0" timeOffset="52939.58">8457 5777 8287 0,'-5'-5'736'0,"2"4"-592"16,1-1-144-16,1 2 0 0,-1-3 2464 0,2 3 464 0,0 0 80 0,2 3 32 16,-1-1-208-16,0 4-32 0,2 4-16 0,-1 2 0 15,1 8-784-15,0-1-144 0,1 3-48 0,1 3 0 16,0-2-976-16,-1 2-192 0,1 0-32 0,-1-3-16 15,3 0-336-15,-1-2-80 0,-1-1-16 0,-2-7 0 16,1-3-160-16,-1-2 0 0,0 2 0 0,1-3 0 16,-1 0 0-16,-1-5 0 0,-1 2 0 0,-1-6 0 15,0 2-384-15,0-5 0 0,-1 1 0 0,-1-2 0 16,-1-3-160-16,-1-2-32 16,1-1-16-16,-1-3 0 0,-1 0 240 0,1-3 48 0,1-2 16 0,0-1 0 15,1 0 288-15,0-3 0 0,2 1 0 0,0 0 0 0,3 1 0 16,-2 4 128-16,2 4 0 0,-1 1 16 15,1 8 560-15,-1 0 96 0,0 3 32 0,0 3 0 16,0 0-64-16,1 4-16 0,0 1 0 0,2 5 0 16,3 2-368-16,0 4-64 0,2 0 0 0,1 3-16 0,3 0-176 0,1 0-128 15,0 0 192-15,1-3-192 0,0 2 160 0,0-1-160 0,1-1 128 16,1-3-128-16,-4 2 128 16,1-5-128-16,-1 0 0 0,-3-1 128 0,-1-3-128 15,-2 0 0-15,0-2 0 0,-3-4 128 0,0 0-128 0,-3 0 0 16,1-4 144-16,-3-2-144 0,1 0 128 0,-1-3-128 15,-1-2 160-15,0-4-160 0,-2-4 128 0,1 0-128 16,-2-4 0-16,0 1 0 0,0-3 0 0,1 1 0 16,0-2 0-16,2 0 0 15,1 1-480-15,0 0-144 0,2 3-16 0,1 3-11552 0,-3 19-2304 16</inkml:trace>
  <inkml:trace contextRef="#ctx0" brushRef="#br0" timeOffset="53218.67">8835 6164 19343 0,'-5'5'1728'0,"3"-4"-1392"0,2-1-336 0,1 0 0 16,0-1 1984-16,2 1 336 0,-1-2 64 0,2-1 16 15,1 0-1648-15,-5 3-336 0,0 0-64 0,0 0-16 16,0 0-32-16,51-45-16 0,-51 45 0 0,0 0 0 15,0 0-288-15,40-47 0 0,-40 47 128 0,0 0-128 16,0 0 0-16,0 0 0 0,0 0 0 0,34-42 0 16,-32 42 336-16,-2 4 64 0,0 2 16 0,-1 4 0 15,0-4 816-15,-1 6 176 0,0 1 16 0,0 3 16 0,0 2-768 0,0-2-160 16,2 3-16-16,1-3-16 0,3-2-480 0,-1-2 0 16,4-3 0-16,3-4-17216 15</inkml:trace>
  <inkml:trace contextRef="#ctx0" brushRef="#br0" timeOffset="53702.76">9340 6033 19343 0,'-4'5'1728'0,"0"0"-1392"0,2 1-336 0,1-5 0 16,1 4 1152-16,-2-1 176 16,-1 6 16-16,-4 5 16 0,0 5-592 0,1-1-128 15,2-1-32-15,3-7 0 16,1-2-1600-16,4-7-320 0,2-2-64 0,0 0-16 0</inkml:trace>
  <inkml:trace contextRef="#ctx0" brushRef="#br0" timeOffset="54123.69">9608 5797 13823 0,'-10'9'1216'0,"4"-4"-960"0,1 0-256 0,1-2 0 16,3 1 3568-16,0-2 656 0,1 5 144 0,-4 1 32 16,0 8-2288-16,-1 7-448 0,2 0-80 0,-1 2-32 0,2 0-656 0,-1-3-144 15,1-4-32-15,0-2 0 16,2 1-464-16,0-5-112 0,3-5-16 0,-2-1 0 15,3-1-304-15,-2-5-64 0,2-2-16 0,0-2 0 16,-1-2-1248-16,1-4-256 0,-1-2-48 0,-2-1-16 16,0-1-768-16,-2-4-160 0,0 0-16 0,-1-1-16 15,0 3 448-15,-1-2 96 0,1 2 0 16,1-6 16-16,-1 3 1888 0,2-1 336 0,0 1 128 0,3 3 0 0,-1 0 1152 16,1 4 208-16,1 3 48 0,-1 3 16 0,1 5 512 15,0 1 112-15,-2 3 0 0,1 4 16 0,0-1 128 0,1 6 32 16,2 4 0-16,0 0 0 0,2 4-1008 0,0 1-192 15,2 1-32-15,0-2-16 0,3 1-560 0,-1-3-112 16,2 0-32-16,-2-3 0 0,0-1-192 0,1-2-32 16,0-2-16-16,-2-2 0 0,-1-1-16 0,-1-4 0 15,-2 0 0-15,0-3 0 0,-2-3-16 0,-2-3 0 0,1-1 0 0,-2-6 0 16,2-1-128-16,-1-3 0 16,-1-2 144-16,1-4-144 0,-2 0 0 0,1-1 0 15,1-4 0-15,0 1 0 16,0 1-768-16,1-3-80 0,-1 3-16 0,2-2-17008 0</inkml:trace>
  <inkml:trace contextRef="#ctx0" brushRef="#br0" timeOffset="54465.92">9967 5987 16575 0,'-8'3'736'0,"6"-3"160"0,-1-3-720 0,2 2-176 0,1 1 0 0,1-2 0 16,0 2 640-16,2-4 112 0,1 0 16 0,-4 4 0 15,0 0 784-15,0 0 176 0,0 0 16 0,0 0 16 16,0 0-448-16,0 0-96 0,0 0 0 0,0 0-16 16,0 0-368-16,0 0-80 0,43 4-16 0,-44 6 0 0,-2-1-160 0,0 2-48 15,-2 0 0-15,-2 1 0 0,0 2 64 0,-2 1 16 16,1-4 0-16,0 1 0 0,1 0-48 0,-1-2-16 15,3 2 0-15,1-3 0 0,1-1-304 0,2-2-64 16,1 0-16-16,1-2 0 0,3 1-160 0,-1-1 0 16,5-2 0-16,-1-2 0 0,-7 0 0 0,0 0 0 15,0 0 0-15,0 0 0 0,50-6 0 0,-50 6 0 16,0 0 0-16,0 0 0 16,0 0-416-16,59-31-112 0,-59 31-32 0,0 0-16336 0</inkml:trace>
  <inkml:trace contextRef="#ctx0" brushRef="#br0" timeOffset="54713.82">10189 5560 2751 0,'1'-3'256'0,"1"2"-256"0,-1-2 0 0,0 3 0 16,2 0 1632-16,-2 0 288 0,3 3 48 0,0 1 16 15,-4-4 736-15,22 22 160 0,-9-2 16 0,1 8 16 16,-1 5 352-16,-2 7 80 0,-2 3 16 0,-4 2 0 16,-4 2-1152-16,-3-3-224 0,-4 3-64 0,-4-2 0 15,-1-4-1104-15,-3-1-240 0,-1-4-32 0,0-1-16 16,2-7-528-16,-3 1 0 0,-4-1 0 0,-4-3-18304 16</inkml:trace>
  <inkml:trace contextRef="#ctx0" brushRef="#br0" timeOffset="55272.96">5583 6325 18431 0,'6'-2'1632'0,"3"0"-1312"16,-9 2-320-16,0 0 0 0,0 0 0 0,0 0 128 15,80-6-128-15,-80 6 0 0,121-4 560 0,-33 4 32 16,14 4 16-16,3 0 0 0,-1 4 464 15,3 0 80-15,4 4 32 0,6-2 0 0,0 1 112 0,3-1 32 16,4 0 0-16,2 2 0 0,4-2-272 0,0 3-48 16,2-1-16-16,1 0 0 0,2-2-224 0,1 3-64 15,-2-3 0-15,-3-1 0 0,0-2-240 0,5 1-48 16,7-3-16-16,-4 0 0 0,-11-1-112 0,5-4-32 16,4 0 0-16,-6-3 0 0,-12 2-128 0,4-4-128 15,9 4 144-15,-9-5-144 0,-15 0 0 0,-2-1 0 16,0 1 0-16,-5-1 0 0,-9-2 0 0,-8-1 0 15,-7-2-208-15,-8 2 64 16,-4-2-1312-16,-7 2-256 0</inkml:trace>
  <inkml:trace contextRef="#ctx0" brushRef="#br0" timeOffset="56443.39">8925 6799 13279 0,'2'-3'0'0,"-1"-1"0"0,0 2 0 0,-1 2 176 16,1-1 736-16,-1 1 160 0,2-3 16 0,0-3 64 15,1 0 608-15,-1 0 128 0,-1 2 32 0,-1-2 16 16,-1 2-176-16,0 2-32 0,-2-2-16 0,1 4 16 0,-2-3-384 0,0 1-64 15,-1 1-32-15,2-2 32 16,-1 3-448-16,0 0-112 0,1-2-16 0,-1 2 32 16,1 0-288-16,2 0-48 0,0 0-16 0,0 0 48 15,1 0-240-15,-1 0-64 0,1 2 0 0,0-2 32 16,1 0-160-16,-1 0 0 0,1 0 0 0,-1 0 0 0,1 0 0 0,0 0-144 16,1 0 144-16,-1 0 0 0,0 0 0 0,0 0 0 15,2 3 0-15,-2-3 192 16,2 0-192-16,-2 0 160 0,0 1-160 0,0 1 192 0,1-2-192 0,-1 0 0 15,-1 3 0-15,1-3 128 0,-1 1-128 0,1 2 0 16,0-3 0-16,-1 2 0 0,2-2 0 0,-1 0 0 16,0 1 0-16,0 2 0 0,1-3 0 0,-1 0 0 15,0 2 0-15,0-2 0 0,-1 2 0 0,2 0 0 0,-2-2 0 0,0 1 0 16,0 2 0-16,0-3 0 16,0 0 0-16,0 0 0 0,0 0 0 0,-2 0 0 15,4 2 0-15,-2-2 0 0,0 0 128 0,0 0-128 16,0-2 0-16,0 2 0 0,0 0 128 0,0-3-128 15,0 2 0-15,1 1 0 0,-1 0 0 0,0-2 128 16,0 0-128-16,1 2 0 0,-1-2 128 0,0-1-128 16,0 2 0-16,0-1 0 0,0 2 0 0,0-4-272 15,0 4 48-15,0-3-11296 0,0 0-2240 0</inkml:trace>
  <inkml:trace contextRef="#ctx0" brushRef="#br0" timeOffset="56749.29">8540 7055 9215 0,'-15'10'816'0,"7"-4"-656"0,2-3-160 0,2 0 0 16,3-2 2704-16,1-1 512 0,0 0 112 0,1-1 0 16,3-2-1328-16,2 0-272 0,-6 3-48 0,0 0-16 15,0 0-336-15,58-39-80 0,-58 39-16 0,0 0 0 16,71-45-352-16,-71 45-80 0,57-36-16 0,-57 36 0 0,64-41-336 0,-64 41-80 15,69-42-16-15,-69 42 0 0,62-43-208 16,-10 1 48-16,-52 42-192 0,0 0 0 0,53-44 0 16,-53 44 0-16,0 0 0 0,0 0 384 0,0 0-16 15,0 0-16-15,0 0 0 0,0 0 368 0,0 0 80 16,-3-10 16-16,-7 24 0 0,-1 3-400 0,-2 6-80 16,0 3-16-16,0-1 0 0,1 3-192 0,2-2-128 15,3 0 160-15,-1-2-160 0,3-3 0 0,2 2 0 0,1-1 0 16,4 0-12304-1,1-2-2528-15</inkml:trace>
  <inkml:trace contextRef="#ctx0" brushRef="#br0" timeOffset="57309.53">8950 7546 14735 0,'-6'-7'1312'0,"0"4"-1056"15,2-1-256-15,0 1 0 0,2 1 1536 0,-4 1 256 16,-7-4 64-16,-6 0 0 0,-10-1 208 0,-5 6 48 16,-1 3 16-16,-1 7 0 0,-1 5-384 0,4 5-80 15,3 2 0-15,4 3-16 0,2 0-656 0,5 3-128 16,4 1-32-16,6-4 0 0,5-2-256 0,7-1-64 0,4-2-16 0,4-3 0 16,6 0-240-16,2-2-64 0,4-2 0 0,1-1 0 15,2-2-192-15,3-3 0 0,-29-7 0 0,59 9 0 16,-59-9 0-16,63 0 0 0,-63 0 0 15,61-12 0-15,-61 12 0 0,0 0 0 0,64-42 0 0,-64 42 0 32,0 0-464-32,32-60 16 0,-32 60 0 0,6-43 0 0,-8 19-480 15,-1 0-96-15,-3 1 0 0,-1 1-9824 0,-2 1-1952 0</inkml:trace>
  <inkml:trace contextRef="#ctx0" brushRef="#br0" timeOffset="57769.16">8799 8503 19343 0,'-3'0'1728'0,"-1"-4"-1392"0,0 1-336 0,2 1 0 16,0 1 1616-16,-1-5 256 0,-5-3 48 0,-5-5 16 16,-5-4-864-16,-1-1-176 0,0-1-48 0,-1 6 0 15,2 4-240-15,0 4-48 0,2 6-16 0,2 2 0 16,-1 2-352-16,1 6-64 0,2 2 0 0,2 2-128 15,2 0 256-15,3 2-64 0,3-1-16 0,2 1 0 16,4 3 48-16,2-3 16 0,1 0 0 0,3-2 0 16,3 2 128-16,0-1 16 0,2-3 16 0,1-2 0 15,1 2-144-15,4-2-48 0,0-1 0 0,4-2 0 16,1-1-208-16,1-3 0 0,-27-3 0 0,50-4 0 0,-50 4 0 16,46-5 0-16,-46 5 0 0,0 0 0 15,50-26 0-15,-50 26-128 0,0 0 128 0,0 0 0 0,35-57 0 0,-35 57 0 16,0 0-128-16,0-50 128 15,-1 35-608-15,-4-1-64 16,-1 0-16-16,-3-4-9296 0,-1 5-1856 0</inkml:trace>
  <inkml:trace contextRef="#ctx0" brushRef="#br0" timeOffset="58202.96">8762 9252 11967 0,'-7'0'1072'0,"-1"0"-864"0,2 0-208 0,2-2 0 16,1 0 2240-16,-5 2 416 0,-6-2 80 0,-9 2 16 15,-5 2-1280-15,-4 2-256 0,1 3-64 0,2 5 0 16,5 0-160-16,1 4-32 0,6 4-16 0,1 1 0 16,4 1-288-16,3 0-48 0,1-4-16 0,5 0 0 15,3 3-592-15,2-1 0 0,6 0 0 0,-2-3 0 0,1-3 0 0,3 1 192 16,3-6-64-16,1 1 0 16,6-1 16-16,1-3 16 0,3-5 0 0,-3 2 0 15,-8-3-160-15,3-3 0 0,-16 3-160 0,46-12 160 16,-46 12 0-16,58-26-144 0,-58 26 144 0,58-41 0 15,-58 41 0-15,0 0 0 0,56-64 0 0,-56 64-128 16,0 0 128-16,21-66 0 0,-21 66 0 0,-1-40 0 16,-4 24 0-16,-3-1 0 0,1 1 0 0,-3 2-128 0,-1 0 128 15,-3 2 0-15,1-1 0 0,-2 3 128 16,1 0-1408-16,-1 2-288 0</inkml:trace>
  <inkml:trace contextRef="#ctx0" brushRef="#br0" timeOffset="58633.69">8704 8390 7359 0,'-4'0'656'0,"1"0"-528"15,1 0-128-15,2-1 0 0,0 1 1472 0,0 0 256 16,-1 0 48-16,1 0 16 0,1 0 320 0,3 4 80 16,4-2 16-16,3 4 0 0,1 4-176 0,3 0-48 0,5 2 0 0,1 1 0 15,1 5-1056-15,4 2-224 16,0 5-32-16,-1-2-9632 15,-8-2-1920-15</inkml:trace>
  <inkml:trace contextRef="#ctx0" brushRef="#br0" timeOffset="59566.71">10751 5984 1887 0,'0'-23'0'0,"-2"10"0"0,2-2 0 0,0 1 176 0,2 6-176 0,-1-2 0 0,0-6 0 0,0-9 0 16,2-13 192-16,-1-9 16 0,1-3 0 0,-3 8 0 15,0 4-208-15,-3 7 176 0,0 9-176 0,-1 2 160 16,-2 4-160-16,-1 3 0 0,1 2 0 0,0 4 0 0,-1 3 1216 0,0-1 240 16,0 5 32-16,0 3 48 0,0 0 400 15,0 6 80-15,-2 3 16 0,2 8 32 0,1 6-32 0,-2 11-16 16,1 14 0-16,-2 12 32 0,3 14-208 0,-1 13-48 15,1 11-16-15,-1 10 32 0,4 10-464 0,-1-4-112 16,1-17-16-16,1 15 48 0,-1 11-512 0,1 7-112 16,-3-6 0-16,-2 2-16 0,0-6-432 0,1-6-64 15,0-18-128-15,0 8 208 0,-2 9-208 0,2 4 0 16,-1-3 0-16,1-5 128 0,0-8-128 0,-1 2 0 16,1-4 0-16,-1-1 0 0,-1-6 0 0,2-6 0 0,-1-4 0 15,-1-3 0-15,3-3 0 0,0-9 0 0,2-6 0 16,-1 2 0-16,2-1 0 0,-1-4 0 0,2-8 0 0,0-2 0 15,-2-6-336-15,3-4 0 0,0-4 0 0,-1-6 0 32,1-5-496-32,0-1-112 0,0-3-16 0,0-2 0 15,-1-2-368-15,-1-1-80 0,2-8 0 0,-1 0-16 0,1-5-528 16,1-4-96-16</inkml:trace>
  <inkml:trace contextRef="#ctx0" brushRef="#br0" timeOffset="89932.49">10242 6413 19343 0,'0'-3'1728'0,"2"0"-1392"0,-1 0-336 0,1 1 0 15,1 0 0-15,-1 0-208 0,-2 2 16 0,0 0 16 16,0 0 720-16,0 0 144 0,0 0 16 0,61-26 16 16,-61 26 976-16,0 0 192 0,0 0 32 0,60 12 16 15,-60-12-368-15,42 14-80 0,-42-14-16 0,56 15 0 16,-56-15-384-16,73 10-64 0,-73-10-32 0,89 6 0 15,-89-6-400-15,87 4-80 0,-87-4 0 0,100 2-16 0,-42-2-192 16,5 0-48-16,5 0 0 0,4-2 0 0,1-1-80 0,2 2-32 16,-1-3 0-16,4 2 0 0,3-4-144 0,0 2 192 15,2 1-192-15,-4 0 192 0,-8-4-192 0,0 4 0 16,5 0 0-16,0 3 128 0,4 0-128 0,-2-2 192 16,-3 2-192-16,-2 2 192 0,-1-2-48 0,4 3 0 15,5 2 0-15,-1 0 0 0,0-4 48 0,2 1 0 0,-3 1 0 16,5 1 0-16,5-2-192 0,-1 2 160 15,-1-2-160-15,-2-1 160 0,-7 2-160 0,3-3 128 0,4 4-128 0,-4-2 128 16,-3 2-128-16,-4-1 0 0,-2 2 0 0,2 2 0 16,2 0 176-16,-2-1-48 15,-5 0-128-15,-2 3 192 0,-4-2-64 0,1 0-128 0,3 3 176 0,1-2-176 16,1 2 192-16,-2-4-192 0,-3 2 192 0,-3-2-192 16,-3 3 192-16,1-6-192 0,2 2 192 15,3-1-192-15,3 0 128 0,-4-2-128 0,-7-2 0 16,-4 0 0-16,-5 0 128 0,-2 0-128 0,2 0 0 15,-2-2 0-15,-2-1 0 0,-43 3 0 0,78-5 0 0,-78 5 0 16,58-5 0-16,-58 5 0 0,0 0 0 0,47-10 0 16,-47 10 0-16,0 0-192 0,0 0 48 0,16-28-19520 15</inkml:trace>
  <inkml:trace contextRef="#ctx0" brushRef="#br0" timeOffset="90679.01">11198 5811 19343 0,'-2'0'1728'0,"0"0"-1392"0,2-2-336 0,0 2 0 15,2 0 2048-15,-2 0 320 0,1-2 80 0,0 2 16 16,3 0-368-16,2 0-80 0,4 2-16 0,-10-2 0 15,0 0-816-15,54 10-160 0,-54-10-48 0,62 10 0 16,-62-10-720-16,74 15-128 0,-74-15-128 0,75 14 144 31,-75-14-528-31,74 12-128 0,-74-12 0 0,73 12-16400 0</inkml:trace>
  <inkml:trace contextRef="#ctx0" brushRef="#br0" timeOffset="91564.91">12098 6065 19343 0,'-3'4'848'0,"0"-4"192"0,2 0-832 0,1 0-208 0,0 0 0 0,1-2 0 16,2 0 1216-16,-1-1 208 0,-2 3 48 0,0 0 0 16,0 0-240-16,0 0-32 0,46-41-16 0,-46 41 0 15,0 0 144-15,0 0 16 0,51-45 16 0,-51 45 0 16,0 0-736-16,0 0-160 0,0 0-16 0,0 0-16 15,47-34 192-15,-44 37 32 0,-1 1 16 0,-1 2 0 16,-2 4 64-16,-1 1 16 0,0 5 0 0,-1 0 0 16,0 3-352-16,-2 1-64 0,-1 5-16 0,-1-2 0 15,4-2-160-15,0-2-32 0,4-7-128 0,2-2-18544 16</inkml:trace>
  <inkml:trace contextRef="#ctx0" brushRef="#br0" timeOffset="92059.7">12989 5689 19343 0,'0'0'1728'0,"0"3"-1392"16,0-3-336-16,0 4 0 0,1-2 1168 0,-1 2 176 15,0 3 16-15,0 8 16 0,1 4 832 0,-1 7 160 16,1 2 48-16,-1 3 0 0,0-1-1136 0,0-2-208 16,-1 0-48-16,0 0-16 0,1-5-800 0,-1-2-208 15,1-2 0-15,0-3-10800 16,0-4-2224-16</inkml:trace>
  <inkml:trace contextRef="#ctx0" brushRef="#br0" timeOffset="92212.08">12868 5829 22111 0,'-3'3'1968'0,"2"-3"-1584"0,0 0-384 0,2 0 0 16,0 0 2624-16,0 0 448 0,3 2 96 0,1-2 16 15,-5 0-1552-15,0 0-304 0,44 8-64 0,-44-8-16 16,54 3-944-16,-54-3-304 0,76 3 160 0,-27-1-17120 16</inkml:trace>
  <inkml:trace contextRef="#ctx0" brushRef="#br0" timeOffset="92526.13">13633 5905 24879 0,'-10'3'2208'0,"6"0"-1760"16,2-3-448-16,1 0 0 0,2-3 1312 0,1 3 176 15,1-1 48-15,-3 1 0 0,0 0-624 0,0 0-112 16,57-15-32-16,-57 15 0 0,0 0 128 0,70-7 0 15,-70 7 16-15,51-3 0 0,-51 3-1040 0,54 0-224 0,-54 0-32 0,57 0-15424 16</inkml:trace>
  <inkml:trace contextRef="#ctx0" brushRef="#br0" timeOffset="93257">14466 5942 24879 0,'2'-3'1088'0,"-2"3"256"0,0 0-1088 0,0 0-256 0,0 0 0 0,0 0 0 0,0 0 944 0,0 0 128 15,0 0 16-15,58-16 16 0,-58 16 688 0,0 0 144 16,50 4 32-16,-50-4 0 0,23 12-960 0,-17-6-192 15,-2 4-48-15,-4-1 0 0,-3 1-576 0,-2 2-192 16,-1-2 128-16,-3 2-128 0,-1 1 0 0,1-1 0 16,0-2 0-16,1 0 0 0,0 2 768 0,0-4 128 15,3 3 48-15,1-5 0 16,1 1-1648-16,2 2-320 0,2-3-64 0,2-2 0 0,-2 2 816 0,2-2 272 16,4-2-160-16,0 2 160 0,-7-4 0 0,0 0 0 15,32 9 0-15,-32-9 0 0,0 0 0 0,0 0 0 16,50 3 0-16,-50-3 0 15,0 0-848-15,0 0-144 0</inkml:trace>
  <inkml:trace contextRef="#ctx0" brushRef="#br0" timeOffset="94199.2">13692 5589 5519 0,'-12'11'496'0,"5"-4"-496"0,-2-1 0 0,1-1 0 16,4 0 3232-16,0 1 544 0,-4 0 128 0,-3 8 0 15,-7 10-560-15,-7 8-112 0,-1 9-32 0,1 0 0 16,6 0-1376-16,2-5-288 0,6 1-48 0,5-3-16 16,4-1-864-16,5-2-176 0,5-2-48 0,7-2 0 15,3-3-1104-15,8-6-240 0,6-1-32 0,8-3-14816 16</inkml:trace>
  <inkml:trace contextRef="#ctx0" brushRef="#br0" timeOffset="94506.13">14855 5620 17503 0,'0'16'1552'0,"-2"-7"-1232"16,1 1-320-16,1 0 0 0,1-2 2688 0,1 0 496 0,-1 4 80 0,0 13 32 16,0 12-1040-16,-1 15-208 0,-2 11-32 0,-5 2-16 15,-3 0-1024-15,-5-2-208 0,-4-3-32 0,-2 0-17712 16</inkml:trace>
  <inkml:trace contextRef="#ctx0" brushRef="#br0" timeOffset="105615.33">13250 6713 8287 0,'-3'-2'736'0,"-1"-2"-592"16,2 0-144-16,0 2 0 0,-2 2 1104 0,-2-3 192 15,-7 2 48-15,-7 1 0 0,-8 0 752 0,-7 10 144 16,0 2 48-16,0 8 0 0,2 3 80 0,2 5 32 16,3 4 0-16,5 2 0 0,4 0-448 0,5-2-96 15,2-1 0-15,4-5-16 0,4-1-800 0,4-5-144 16,5-1-48-16,6-1 0 0,3-7-576 0,3-2-112 15,-17-9-32-15,52 6 0 0,-52-6-128 0,72-13 0 16,-72 13 0-16,84-26 0 0,-84 26 0 0,84-38 0 16,-84 38 0-16,77-51 0 0,-77 51-128 0,59-53 128 15,-59 53 0-15,39-57 0 0,-39 57-256 0,18-57 0 0,-17 33 16 16,-5-1 0-16,-2 5-80 0,-4 0 0 0,-3 3-16 16,-5 4 0-16,0 3 192 0,-2 0 144 0,-1 5-192 0,-1 1-10976 15,-1 4-2208 1</inkml:trace>
  <inkml:trace contextRef="#ctx0" brushRef="#br0" timeOffset="106210.53">12295 7792 24879 0,'-6'2'2208'16,"2"-1"-1760"-16,4-1-448 0,1 0 0 0,2 0 912 0,-1 0 112 16,2 3 0-16,2-3 16 0,5 0-784 0,-11 0-256 15,0 0 160-15,61 2-160 0,-61-2 0 0,59 4 0 16,-59-4 0-16,76 4 0 16,-76-4-576-16,86 0-32 0</inkml:trace>
  <inkml:trace contextRef="#ctx0" brushRef="#br0" timeOffset="106465.14">12992 7893 31327 0,'-9'6'1392'0,"4"-3"272"0,1-3-1328 0,3 0-336 0,2-3 0 0,1 1 0 16,2-2 240-16,2-3-32 0,-6 7 0 0,0 0 0 15,48-50 224-15,-48 50 32 0,49-44 16 0,-49 44 0 16,49-45-224-16,-49 45-64 0,41-38 0 0,-41 38 0 15,0 0-192-15,42-51 0 0,-42 51 0 0,0 0 0 16,0 0 0-16,0 0 0 0,0 0 0 0,0 0 0 16,4 10 416-16,-13 9 96 0,-1 3 0 0,-1 6 16 15,0 2 48-15,-1 2 0 0,0 1 0 0,1-3 0 16,1 1-576-16,3-3-352 0,2-3 48 0,4 1-16480 16</inkml:trace>
  <inkml:trace contextRef="#ctx0" brushRef="#br0" timeOffset="106772.77">12134 8440 21183 0,'-15'7'944'0,"9"-2"192"0,1-4-912 0,3 2-224 0,2-1 0 0,0-2 0 16,2 0 864-16,3 0 128 0,5 0 32 0,-10 0 0 15,0 0 0-15,62 0 0 0,-62 0 0 0,64-2 0 16,-64 2-384-16,82-3-64 0,-82 3 0 0,90-4-16 31,-90 4-1200-31,83-3-256 0</inkml:trace>
  <inkml:trace contextRef="#ctx0" brushRef="#br0" timeOffset="107050.31">12970 8582 30399 0,'-12'6'1344'0,"7"-6"288"16,1 0-1312-16,3-2-320 0,1-1 0 0,1 2 0 15,2-2 224-15,0-3-32 0,-3 6 0 0,0 0 0 0,0 0 368 0,50-57 64 16,-50 57 16-16,0 0 0 0,58-54-400 0,-58 54-80 16,0 0-16-16,52-48 0 0,-52 48-144 0,0 0 0 15,0 0 0-15,0 0 0 0,0 0-240 0,0 0 80 16,0 0 16-16,0 0 0 0,38 3 432 0,-42 16 96 15,1 3 0-15,-1 2 16 0,0 0 304 0,1-3 48 16,-1 2 16-16,0-4 0 0,2 1-464 0,1 1-96 16,1-1-16-16,0-1-11392 15,2-3-2304-15</inkml:trace>
  <inkml:trace contextRef="#ctx0" brushRef="#br0" timeOffset="107999.42">12121 9252 21183 0,'-4'3'1888'0,"3"0"-1504"0,1-3-384 0,0 0 0 16,2 0 784-16,1 1 96 0,0 2 16 0,6 3 0 16,5-2-400-16,7 1-80 0,-21-5-16 0,54 10 0 15,-54-10-400-15,73 7 0 0,-30-2 0 0,-43-5-11456 16</inkml:trace>
  <inkml:trace contextRef="#ctx0" brushRef="#br0" timeOffset="108380.62">12880 9170 19343 0,'-3'-1'1728'0,"1"1"-1392"15,2 0-336-15,1-2 0 0,2-1 1648 0,-1 2 256 16,1-1 48-16,2-5 16 0,-5 7-880 0,0 0-160 16,0 0-32-16,0 0-16 0,64-24 112 0,-64 24 32 15,0 0 0-15,51 5 0 0,-35-2-608 0,-4 3-112 16,-2 4-32-16,-5 3 0 0,-3-3-272 0,-4 6 128 16,-6 2-128-16,-1 2 0 0,-6 1 144 0,-4 1-144 15,-1 1 0-15,-2-1 144 0,2-2-16 0,-2 1-128 0,0-3 192 0,1-1-64 16,5-2 272-16,0-2 48 15,1-1 16-15,2-2 0 16,2-3-48-16,4 2-16 0,3-3 0 0,2-3 0 16,2 0-128-16,5 0-16 0,2-3-16 0,2 0 0 0,1 1-240 0,2-1 128 0,-12 0-128 0,0 0 0 15,59-1 128-15,-59 1-128 0,0 0 0 0,63 0 144 16,-63 0-144-16,49 0 0 0,-33 1 0 16,1 2 0-16,-17-3 0 0,37 2 0 0,-22 2 0 0,-4-4 0 15,-4 1 0-15,0 1 0 0,-1-2 0 0,-2-2-176 16,-2 1-1104-1,-1-3-240-15</inkml:trace>
  <inkml:trace contextRef="#ctx0" brushRef="#br0" timeOffset="137885.68">15626 5633 9215 0,'-5'0'816'0,"2"0"-656"16,1 0-160-16,1 0 0 0,1 2 848 0,-2 2 144 16,-2 2 32-16,-2 7 0 0,-3 15 256 0,-2 10 48 15,1 15 16-15,1 14 0 0,1 12 512 0,2 10 96 16,-1 15 32-16,4 11 0 0,2 10-64 0,-2 8 0 15,2 10 0-15,1 1 0 0,1-14-896 0,2 7-176 16,-1 12-32-16,-1-4-16 0,0-25-576 0,-1 9-224 16,-1 14 176-16,-1-5-176 0,-2-11 0 0,-1-4 128 15,0-2-128-15,0-2 0 0,1-5 0 0,2-7 0 0,1-12 0 16,1-3 0-16,0-1 0 0,0 1 0 0,0-3 0 16,-1-6 0-16,1-12 0 0,-3-3 0 0,2 0 0 15,0-11-160-15,-1-12-160 0,0 2-16 0,1-1-16 0,-2-7 0 31,2-3-480-31,-2-8-80 0,2-3-32 0,-1-6-8416 0,-1-8-1696 0</inkml:trace>
  <inkml:trace contextRef="#ctx0" brushRef="#br0" timeOffset="138229.07">16091 6719 11055 0,'-18'17'976'0,"7"-10"-784"15,-2 2-192-15,5-3 0 0,3-4 3264 0,3-2 592 16,0 2 128-16,-2 0 32 0,0-2-2912 0,2 0-576 0,4-4-112 0,-2 4-32 31,0 0-2688-31,0 0-560 0,86-31-96 0,-86 31-32 0</inkml:trace>
  <inkml:trace contextRef="#ctx0" brushRef="#br0" timeOffset="138379.07">16743 6843 19343 0,'-16'13'848'0,"8"-7"192"0,2-3-832 0,4-3-208 0,3 0 0 0,1 0 0 15,3-2-1232-15,3-2-304 0,-8 4-48 0,0 0-16 16,59-22 1344-16,-59 22 256 0,0 0 0 0,74-12 176 0</inkml:trace>
  <inkml:trace contextRef="#ctx0" brushRef="#br0" timeOffset="138481.47">17032 6857 8287 0,'-1'2'736'0,"0"-2"-592"15,1 0-144-15,-1 0 0 0,-1 3 2416 0,-1 0 448 16,-2 1 80-16,1 1 32 0,3-1-1376 0,2-3-256 16,-1-1-64-16,0 0-16 15,0 0-3008-15,56-17-608 0,-56 17-112 0</inkml:trace>
  <inkml:trace contextRef="#ctx0" brushRef="#br0" timeOffset="139061.99">5346 13851 1839 0,'-8'11'160'0,"0"-2"-160"0,-1-1 0 0,4-3 0 16,2-2 3440-16,3-3 656 0,2 0 128 0,-1 2 16 31,0 0-3824-31,3 0-768 0,7-2-160 0,-11 0-16 0,0 0 400 0,66-22 128 0</inkml:trace>
  <inkml:trace contextRef="#ctx0" brushRef="#br0" timeOffset="139217.98">5927 13881 26719 0,'-14'12'2368'0,"4"-3"-1888"16,5-6-480-16,5-3 0 0,2 0 896 0,-2 0 96 15,-3 3 16-15,-2 2 0 16,0 3-1824-16,3-1-352 0,3-1-80 0,3-2-16 16,3 2-1232-16,2-4-256 0,1 4-64 0,1-2 0 0</inkml:trace>
  <inkml:trace contextRef="#ctx0" brushRef="#br0" timeOffset="139781.7">7161 12319 3679 0,'-5'-6'320'0,"1"2"-320"0,1 0 0 0,0 2 0 0,1 2 608 0,0 0 48 16,1 0 16-16,-3 0 0 0,-1 2 592 0,-2 3 112 15,-2 6 32-15,1 7 0 0,-1 9 368 0,-1 5 80 16,0 9 0-16,-1 12 16 0,0 10 256 0,-1 11 48 16,-3 16 16-16,2 7 0 0,1 3-208 0,0 11-64 0,-2 16 0 0,-1 7 0 15,3 0-688-15,-3 2-144 16,0 6-16-16,0 3-16 0,-1 4-608 0,3-4-128 15,2-3-32-15,-1 0 0 0,4 2 64 0,-1-9 16 16,2-12 0-16,2-5 0 0,0-6-32 0,2 10 0 16,2-2 0-16,2-1 0 0,2 8-208 0,-2-12-128 15,2-9 160-15,-2-8-160 0,1-3 0 0,1-6 0 16,-1-4 0-16,-2-9 0 0,0-6 0 0,-1-1 0 16,-3 1 0-16,2-4 0 0,2 0 0 0,1-5 0 0,0-7 0 0,0-1 0 15,1-6 0-15,-2-9 0 0,0 0 0 16,0-10 0-16,1-6-208 0,-2-2-48 0,1-5 0 0,0-5 0 31,0-4-896-31,0-6-176 0,-2-3-32 0,1-6-14752 0</inkml:trace>
  <inkml:trace contextRef="#ctx0" brushRef="#br0" timeOffset="140741.78">7681 12802 2751 0,'-6'4'256'0,"3"-2"-256"0,-1 5 0 0,0-4 0 15,4-3 4288-15,1 0 832 0,2-2 144 0,1 7 48 0,3-1-2672 0,4 2-528 16,-11-6-96-16,0 0-32 0,59 8-1024 0,-59-8-224 16,57 4-32-16,-57-4-16 0,67 1-432 0,-67-1-96 15,76 5-16-15,-76-5-9552 16,85 0-1920-16</inkml:trace>
  <inkml:trace contextRef="#ctx0" brushRef="#br0" timeOffset="141493.63">8783 13121 28559 0,'-11'7'1264'0,"6"-4"272"0,1-3-1232 0,2 0-304 0,2 0 0 0,1 0 0 0,0-3 432 0,3-2 16 15,2-3 16-15,-6 8 0 16,0 0 112-16,0 0 0 0,50-54 16 0,-50 54 0 16,0 0-144-16,47-47-16 0,-47 47-16 0,0 0 0 15,0 0-416-15,50-39 0 0,-42 37 128 0,-4 2-128 16,-2 6 0-16,-1 0 0 0,-1 1 0 0,-1 5 128 0,-1 1 416 0,-2 6 80 16,-1 0 16-16,0 3 0 0,1-4-304 0,1 0-48 15,3-3-16-15,2-3-11200 16,2-8-2240-16</inkml:trace>
  <inkml:trace contextRef="#ctx0" brushRef="#br0" timeOffset="141821.87">9345 12851 21183 0,'-9'4'1888'0,"3"-2"-1504"0,3 0-384 0,3-2 0 15,3-2 1888-15,-2 2 304 0,-1 2 64 0,1-2 16 16,4 3-464-16,5-3-80 0,-10 0-32 0,0 0 0 16,53 0-1824-16,-53 0-384 15,56 1-64-15,-56-1 0 0,72 5 192 0,-72-5 64 0,84 4 0 0,-84-4-14192 16</inkml:trace>
  <inkml:trace contextRef="#ctx0" brushRef="#br0" timeOffset="142653.79">10373 12888 23039 0,'3'-3'1024'0,"-1"3"192"0,2 0-960 0,-1 0-256 0,-1-1 0 0,1 1 0 16,0 1 896-16,2 2 144 0,4-1 32 0,2 4 0 15,0-1 128-15,-2 6 16 0,-2-1 16 0,-2 3 0 16,-2-3-800-16,-2 2-176 0,-2 1-16 0,-2 0-16 16,1-1-224-16,-2 1 128 0,-2-1-128 0,0 0 0 15,-2 2 688-15,2-2 32 0,0-4 16 0,1 3 0 16,-1-1-112-16,-1-2-32 0,1 2 0 0,3-4 0 15,0 1-176-15,3-2-32 0,0 0-16 0,1-2 0 0,2 1-208 0,1-2-32 16,0 1-128-16,0-2 192 0,0 2-192 0,0-3 128 16,2 2-128-16,-6-2 0 15,0 0 0-15,0 0 0 0,0 0 0 0,55 0 0 16,-55 0 144-16,0 0-144 0,0 0 128 0,55 0-128 16,-55 0 240-16,0 0-48 0,48 4 0 0,-48-4 0 0,0 0 0 0,47 1 0 15,-47-1 0-15,0 0 0 16,0 0-192-16,46 5 176 0,-39-4-176 0,-1-1 160 15,-1-1-160-15,-1-1 0 0,0-1 0 0,-4-1 0 16,1 1-304-16,-2 0-144 0</inkml:trace>
  <inkml:trace contextRef="#ctx0" brushRef="#br0" timeOffset="144393.12">11144 12844 10127 0,'-1'3'896'0,"-1"-3"-704"16,2 0-192-16,0 0 0 0,2 0 1200 0,-2 0 208 16,1 0 32-16,0 0 16 0,2-3 352 0,3 3 80 15,2-1 16-15,-8 1 0 0,0 0-352 0,0 0-64 16,61-6-16-16,-61 6 0 0,0 0-352 0,69-9-80 16,-69 9-16-16,53-1 0 0,-53 1-448 0,56-2-80 15,-56 2-32-15,52 0 0 0,-52 0-336 0,0 0-128 0,69 3 0 0,-69-3 144 31,0 0-464-31,0 0-112 0,57-1-16 0,-50 1-13792 0</inkml:trace>
  <inkml:trace contextRef="#ctx0" brushRef="#br0" timeOffset="144657.99">11364 12680 2751 0,'-1'9'256'0,"-3"-7"-256"16,1-2 0-16,2 1 0 0,1 2 1856 0,0-1 320 15,0 2 64-15,-2 6 0 0,-2 2 384 0,0 4 64 16,-1 7 0-16,-2 2 16 0,1 3-400 0,0-2-64 15,-3 2-32-15,2-1 0 0,2-3-1248 0,-2-2-240 16,4-1-48-16,0-5-9520 16,2 0-1904-16</inkml:trace>
  <inkml:trace contextRef="#ctx0" brushRef="#br0" timeOffset="145048.9">11913 12916 21183 0,'-4'0'944'0,"3"0"192"0,1-4-912 0,2 2-224 0,1-1 0 0,1 0 0 16,1-1 448-16,-5 4 32 0,0 0 16 0,45-38 0 0,-45 38 592 0,55-46 128 15,-55 46 32-15,54-48 0 16,-54 48-544-16,52-45-96 0,-52 45-32 0,46-44 0 16,-46 44-416-16,37-41-160 0,-37 41 0 0,0 0 144 15,41-45-144-15,-41 45 0 0,0 0 0 0,0 0 0 0,0 0 384 0,0 0 112 16,0 0 16-16,0 0 0 0,2-10 800 0,-10 24 160 16,-4 6 48-16,1 5 0 0,-1 5-560 0,0 5-128 15,-1 0 0-15,3 1-16 0,4-6-496 16,0 5-112-16,1 1-16 0,1 1 0 0,3-2-192 0,2-7 128 15,-1-6-128-15,3 3 0 0,2-3 0 0,0-2 0 16,0-1 0-16,0-3 0 16,1-6-1024-16,-1-2-192 0,1-1-32 0,-1-6-15568 0</inkml:trace>
  <inkml:trace contextRef="#ctx0" brushRef="#br0" timeOffset="145348.74">12022 13105 911 0,'0'0'0'0,"0"2"0"0,1-2 0 0,0 0 0 15,0 2 2208-15,1-2 352 0,-1 0 80 0,3 2 16 0,1 0 496 0,1 0 112 16,1 1 0-16,1-3 16 16,-1 3-976-16,2-1-208 0,2-1-48 0,-11-1 0 0,0 0-704 0,48 10-128 15,-48-10-48-15,43 7 0 0,-43-7-464 0,49 6-80 16,-49-6-32-16,54 3 0 0,-54-3-784 0,54 0-176 16,-54 0-16-16,58-4-15232 0</inkml:trace>
  <inkml:trace contextRef="#ctx0" brushRef="#br0" timeOffset="146096.01">13282 12447 16575 0,'-1'8'1472'0,"-1"0"-1168"0,2 0-304 0,-1 1 0 16,1 3 1600-16,-2 10 256 0,-2 20 48 0,-4 31 16 15,-4 29 640-15,-3 16 144 0,-1 2 32 0,-2 5 0 16,-1 1-944-16,-1-3-176 0,1-3-32 0,-1-3-16 16,1 3-864-16,1 0-192 0,3 1-16 0,1-11-16 15,1-10-304-15,-1-1-176 0,3-3 192 0,1 1-192 16,0 1 0-16,1 1 0 0,0 1 0 0,0-2 0 15,0-3 0-15,-1-2 0 0,3 3 0 0,0-1 0 0,-1-3 0 16,1-3 0-16,2-4 0 0,-1-7 0 16,2-4 0-16,0-2 0 0,2-5 0 0,-1-14 0 15,2-8 0-15,-2 2 0 0,3 1-128 0,0-1 128 0,-1-3-304 16,0-9 48-16,1-5 0 0,-1-7 0 16,0-3-928-16,-1-8-176 0,1-2-48 15,-1-1-9536-15,0-6-1904 0</inkml:trace>
  <inkml:trace contextRef="#ctx0" brushRef="#br0" timeOffset="146881.66">6759 13220 22111 0,'6'13'1968'0,"0"-5"-1584"0,2-2-384 0,-8-6 0 16,0 0 128-16,0 0-128 0,49 13 128 0,-49-13-128 16,91 16 832-16,-11-6 96 0,19 2 16 0,10-2 0 15,7-4-144-15,9 4-32 0,8-1 0 0,2 1 0 16,-1 0-208-16,8 2-48 0,12 4-16 0,8 0 0 15,8 3 208-15,4-6 32 0,8 2 16 0,5-3 0 16,2 1 400-16,4-3 96 0,5-2 16 0,1 2 0 16,0-2-864-16,-9 0-160 0,-11 0-48 0,14-2 0 15,10 3-192-15,-1-2 0 0,-3-1 0 0,-4-1 0 16,2 1 0-16,-12 2 0 0,-9 0 0 0,-13 0 0 16,-8-2 400-16,-2 0-16 0,-3 0 0 0,-12-2 0 0,-8 5-384 15,-15-6 0-15,-6 2 0 0,-9-3 0 0,-7 1-160 16,-12 0-112-16,-7-1-32 0,-8-2-17040 15</inkml:trace>
  <inkml:trace contextRef="#ctx0" brushRef="#br0" timeOffset="147465.22">12788 15593 1839 0,'0'2'160'0,"2"0"-160"0,-1 2 0 0,-1-2 0 0,1 2 816 0,0 2 128 16,1 0 16-16,0 3 16 0,3 11 1184 0,1 6 224 15,3 8 48-15,-2 6 16 0,1-1-336 0,-2 7-64 16,0 0 0-16,-1 3-16 0,1 0-416 0,-1 6-80 16,1 6 0-16,0 2-16 0,-3 0-512 0,-2 0-112 15,-1 1 0-15,-1 3-16 0,-2 5-336 0,0-5-64 16,-2-8-16-16,-1-1 0 0,-1 2-256 0,-1 3-48 15,-1 7-16-15,1-8 0 0,0-10-144 0,-2 1 0 16,0 1 0-16,0-4 0 0,2-3 0 0,-2 1 0 0,1-1 0 16,2-6 0-16,1-6 0 0,1-3 0 0,1-8 0 0,3 2 128 15,-1-3-128-15,2-4 0 0,3 0 0 0,-2-4 0 32,3-3-896-32,0-4-96 0,1-2-32 0,0-4-12304 0</inkml:trace>
  <inkml:trace contextRef="#ctx0" brushRef="#br0" timeOffset="148381.94">9881 14237 19343 0,'-5'3'1728'0,"2"-1"-1392"0,0-2-336 0,3 0 0 16,0-2 1600-16,0 2 256 0,-1 0 64 0,0-2 0 15,1-2-1136-15,3-2-208 0,5-3-64 0,0 0 0 16,-8 9-32-16,0 0-16 0,49-39 0 0,-49 39 0 15,0 0 768-15,66-54 160 0,-66 54 16 0,47-45 16 32,-47 45-1824-32,45-41-368 0,-45 41-80 0,0 0-16 0,51-47 864 0,-51 47 0 0,0 0 0 0,0 0 0 0,0 0 400 0,0 0 0 15,0 0 0-15,0 0 0 16,0 0 240-16,0 0 64 0,0 0 0 0,0 0 0 0,22 29-208 0,-27-4-48 16,-1 1 0-16,0 5 0 0,-1 1-448 0,1-1 128 15,0 1-128-15,1 0 0 16,0-1-384-16,4-3-128 15,1 1-32-15,4-7-15680 0</inkml:trace>
  <inkml:trace contextRef="#ctx0" brushRef="#br0" timeOffset="148865.04">10147 15008 20271 0,'-11'0'896'0,"0"-2"192"0,0-2-880 0,2 1-208 0,4 1 0 0,1 1 0 16,-2 1 1120-16,-6-2 176 0,-8 0 48 0,-3 2 0 0,3 0-64 0,-1 5 0 16,-4 4 0-16,-3 3 0 15,2 7-384-15,1-1-64 0,4 5-32 0,2-1 0 0,5-2-224 0,4-2-32 16,3 1-16-16,4-2 0 15,4-2-192-15,1-1-32 0,5-2-16 0,0 0 0 0,2 1-96 0,2-3-32 16,5-2 0-16,2-2 0 0,3-4-160 0,-21-2 0 0,0 0 0 0,75-14 0 16,-75 14 0-16,58-25-144 15,-58 25 144-15,54-36 0 0,-54 36-128 0,0 0 128 0,62-65 0 16,-62 65 0-16,0 0-144 0,33-63 144 16,-26 41 0-16,-4-3-144 15,0 1-240-15,-3 2-64 0,-1 4 0 0,-4 3 0 16,1 2-1120-16,-2 3-224 0</inkml:trace>
  <inkml:trace contextRef="#ctx0" brushRef="#br0" timeOffset="149316.19">9965 15799 11055 0,'-11'1'976'16,"1"1"-784"-16,8-2-192 0,-1 0 0 15,0 0 1168-15,-6 4 192 0,-8 1 48 0,-9 5 0 0,-6 6-160 0,-3 2-32 16,7 5 0-16,4-1 0 0,7 0-416 0,3 1-96 16,5 1 0-16,6-2-16 0,3-2-32 0,1-1 0 15,3-6 0-15,2 2 0 0,6-2 48 0,3 3 0 16,2-4 0-16,3 0 0 0,4-4-64 0,0-4 0 16,2-4 0-16,-26 0 0 0,55-8-320 0,-55 8-64 15,59-21 0-15,-59 21-16 0,56-32-240 0,-56 32 176 16,0 0-176-16,60-57 160 0,-60 57-160 0,0 0 0 15,29-53 0-15,-25 27 0 0,-3-4 0 0,-2 2 0 0,-3 3 0 16,-4 0 0-16,0 1 0 0,-3 0-144 16,-2 3 144-16,-3 3 0 15,1 6-1152-15,-2 4-112 0,1 2-16 0,-3 2-11232 0</inkml:trace>
  <inkml:trace contextRef="#ctx0" brushRef="#br0" timeOffset="149911.88">9434 16769 12895 0,'-2'2'1152'0,"2"-2"-928"0,2 0-224 0,-1 0 0 15,0 0 864-15,2 2 128 0,2-2 32 0,2 3 0 16,5 0 0-16,4 0 0 0,4 0 0 0,2 0 0 0,4 1-464 0,3-1-96 15,2 0-16-15,1-3 0 16,1 1-448-16,1-2 0 0,-1-2 0 0,-1 1-6448 16,-32 2-1296-16</inkml:trace>
  <inkml:trace contextRef="#ctx0" brushRef="#br0" timeOffset="150249.84">10016 16893 16575 0,'-5'12'736'0,"0"-4"160"0,1-2-720 0,3-4-176 16,1-2 0-16,0 0 0 0,-1 0 1792 0,1 0 336 16,-1-3 64-16,2-3 16 0,3 1-1584 0,1-3-320 0,-5 8-64 0,0 0-16 15,0 0-96-15,43-59-128 0,-43 59 176 0,0 0-176 16,53-71 288-16,-53 71-48 0,38-53-16 0,-38 53 0 15,0 0 144-15,49-60 16 0,-49 60 16 0,0 0 0 16,0 0-112-16,0 0-32 0,0 0 0 0,0 0 0 16,29 1 256-16,-31 14 64 0,-1 3 0 0,0 4 0 15,0 3 368-15,-1 2 80 0,1 4 0 0,0 0 16 16,1-1-400-16,-1-2-96 0,3-3-16 0,-1 0 0 16,1-3-144-16,1 3-16 0,2-3-16 0,-1-5 0 15,2 1-208-15,0-5-144 0,1-4 192 0,-2-5-192 16,4-2-592-1,-1-2-240-15</inkml:trace>
  <inkml:trace contextRef="#ctx0" brushRef="#br0" timeOffset="151235.21">14020 12914 9215 0,'-6'-2'816'0,"0"0"-656"0,1 2-160 0,2 2 0 16,1-2 720-16,-3 2 112 0,-5 3 32 0,-6 1 0 16,-5 4 464-16,-3 3 80 0,2 3 32 0,2 3 0 15,3-1 48-15,2 2 16 0,2 1 0 0,3-1 0 0,3 1-528 0,5-5-96 16,3-2-32-16,4-3 0 0,3-1-656 0,0 0-192 16,5-4 0-16,-1-5 128 0,-12-1-128 0,0 0-240 15,0 0 64-15,58-7 16 0,-58 7-160 0,0 0-48 16,0 0 0-16,59-33 0 0,-59 33 368 0,0 0-176 15,0 0 176-15,55-50-128 0,-55 50 128 0,0 0 0 16,0 0 0-16,43-47-128 0,-35 38 128 0,-3 3 0 16,-2 5 0-16,0 1 0 0,-3 1 544 0,-2 4 192 15,1 5 32-15,-2 0 16 0,0 5 544 0,-1 4 96 16,1 4 32-16,-1 1 0 0,-1 5-832 0,1-3-176 16,1-2-16-16,1 0-16 0,4-1-416 0,2-3 0 0,6-1 0 15,3-6-9872 1,3 0-1952-16</inkml:trace>
  <inkml:trace contextRef="#ctx0" brushRef="#br0" timeOffset="151523.16">14740 12489 17503 0,'-15'7'768'0,"7"-5"176"15,1-1-752-15,0 4-192 0,-1-1 0 0,3 0 0 0,-3 4 1024 0,-7 10 160 16,-10 13 32-16,-8 13 16 0,-6 13 560 0,2 4 96 16,3 0 32-16,3 2 0 0,6-2-464 0,4-8-96 15,7-2-16-15,6-5 0 0,3-3-528 0,7-6-112 16,4-1-32-16,5-8 0 15,4-3-1200-15,3 0-240 16,1-5-64-16,5-4-14384 0</inkml:trace>
  <inkml:trace contextRef="#ctx0" brushRef="#br0" timeOffset="151907.93">14030 12941 11967 0,'1'-3'1072'0,"0"3"-864"15,1 0-208-15,-2 0 0 0,1 0 656 0,0 3 96 16,3-3 16-16,1 4 0 0,2 4 128 0,3 2 16 0,0 4 16 0,0 2 0 15,1 1-448-15,-1 0-96 16,1 4 0-16,1-5-16 0</inkml:trace>
  <inkml:trace contextRef="#ctx0" brushRef="#br0" timeOffset="152877.04">14479 12967 13823 0,'-5'0'1216'0,"2"2"-960"0,3-2-256 0,0 0 0 16,2 0 1728-16,-2 0 320 0,1 0 48 0,0 0 16 16,4 1-432-16,2 2-80 0,6 1 0 0,3 1-16 0,-16-5-480 0,44 10-80 15,-44-10-32-15,55 6 0 16,-55-6-992-16,65 6-320 0</inkml:trace>
  <inkml:trace contextRef="#ctx0" brushRef="#br0" timeOffset="153273.53">15101 13229 23039 0,'-9'0'1024'0,"5"0"192"0,3 0-960 0,0 0-256 15,1 2 0-15,0-2 0 0,1-2 864 0,3 2 128 16,1-4 32-16,-5 4 0 0,0 0-64 0,0 0 0 16,0 0 0-16,65-41 0 0,-65 41-272 0,0 0-64 0,50-40-16 0,-50 40 0 15,0 0-432-15,44-45-176 0,-44 45 128 0,0 0-128 16,0 0 0-16,42-38 0 0,-37 33 0 0,-1 4 0 16,-1 2 208-16,-3 4 64 0,0 0 16 0,-2 6 0 15,0 1 608-15,-1 4 112 0,0-2 16 0,-4 7 16 16,1 2-560-16,-1 5-112 0,-1-2-32 0,1-2 0 15,1 6-512-15,2-5-96 0,2-7-32 0,5-4-16496 16</inkml:trace>
  <inkml:trace contextRef="#ctx0" brushRef="#br0" timeOffset="153636.24">15697 13027 14735 0,'-11'5'1312'0,"6"-5"-1056"0,0 0-256 0,2 0 0 0,3 0 1152 0,2 0 160 0,-1 0 32 0,2-2 16 0,4-1 144 0,3 2 32 16,-10 1 0-16,0 0 0 16,0 0 16-16,63-2 16 0,-63 2 0 0,48 6 0 15,-48-6-944-15,54 6-192 0,-54-6-48 0,66 6 0 31,-66-6-1424-31,72 4-304 0</inkml:trace>
  <inkml:trace contextRef="#ctx0" brushRef="#br0" timeOffset="154297.54">16458 13095 9215 0,'2'0'816'0,"0"-1"-656"15,2 0-160-15,0 1 0 0,-1 0 2560 0,2-3 496 16,-5 3 80-16,0 0 32 0,0 0-992 0,63-12-192 16,-63 12-32-16,0 0-16 0,62 6-496 0,-47 0-96 15,-3-1-32-15,-5 3 0 0,-2 0-496 0,-7 2-112 16,0 0 0-16,-4 3-16 0,-4-1-560 0,-4 4-128 16,1-2 0-16,-2 0 0 0,0 0 0 0,-2 1 0 15,-1-3 0-15,1 2-176 0,3 1-96 0,2-5-32 16,3 0 0-16,3-2 0 0,4 0 304 0,2 0 0 15,3-4 0-15,5 0 0 0,2 1 0 0,-10-5 0 16,0 0 0-16,47 3-160 0,-47-3-160 0,0 0-48 16,68-10 0-16,-68 10-9296 15,50-12-1856-15</inkml:trace>
  <inkml:trace contextRef="#ctx0" brushRef="#br0" timeOffset="154573.97">17094 12865 18431 0,'-1'0'816'0,"0"0"160"0,-1 3-784 0,1 1-192 0,0-3 0 0,1 1 0 15,-1 4 2640-15,-2 3 496 0,1 8 80 0,-3 8 32 0,-1 6-656 0,-2 1-128 16,1 5-32-16,-1-5 0 0,2 1-1504 0,-1-2-304 16,1-3-64-16,1-5-16 0,2-2-544 0,2-2 0 15,2-3-160-15,0-6-11872 16,2-1-2384-16</inkml:trace>
  <inkml:trace contextRef="#ctx0" brushRef="#br0" timeOffset="154729.93">16925 13048 13823 0,'-8'8'1216'0,"5"-6"-960"16,-1 1-256-16,3-2 0 0,1 1 3872 0,1-2 736 15,-1 0 128-15,4 0 48 0,2 2-2176 0,-6-2-432 0,0 0-96 16,52 1-16-16,-52-1-1376 0,60-6-288 0,-60 6-48 0,83-11-16 31,-83 11-1552-31,94-14-320 0</inkml:trace>
  <inkml:trace contextRef="#ctx0" brushRef="#br0" timeOffset="155017.32">17539 13087 17503 0,'-10'6'1552'0,"5"-2"-1232"0,2-2-320 0,0 2 0 15,2-4 3008-15,2 0 560 0,0 0 96 0,2 0 32 0,2-4-1584 16,-5 4-320-16,0 0-64 0,0 0-16 0,56-28-912 0,-56 28-176 15,0 0-48-15,65-44 0 0,-65 44-576 16,48-35 0-16,-48 35 0 0,0 0 0 16,61-56-528-16,-61 56-80 0,0 0-16 0,51-52 0 0,-51 52 288 0,0 0 48 15,42-45 16-15,-42 45 0 0,0 0 272 0,0 0 0 16,0 0 0-16,0 0 144 0,0 0 560 0,0 0 96 16,7 8 32-16,-13 4 0 0,1 4-192 0,-1 3-48 15,0 1 0-15,-1 1 0 0,1 2-432 0,0-1-160 16,0 3 0-16,1 0 144 0,2-7-144 0,1 5-144 15,2-5 144-15,1 2-12224 16,0-1-2336-16</inkml:trace>
  <inkml:trace contextRef="#ctx0" brushRef="#br0" timeOffset="155198.1">17476 13311 29487 0,'-7'6'1296'0,"3"-6"288"0,2 1-1264 0,2-1-320 0,0 0 0 0,1 0 0 15,3-1 1584-15,2 1 256 0,-6 0 48 0,0 0 16 0,57-9-512 0,-57 9-112 16,65-6 0-16,-65 6-16 16,83-9-768-16,-40 4-160 0,1 0-16 0,0-1-16 15,2 0-304-15,-3-1 0 0,-43 7-176 0,79-17-12224 16,-79 17-2448-16</inkml:trace>
  <inkml:trace contextRef="#ctx0" brushRef="#br0" timeOffset="155487.13">18289 12623 11167 0,'0'0'240'0,"0"0"48"0,0 0 16 0,0 0 16 0,0 0-320 0,0 0 0 16,0 0 0-16,0 0 0 0,43 21 3120 0,-28-1 544 15,1 13 112-15,-3 9 32 0,-4 5-432 0,-5 6-96 16,-5 4-16-16,-6 0 0 0,-4 4-1632 0,-6-3-336 16,-7 4-64-16,-7 1-16 0,-3 0-640 0,-4-9-128 15,-5-3-16-15,1-4-16 0,-1-6-560 0,1-3-112 0</inkml:trace>
  <inkml:trace contextRef="#ctx0" brushRef="#br0" timeOffset="156393.85">13234 13517 11055 0,'-9'3'976'0,"1"0"-784"16,4-3-192-16,1 3 0 0,1-3 1152 0,-3 3 192 0,-3 0 48 0,-3 3 0 16,-1 2-352-16,6 0-64 15,6-2-16-15,6 2 0 0,-6-8-192 0,0 0-32 16,57 18-16-16,-57-18 0 0,90 9 48 0,-30-4 16 16,15 0 0-16,11-4 0 0,13 2 512 0,6-1 112 0,2 4 0 15,6-2 16-15,10 2-272 0,0 0-64 0,0 4-16 16,5-4 0-16,10 2-416 0,4 0-80 0,3 5 0 15,4-3-16-15,10-2-48 0,2 0 0 0,6 0 0 0,3 2 0 16,-4-1-16-16,9-2-16 0,7 0 0 0,2-1 0 16,2 0-256-16,-3 0-48 0,-3-2-16 0,2 0 0 15,1 1-160-15,-4-2 0 0,-1 3 0 0,-8 1 0 16,-11-1 0-16,-7 1 0 0,-3-1 144 0,-13 1-144 16,-9-4 256-16,-14 2-32 0,-13-1 0 0,-10-2 0 0,-11 0-96 15,-8 0-128-15,-11 1 176 0,-8 0-176 16,-9-3 0-16,-43 0 0 0,61-2 0 0,-61 2 0 15,0 0-208-15,41-10-112 0,-41 10 0 0,0 0-17728 16</inkml:trace>
  <inkml:trace contextRef="#ctx0" brushRef="#br0" timeOffset="158564.88">15898 14370 2751 0,'-6'4'256'0,"1"-1"-256"0,2-3 0 0,-1 2 0 0,3-2 2096 0,-1 0 368 15,1 1 80-15,-1-1 16 0,-3 3 432 0,1-2 80 16,-1 1 32-16,3-2 0 0,2 0-768 0,1-2-160 15,4 1-16-15,-5 1-16 0,0 0-1024 0,0 0-208 16,0 0-32-16,53-29-16 0,-53 29-320 0,0 0-64 16,53-32-16-16,-53 32 0 0,0 0-208 0,66-47-64 15,-66 47 0-15,47-35 0 0,-47 35-192 0,43-38 128 16,-43 38-128-16,38-37 0 0,-38 37 0 0,0 0 0 16,39-48 0-16,-39 48 0 0,0 0 144 0,0 0-144 15,0 0 128-15,21-37-128 0,-23 37 448 0,0 2 16 16,-2 4 0-16,-1 4 0 0,0 4 48 0,-1 7 0 15,0 1 0-15,-2 7 0 0,1-1-320 0,0 3-64 16,-2 1-128-16,2 0 192 0,-1 0-192 0,1-4 128 0,1-2-128 16,1-7 0-16,1 2 0 0,-1-2 0 0,1-2 0 0,1 1-18112 15</inkml:trace>
  <inkml:trace contextRef="#ctx0" brushRef="#br0" timeOffset="159495.45">16032 15211 7359 0,'-1'-6'656'0,"-2"0"-528"16,2 2-128-16,0 0 0 0,-1 2 1728 0,-1-2 304 16,-2-4 64-16,-5-6 16 0,-4-1 272 0,-4 2 64 0,-2 1 16 15,-4 6 0-15,1 5-464 0,-3 2-80 0,0 5-32 0,-1 6 0 16,-3 4-464-16,4 3-80 0,1 4-32 0,4 1 0 16,2 5-512-16,4-4-96 0,4 1-32 0,2-2 0 15,5-4-240-15,4 1-48 0,5-5-16 0,-1-2 0 16,0-4-112-16,2 1-32 0,7-1 0 0,7 2 0 15,5 0-224-15,-25-12 0 0,58 18 0 0,-58-18 0 16,66 8 0-16,-66-8 0 0,70-3 0 0,-70 3 0 16,71-15 0-16,-71 15 0 0,57-29 0 0,-57 29 0 15,0 0 0-15,54-57-128 0,-54 57 128 0,17-42 0 16,-13 21-160-16,-3-1 32 0,-3 0 0 0,-4 0 0 16,-2 3-384-16,-3 3-64 0,-3 4 0 0,-2 2-16 15,1 0-1136-15,-3 4-208 0,-1 0-48 0,1 6-12512 16</inkml:trace>
  <inkml:trace contextRef="#ctx0" brushRef="#br0" timeOffset="159964.78">16070 16217 16575 0,'-10'0'736'0,"4"-3"160"0,-1 2-720 0,-1-2-176 0,3 3 0 0,-1-2 0 15,-2 1 1216-15,-7-6 224 0,-10 1 32 0,-8-4 16 16,-3 4-384-16,1 3-80 0,2 0 0 0,2 3-16 16,4 0-144-16,3 6-32 0,3 0 0 0,4 2 0 15,2 2 176-15,4 2 16 0,3 3 16 0,2 1 0 16,5 3-144-16,1-1-48 0,4 2 0 0,3-4 0 16,3 3-208-16,1-6-64 0,4 2 0 0,0-3 0 15,5-2-96-15,-1-1-32 0,2-2 0 0,5 2 0 16,5-2-256-16,-31-7-64 0,69 3-128 0,-69-3 192 15,72-4-192-15,-72 4 0 0,67-18 0 0,-67 18 0 0,53-23 0 0,-53 23 0 16,0 0 0-16,45-50 0 0,-45 50 0 0,0 0 0 16,8-51 0-16,-14 35 0 0,1 1-320 0,-6 3 32 15,-1 4 16-15,-4 2 0 16,-3 0-960-16,-2 6-192 0,0 1-48 0,-1 4-14080 16</inkml:trace>
  <inkml:trace contextRef="#ctx0" brushRef="#br0" timeOffset="160426.03">15982 17098 7359 0,'-5'-2'656'0,"-1"1"-528"0,3-2-128 0,0-1 0 16,1 4 2288-16,-3-5 416 0,0 4 96 0,-9-7 16 16,-8-2-784-16,-4 0-160 0,-3 4-16 0,2 2-16 15,-2 5-432-15,0 5-64 0,3 3-32 0,3 3 0 0,0 2-304 0,5 4-64 16,2 1-16-16,2 3 0 15,4 1 32-15,3-1 0 0,3 0 0 0,3 0 0 0,3 1-512 0,6-1-112 16,2 0-16-16,1-3 0 0,4-1-48 0,3-2-16 16,0-3 0-16,1-4 0 0,5-2-112 0,1-1-16 15,-1-2-128-15,6-4 192 0,2 0-192 0,3-3 0 0,-35 3 0 0,69-14 0 16,-69 14 0-16,68-22-192 16,-68 22 192-16,61-32-160 0,-61 32-32 0,44-41 0 0,-44 41 0 0,26-57 0 15,-26 57 192-15,6-49 0 16,-7 27 0-16,-5 2-128 0,0 1 128 0,-5 3 128 15,-2 0-128-15,-3 4 176 0,-1-1-48 0,-3 4 0 16,-1-1 0-16,-3 3 0 16,1 1-432-16,-2 4-80 0,-1-2-32 0,3-1-10512 15,1 1-2096-15</inkml:trace>
  <inkml:trace contextRef="#ctx0" brushRef="#br0" timeOffset="174035.6">11773 5602 7359 0,'0'0'656'0,"-1"0"-528"0,1 2-128 0,0 1 0 16,0-2 752-16,0 1 112 0,0 4 32 0,0 4 0 16,0 5 640-16,0 5 144 0,1 5 32 0,0 7 0 15,2 4-320-15,-3 5-64 0,1 2-16 0,-2-1 0 16,1-3-128-16,-1 0-32 0,2-1 0 0,0 0 0 16,-1 3-448-16,0-6-80 0,0-4-32 0,0-5 0 15,0-8-416-15,-1-2-176 0,1-6 128 0,0-1-128 16,0-5 0-16,-1-4 0 0,2-4 0 0,-1-1 0 15,1-5-1344-15,-1-4-192 0,1-2-32 0,-1 2-16 16,2-6-832-16,-2 1-160 0,-2-6-48 0,2 0-4576 16</inkml:trace>
  <inkml:trace contextRef="#ctx0" brushRef="#br0" timeOffset="174295.46">11753 5743 1839 0,'0'-3'160'0,"0"-1"-160"0,0 4 0 0,0-2 0 15,-1-2 960-15,1-6 176 0,0-5 16 0,0-4 16 0,1 0 560 16,1 1 128-16,0 4 0 0,1 3 16 0,0 7-16 0,2 4-16 15,1 6 0-15,2 7 0 0,1 3 64 0,0 6 16 16,3 4 0-16,0 5 0 0,0 1-656 0,1 3-128 16,-1 2-32-16,-1-6 0 0,-2-5-144 0,-1 0-16 15,2 2-16-15,1 1 0 0,-1-2-224 0,-1-5-64 16,-2-2 0-16,2-5 0 0,-1-2-432 0,-2-4-80 16,-1-5-128-16,0-2 176 0,-2-4-176 0,1-2 0 15,0-2 0-15,-2-3 0 0,1-1 0 0,-2-6 0 16,0-2 0-16,0-7 0 0,-1-1 0 0,-1-6 0 15,0-2 0-15,0-4 0 0,-1 0-128 0,2-3 128 16,0-1 0-16,0 1 0 0,3 4-192 0,1-1 16 0,1-1 16 16,1 1-15712-16</inkml:trace>
  <inkml:trace contextRef="#ctx0" brushRef="#br0" timeOffset="175173.92">14126 5623 7359 0,'-5'1'656'16,"2"1"-528"-16,1 1-128 0,1-2 0 0,0 2 1472 0,0 0 256 16,-3 6 48-16,-2 3 16 15,-2 6 704-15,0 6 128 0,2 4 48 0,1 4 0 16,1 2-992-16,1 1-192 0,2 0-32 0,1-3-16 0,0-3-704 0,1 0-144 15,2-2-16-15,-1-5-16 0,1-3-352 0,-1-3-64 16,1 0-16-16,1-4 0 0,-2-2-128 0,1-1 0 16,-1-3 0-16,-1-2 0 0,2-4 0 0,-2 0-144 15,0-4 144-15,0-2-208 16,1-3-464-16,-2-1-96 0,0-2 0 0,-2-4-16 16,1 0 288-16,0-5 64 0,-2-1 16 0,2-1 0 0,0-5 272 0,-1-1 144 15,-1-3-160-15,1-5 160 0,0 5 0 0,2 0 0 0,0 3 0 16,2 7 0-16,0 4 240 0,2 5 80 15,-2 3 32-15,2 4 0 0,-2 6 352 0,1 3 80 16,-1 2 16-16,2 6 0 0,0 1 400 0,2 5 80 16,3 4 0-16,0 5 16 0,4 5-464 0,0-1-112 0,2 3-16 15,-1-4 0-15,-2-7-288 0,2 2-64 0,1 0-16 0,0-3 0 16,-2-1-80-16,1-1 0 0,-2-6-16 0,-1 2 0 16,-1-5-32-16,-1 0 0 0,-3-4 0 0,-1 0 0 15,0-3-208-15,-3-3 176 0,0-3-176 16,-1-3 160-16,-1-1-160 0,-1-8 0 0,-2-1 0 0,1-7 0 15,-2-1 0-15,-1-7 0 0,-1-5 128 16,-2-7-128-16,1-3 0 0,-2-1 0 0,3 6 0 0,-1-10 0 31,1-5-576-31,2-11-80 0</inkml:trace>
  <inkml:trace contextRef="#ctx0" brushRef="#br0" timeOffset="181734.54">8265 12575 11055 0,'-1'8'976'0,"0"-1"-784"16,1 0-192-16,0-1 0 0,1 0 1472 0,-1 4 240 16,-1 11 48-16,-1 15 16 0,0 14 16 0,-2 7 0 15,-2-1 0-15,0-5 0 0,0-5-416 0,1-3-80 16,0-5-16-16,1-5 0 0,2-6-768 0,0-5-144 16,2-8-48-16,2-4 0 0,-1-2-320 0,1-8 0 15,2-2 0-15,-2-4 0 16,2-4-608-16,0-4-96 0,-2-2 0 0,2-3-16 15,-3 1-240-15,1-4-32 0,-1-4-16 0,-1-3 0 0,1-2 528 0,-1-3 96 16,-1 2 32-16,0-6 0 0,-2 0 352 0,-1 4 0 16,3 1-144-16,0 5 144 0,0 6 0 0,1 1 0 15,0 5 176-15,0 6-176 0,1 1 1088 0,-1 8 128 0,1 1 0 0,2 3 16 16,0 6 400-16,4 1 80 0,1 4 16 0,3 4 0 16,4 4-496-16,1 6-80 0,4 0-32 0,1 1 0 15,0-1-528-15,-1 0-96 0,1 1-32 0,-1-3 0 16,-1-1-80-16,0-2-32 0,2 2 0 0,-5-7 0 15,-2-2-112-15,-2-2-32 0,-1-3 0 0,-2-1 0 16,-3-4-208-16,-1 0 144 0,-3-4-144 0,1-4 128 16,-3 0-128-16,0-4 160 0,-3-2-160 0,0-3 160 15,-1-5-160-15,-1-4 0 0,-1-2 0 0,0-6 0 16,-2-3 0-16,2-1 0 0,-1-7 0 0,0-2 0 16,3 1 0-16,1 5 0 0,1 3 0 0,3-3 0 15,1-6-864-15,4 1-96 0,-6 40-32 0,23-86-16272 16</inkml:trace>
  <inkml:trace contextRef="#ctx0" brushRef="#br0" timeOffset="182404.04">9716 12654 8287 0,'-2'-4'736'0,"2"-1"-592"0,2 0-144 0,-1 3 0 16,0-2 1840-16,0 2 336 0,2-5 64 0,0-2 0 15,4-4 64-15,-7 13 0 0,0 0 0 0,0 0 0 16,0 0-64-16,0 0 0 0,49-8 0 0,-39 29 0 16,0 7-512-16,0 3-96 0,-2 5-32 0,0 1 0 0,-1 9-912 0,-2-1-192 15,-1-6-48-15,0 2 0 16,-2 1-304-16,1-4-144 0,-2-5 128 0,0-3-128 15,0-5 0-15,-1-3 0 0,2-3 0 0,-1-7 0 16,0-2 0-16,-1-4 0 0,0-2 0 0,0-4 0 0,0 0-208 16,-1-6-80-16,-2-2-16 0,0-4 0 15,-1-9-240-15,-1-3-48 0,0-7-16 16,0-1 0-16,1-2 224 0,1-7 64 0,0 0 0 0,1-7 0 0,-1-6 320 16,2 5-144-16,1 7 144 0,0 7 0 0,1 13-128 0,0-3 128 15,-1 25 0-15,0 0 0 0,15-52 0 0,-10 46 0 16,0 6 0-16,0 4 0 0,1 5 880 0,2 7 80 15,2 3 0-15,2 6 16 0,3 1-368 0,0 3-80 16,3 3-16-16,3 1 0 0,3 2-208 0,0-6-48 0,4 2-16 16,-1-5 0-16,0-1-96 0,-1-5-16 15,2 1 0-15,-2-5 0 0,-6-2-128 0,-5-3 128 0,-3-5-128 0,-2 0 128 16,-2-1 16-16,-3-3 0 16,-2-2 0-16,0-2 0 0,-3-2-16 0,-1-3 0 0,-1-5 0 0,-3-3 0 15,1-4-128-15,-5-3 160 0,0-4-160 0,-4-9 160 16,-1-3-160-16,-1-9 0 0,2 2 0 0,-2-5 0 15,1-5 0-15,2-2 0 0,3 1 0 0,4-4-13072 16,6 0-2544-16</inkml:trace>
  <inkml:trace contextRef="#ctx0" brushRef="#br0" timeOffset="183522.94">14839 12697 11055 0,'-3'1'976'0,"2"-1"-784"0,0 0-192 0,1 0 0 16,-2 3 1248-16,1-2 208 0,0 4 32 0,-3 3 16 15,1 8 672-15,-1 7 144 0,1 7 32 0,2 1 0 16,0 3-368-16,1 1-64 0,0 6 0 0,1-2-16 16,0-8-656-16,1 4-128 0,0-3-32 0,2-1 0 15,-1-5-640-15,1-5-128 0,1-5-16 0,0-4-16 0,-1-5-288 0,1-4 0 16,0 1 0-16,-2-4 0 15,0-3-240-15,1 0 48 0,-2-5 16 0,1 2 0 16,-1-5-544-16,-1-3-112 0,0-2-32 0,-1-2 0 16,0-4 224-16,-1-4 64 0,-1-5 0 15,-1-1 0-15,0-3 352 0,-2 0 80 0,1 1 16 0,-1-1 0 0,0 0 128 16,1 4 0-16,2 3 0 0,1 5 0 0,-1 4 176 16,1 5 64-16,1 6 16 0,0 2 0 0,1 2 448 0,-1 4 112 15,2 0 16-15,0 6 0 0,2 1 0 16,2 6 16-16,1 2 0 0,3 1 0 0,4 6-224 0,-1 4-48 15,4-1-16-15,-1 3 0 0,2 4-256 0,1-1-48 16,1 1-16-16,-3-6 0 0,-2-1-80 0,-2-5-16 16,0-2 0-16,-3-2 0 0,-2-4-144 0,-2-3 0 15,-1 1 0-15,-1-6 128 0,-1 1-128 0,-2-5 0 0,-1 0 0 0,0-5 0 16,-1-1 128-16,-1-4-128 16,1-4 0-16,-1-2 128 0,0 1-128 0,0-4 0 0,-1-6 0 0,1-7 0 15,-1-5 0-15,2-2 0 16,0-1 0-16,1-1 0 0,0-1 0 0,1 3-176 15,2 5 176-15,0 3-128 0,1 2-1136 0,2 1-208 16,2 2-64-16,-8 26-14992 0</inkml:trace>
  <inkml:trace contextRef="#ctx0" brushRef="#br0" timeOffset="184263.75">16191 12685 9215 0,'-3'0'816'0,"-1"0"-656"0,3 0-160 16,1 0 0-16,0 0 1552 0,-1 1 288 0,-1-1 48 0,-1 5 16 16,0 2-32-16,2 6 0 0,1-1 0 0,1 8 0 15,2 7-112-15,0 3-32 0,1-2 0 0,0 3 0 16,-1 4-608-16,1-3-128 0,1-1-32 0,-1-3 0 16,-2 1-176-16,1-3-32 0,-1 0-16 0,-1-3 0 15,2-3-320-15,-2-5-64 0,0-2-16 0,1-4 0 16,0-1-336-16,-1-6 0 0,-1-1 0 0,0-2 128 15,2-1-128-15,-2-5-160 0,-2 0 160 0,1-2-208 16,0-7-352-16,0 4-64 16,-1-1-16-16,0 0 0 0,-1-6 128 0,1-7 0 0,1-2 16 15,-2-3 0-15,0-1 304 0,0 1 48 0,-1-1 16 0,2-3 0 16,-2 0 128-16,2 5 0 0,0 4 128 16,1 3-128-16,1 9 576 0,-1 6 64 0,0 2 0 0,1 6 0 0,-1 4 288 0,1 4 64 15,0 5 16-15,1 3 0 0,2 1-208 16,2 4-32-16,4 7-16 0,1-3 0 0,2 1-448 15,3-1-96-15,2-2-16 0,3 0 0 0,0-2-16 16,0-3-16-16,0-2 0 0,-1 0 0 0,2-2-32 0,-1-2 0 16,0-2 0-16,-4-1 0 0,-4-3-128 0,-2-3 0 15,0-2 144-15,-2-2-144 0,-1-2 160 0,-2-3-32 16,0-4-128-16,-3-5 192 0,1 2-192 0,-4-6 0 16,-1-6 128-16,-1-1-128 0,-2 0 0 0,-1-7 0 15,-2-2 0-15,-1-4 0 0,0-2 0 0,-1 3 0 0,0-2 0 16,2 10 0-16,2 6 0 0,0-5-288 15,0-5 64-15,-2-5-18576 0</inkml:trace>
  <inkml:trace contextRef="#ctx0" brushRef="#br0" timeOffset="187966.51">17837 12993 5519 0,'-1'0'496'0,"0"0"-496"0,1 2 0 0,0-2 0 0,0 0 848 0,0 0 80 16,0 0 16-16,-1 0 0 16,1 3-80-16,0-3-16 0,1 0 0 0,0 3 0 15,1-3 0-15,0 4 0 0,-1-1 0 0,0 0 0 16,0 3 64-16,1-2 16 0,-2 2 0 0,1 3 0 15,-1-3 192-15,0 4 32 0,1 2 16 0,-1 1 0 16,-1 3 0-16,0 0 0 0,-1-1 0 0,0 2 0 16,-2 2-320-16,1-1-64 0,-1 2-16 0,-1-1 0 0,0-1-528 15,0-2-112-15,1-3-128 0,1 0 176 0,-1 0-352 16,1-4-64-16,2 0-16 0,0-3 0 16,2-2-1264-16,0-4-256 0</inkml:trace>
  <inkml:trace contextRef="#ctx0" brushRef="#br0" timeOffset="192424.22">19508 13223 11055 0,'-5'0'976'0,"1"-3"-784"0,3 2-192 0,1 1 0 16,1 0 1072-16,-1 0 160 0,1-2 48 0,1-2 0 0,3 1-80 15,1 1-16-15,-6 2 0 0,0 0 0 16,0 0 0-16,67-5 0 0,-67 5 0 0,0 0 0 15,85 1-608-15,-85-1-112 0,69 6-16 0,-69-6-16 16,74 7-432-16,-74-7-320 0,71 8 48 0,-71-8-10928 16</inkml:trace>
  <inkml:trace contextRef="#ctx0" brushRef="#br0" timeOffset="192604.06">19573 13381 2751 0,'-18'10'256'0,"8"-5"-256"0,0-1 0 0,0-1 0 0,8 0 4608 0,3-3 864 15,1-3 176-15,1 2 48 0,3 1-3712 0,4-2-752 16,-10 2-144-16,0 0-16 0,74-4-880 0,-74 4-192 16,80-3 0-16,-80 3 0 15,93-3-608-15,-93 3-80 0</inkml:trace>
  <inkml:trace contextRef="#ctx0" brushRef="#br0" timeOffset="193416.13">20603 12970 8287 0,'-2'3'736'0,"-1"1"-592"16,2-1-144-16,1 2 0 0,0-1 1616 0,-1 2 304 0,-1 9 48 0,-3 11 16 15,-2 9 64-15,0 7 32 0,0 1 0 0,-1-1 0 16,1 1-560-16,-1-7-112 0,2-1-32 0,1-7 0 15,0-3-800-15,2-6-144 0,1-3-48 0,1-7 0 16,1-2-384-16,1-5 0 0,2-2-224 0,-1-2 80 31,2-5-864-31,0-2-160 0,4-20-1264 16,-4 11 832-16,0-2-64 0,1-1-32 0,-2-3 0 16,2 1 544-16,-1-1 96 0,0 0 32 0,-1 4 0 0,-1 1 784 0,0-3 240 15,1-3 0-15,-2-3 0 0,1 2 816 0,1 1 272 0,-2 9 64 0,2 0 16 16,-2 7 432-16,0 6 64 0,-1 3 32 0,1 2 0 15,0 8 64-15,2 2 16 0,2 8 0 0,1 5 0 16,3 3-448-16,2 2-96 0,2 1-16 0,5 3 0 16,3-1-576-16,1 1-128 0,3-2-32 0,-2-3 0 0,1-2-32 15,1-5-16-15,-1-2 0 0,0-5 0 0,-3-3-112 0,-3-4-32 0,0-2 0 16,-6-4 0-16,-2-2-288 0,-3-2 160 16,-1-2-160-16,-1-4 128 0,-2-5-128 0,-2 0 0 15,-1-6 0-15,-2-1 128 0,-1-1-128 0,2-5 0 16,-4-2 0-16,0-7 0 0,0 3 0 0,0-3 0 15,0 1 0-15,0-3 0 16,0 1-368-16,0-1-96 0,4 5-32 0,0-1 0 16,2 5-1760-16,2 3-368 0,0 4-64 0,2 5-11712 0</inkml:trace>
  <inkml:trace contextRef="#ctx0" brushRef="#br0" timeOffset="193731.77">21480 13144 13823 0,'-7'0'1216'0,"-1"0"-960"0,2-4-256 0,2 1 0 16,1 0 2048-16,-6 0 384 0,-7-3 64 0,-8 0 0 0,-5-2-864 0,-1 6-176 15,3 2-48-15,2 6 0 16,4 4-640-16,1 2-128 0,6 7-16 0,0 0-16 15,5 0 96-15,3 1 0 0,4 1 16 0,3-5 0 16,3 3 272-16,2-3 48 0,4-3 16 0,2 0 0 16,3-3-432-16,1-2-96 0,2-4-16 0,-18-4 0 0,0 0-304 0,60 3-64 15,-60-3-16-15,0 0 0 0,0 0-128 0,69-33 0 16,-69 33 0-16,0 0 0 0,0 0 0 0,37-50 0 16,-31 35-160-16,-1-4 160 15,-1 2-1744-15,-2 0-256 0</inkml:trace>
  <inkml:trace contextRef="#ctx0" brushRef="#br0" timeOffset="194180.17">21622 13048 8287 0,'-6'16'736'0,"1"-9"-592"0,1-1-144 0,2-2 0 0,1-2 2960 0,1 2 560 0,0 2 128 0,0 0 0 16,0 10-880-16,1 3-176 0,3 7-32 0,-1-2-16 15,1 5-1168-15,0-1-224 0,0 1-64 0,-3-3 0 16,1 0-448-16,-2-3-112 0,0-1-16 0,0-5 0 16,-1-1-384-16,0-7-128 0,-2-2 0 0,2-4 0 15,-1-3 0-15,-2-1 0 0,1-5-160 0,0-3 160 32,-1-3-1136-32,0-4-96 0,3-3-32 0,0 0 0 15,1-4 96-15,2 1 16 0,2-5 0 0,2 1 0 0,2-6 736 0,0 1 160 0,3 1 16 0,-11 30 16 0,26-63 352 0,-26 63 64 16,29-51 0-16,-29 51 16 15,0 0 480-15,46-49 80 0,-46 49 32 0,0 0 0 0,0 0 480 0,60-22 80 16,-60 22 32-16,0 0 0 16,0 0-560-16,0 0-96 0,52 6-32 0,-44 4 0 0,-2 0-320 0,-3 4-64 15,-1 0 0-15,-4 1-16 0,-1 3-176 0,-5 0-128 0,1-1 144 16,-3 3-144-16,0-4 0 0,-1 2 0 16,1-1 0-16,1-3 0 0,2 0 0 0,0-2 0 0,2 1 0 0,1-1 0 15,3-2 0-15,1 2 0 16,2 1 0-16,2-3 0 0,2 2 0 0,1 0 0 0,2 2 0 0,2-2 0 15,3-2 0 1,2 3 0-16,1-5 0 0,4 0 0 0,3 0 0 16,0 0-128-16,1 0 128 0,-25-8-160 15,53 10-800-15,-53-10-144 0</inkml:trace>
  <inkml:trace contextRef="#ctx0" brushRef="#br0" timeOffset="194649.23">22419 12888 21183 0,'-9'6'1888'0,"2"0"-1504"0,2-2-384 0,1 2 0 0,3-4 848 0,-5 8 112 16,-8 13 0-16,-6 11 16 0,-3 17-144 0,2 6-48 15,5 2 0-15,4-2 0 0,9-3-288 0,4-3-64 16,4-4-16-16,5-9 0 0,5-2-240 0,3-7-48 0,1-6-128 0,3-3 192 31,5-4-1024-31,2-4-224 0</inkml:trace>
  <inkml:trace contextRef="#ctx0" brushRef="#br0" timeOffset="195063.6">22655 13128 14735 0,'-6'-3'1312'0,"1"2"-1056"0,2 1-256 0,2 1 0 15,1 2 2208-15,-1-3 384 0,-4 3 80 0,-1 3 16 16,-3 4-624-16,2 6-112 0,2 5-32 0,1 2 0 16,4 1-1152-16,0 2-256 0,1-1-32 0,3 4-16 0,1-3-464 0,0-2 0 15,0-4 0-15,-2-1 0 0,1-7 0 0,-1 0 0 16,-2-4-160-16,0-5 160 16,0 0-672-16,-1-6-48 0,0 0-16 0,-2-5 0 15,1-4-736-15,-3-3-128 0,0-3-48 0,0-2 0 16,0-2 352-16,-1-1 64 0,-2-3 16 0,1-2 0 15,1-1 672-15,0 1 144 0,0-3 16 0,2 3 16 0,-1-5 944 0,3 3 192 16,-1 1 48-16,2 3 0 0,2 4 656 0,-1 7 128 16,1 5 16-16,1 6 16 0,-1 2-224 0,1 8-32 15,1 2-16-15,-1 6 0 0,3 5 96 0,1 1 16 16,1 1 0-16,3 5 0 0,5 5-752 0,3 1-144 0,5 0-16 0,0-1-16 16,3-1-288-16,1-3-48 15,-1-1-16-15,-4-5 0 0,1-4-32 0,-4-2-16 16,-2-3 0-16,-2-4 0 0,-5-3-144 0,-2-4 0 15,-3-2 144-15,-3-6-144 0,-2-1 0 0,-1-6 144 0,0-1-144 0,-1-7 0 16,-1 0 128-16,1-3-128 0,0-1 0 0,0-2 0 16,0-4 0-16,-1-2 0 0,2 2-208 0,0-3 80 15,0 1-1664-15,2 2-336 0</inkml:trace>
  <inkml:trace contextRef="#ctx0" brushRef="#br0" timeOffset="195334.45">23022 13481 23951 0,'-12'16'1056'0,"6"-8"224"0,2-2-1024 0,1-2-256 16,2-2 0-16,1 1 0 0,1-3 880 0,1-3 112 16,1-1 32-16,4-2 0 0,-7 6-480 0,0 0-96 15,0 0 0-15,54-57-16 0,-54 57-432 0,0 0 0 16,54-63 0-16,-54 63 0 15,0 0-256-15,52-48-144 0,-52 48-32 0,0 0 0 16,0 0-64-16,0 0-16 0,0 0 0 0,29 16 0 0,-34 3 768 0,-1 3 128 16,-3 4 48-16,0 2 0 0,1 1 224 0,-2 2 48 15,0-3 16-15,2 2 0 0,3 1-528 0,2-7-192 16,2-4 0-16,3-6-13264 0</inkml:trace>
  <inkml:trace contextRef="#ctx0" brushRef="#br0" timeOffset="195509.43">23509 13322 10127 0,'-5'5'896'0,"2"-2"-704"0,0 0-192 0,3-2 0 16,0 4 2176-16,-1-1 416 0,-3 6 80 0,-2 6 16 15,0 8-1584-15,-2 1-304 0,1 5-64 0,1-3-16 31,1-1-1168-31,1-4-224 0,2-2-48 0,2-5-8496 0</inkml:trace>
  <inkml:trace contextRef="#ctx0" brushRef="#br0" timeOffset="195972.21">23701 12975 23039 0,'-10'4'1024'0,"4"-1"192"0,1 0-960 0,0 1-256 15,3 0 0-15,0 1 0 0,1 2 1632 0,-1 5 288 16,-2 8 48-16,-1 9 16 0,2 5-640 0,1 6-128 16,3-2-32-16,3 3 0 0,1-5-704 0,2-3-144 15,2-1-16-15,0-6-16 0,1-1-304 0,-2-5 0 16,-2-4 0-16,-1-1 0 0,-1-6 0 0,-2-2 0 16,0-1 0-16,-2-6 0 15,-2 0-480-15,0-2 0 0,-3-2 0 0,0-6 0 16,-2 0-288-16,-3-2-64 0,0-4-16 0,0-3 0 0,-1-3 432 0,-1-3 96 15,-1-1 0-15,2-2 16 0,1-1 304 0,1-2 0 16,1-7 0-16,2 0 0 0,2-1 0 0,3 2 0 0,2 3 176 0,1-3-176 16,3 7 640-16,2 1 0 0,-7 29 16 0,0 0 0 15,14-43 96-15,-10 39 16 0,-1 4 0 0,-1 7 0 16,0 5 160-16,1 0 32 0,1 4 16 16,1 4 0-16,1 7-336 0,2 6-80 0,4-2-16 15,0-3 0-15,-1-2-384 0,4-1-160 0,5 3 128 16,2 1-128-16,3-4 0 0,-2-2 128 0,-1-1-128 15,-2-3 0-15,-1-3 160 0,-3-4-160 0,-3-6 192 0,-1 0-192 16,-4-6 256-16,0-2-64 0,-8 2-16 0,0 0 0 16,0 0 16-16,22-48 16 0,-18 25 0 0,-1-1 0 15,0-5-208-15,-1 5 0 0,0 7 128 0,-1-7-128 0,0-8 0 16,0-13-208-16,2-4 32 0,-1 3 16 16,1 5-1056-16,0 3-224 0,1 3-32 0,-4 35-15744 15</inkml:trace>
  <inkml:trace contextRef="#ctx0" brushRef="#br0" timeOffset="196298.3">24114 13264 23951 0,'-16'9'1056'0,"10"-6"224"0,0-3-1024 0,2 1-256 16,1-1 0-16,2 0 0 0,1-1 1024 0,1-2 160 15,2-3 32-15,-3 6 0 0,0 0-128 0,0 0 0 16,0 0-16-16,48-44 0 0,-48 44-528 0,0 0-96 16,0 0-32-16,59-9 0 0,-44 14-416 0,-5 1 128 0,-2 4-128 15,-6 0 0-15,-1 2 0 0,-4 2 0 0,-5 3 0 0,-2-1 0 16,-2 0 128-16,-2 1-128 0,1-4 128 0,-1 2-128 16,2 1 704-16,1-1 48 0,1-2 16 0,4-3 0 15,2 0 96-15,1-1 32 0,3 0 0 0,4-3 0 16,2 1-576-16,3-1-96 0,1 1-32 0,2-5 0 15,4 2-192-15,-16-4 0 0,41 2 128 0,-41-2-128 0,48-6 0 16,-48 6 0-16,51-12 0 0,-51 12 0 16,52-19-1664-1,-52 19-208-15</inkml:trace>
  <inkml:trace contextRef="#ctx0" brushRef="#br0" timeOffset="196486.98">24476 12717 15663 0,'2'0'1392'0,"0"0"-1120"16,0-2-272-16,0 4 0 0,0 0 3296 0,2 2 608 16,3 5 112-16,6 7 16 0,4 12-1136 0,4 17-224 15,-1 7-48-15,-3 10-16 0,-3 1-1616 0,-6 3-320 16,-5 10-64-16,-8 1-16 0,-6-2-272 0,-8-2-64 16,-4-3-16-16,-6-2 0 0,-4-3-240 0,-5-6 0 15,-3-4 0-15,-4 0-18960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6:25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2303 0 0,'5'5'1154'0'0,"13"17"307"0"0,1 0 1 0 0,1-2-1 0 0,1 0 1 0 0,39 29-1 0 0,104 56 388 0 0,-122-79-1321 0 0,94 54 358 0 0,160 108 748 0 0,-114-42-696 0 0,105 74 406 0 0,40-31-274 0 0,72 49-356 0 0,-374-221-574 0 0,-2 2 0 0 0,37 36 0 0 0,-46-41 8 0 0,-2 1-1 0 0,0 0 0 0 0,-1 1 1 0 0,-1 0-1 0 0,12 23 0 0 0,-12-17 5 0 0,0-1 0 0 0,2 0 0 0 0,27 37 0 0 0,-33-52-152 0 0,0-1 0 0 0,1 1 0 0 0,-1-2 0 0 0,1 1 0 0 0,0-1 0 0 0,1 0 0 0 0,12 6 0 0 0,4 0 0 0 0,15 5 0 0 0,76 36 0 0 0,-95-41 0 0 0,0 1 0 0 0,-1 2 0 0 0,28 22 0 0 0,-36-26-38 0 0,-5-4-56 0 0,0 0 0 0 0,-1 0 0 0 0,1 0 0 0 0,-1 0 1 0 0,0 1-1 0 0,-1 0 0 0 0,1 0 0 0 0,5 10 1 0 0,-9-11-617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6:26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1416 2303 0 0,'-4'2'8449'0'0,"13"-4"-7951"0"0,72-21 2758 0 0,-78 22-3052 0 0,9-4-20 0 0,35-15-7 0 0,-35 15-3 0 0,4-2-12 0 0,48-23-2 0 0,-36 16 0 0 0,22-9 0 0 0,-24 11-1 0 0,29-11-6 0 0,-28 11-1 0 0,29-11 0 0 0,-26 10 0 0 0,34-14 0 0 0,-31 13 0 0 0,36-16-2 0 0,-33 14-12 0 0,39-19-2 0 0,-38 18 0 0 0,35-14-12 0 0,-34 15-58 0 0,42-21-40 0 0,-39 19 38 0 0,65-30-48 0 0,87-38-16 0 0,-60 23 54 0 0,-59 24-44 0 0,35-16-10 0 0,-5 5 0 0 0,-24 13 11 0 0,-49 22 32 0 0,49-24-33 0 0,10-5 4 0 0,-6 4 50 0 0,-58 27-40 0 0,37-15 114 0 0,8-2 54 0 0,-3 1-8 0 0,2-3-8 0 0,-23 10-90 0 0,-35 17-12 0 0,3-3-2 0 0,47-23 0 0 0,-46 23 3 0 0,-3 2 10 0 0,38-21 3 0 0,-39 20 90 0 0,0 1-82 0 0,59-30 438 0 0,-59 29-489 0 0,63-33 577 0 0,-39 24-333 0 0,18-10-291 0 0,0-4-73 0 0,-4 3-161 0 0,-23 14-2368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6:28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4 6911 0 0,'0'0'39'0'0,"0"0"0"0"0,0-1 0 0 0,0 1-1 0 0,0 0 1 0 0,0 0 0 0 0,0 0 0 0 0,0 0-1 0 0,0 0 1 0 0,0-1 0 0 0,0 1 0 0 0,0 0-1 0 0,-1 0 1 0 0,1 0 0 0 0,0 0 0 0 0,0 0-1 0 0,0 0 1 0 0,0-1 0 0 0,0 1 0 0 0,0 0-1 0 0,0 0 1 0 0,-1 0 0 0 0,1 0 0 0 0,0 0-1 0 0,0 0 1 0 0,0 0 0 0 0,0 0 0 0 0,-1 0-1 0 0,1 0 1 0 0,0 0 0 0 0,0 0 0 0 0,0 0-1 0 0,0 0 1 0 0,-1 0 0 0 0,1 0 0 0 0,0 0-1 0 0,0 0 1 0 0,0 0 0 0 0,0 0 0 0 0,0 0-1 0 0,-1 0 1 0 0,1 0 0 0 0,0 0 0 0 0,0 0-1 0 0,0 0 1 0 0,0 0 0 0 0,0 0 0 0 0,-1 1-1 0 0,1-1 1 0 0,0 0 0 0 0,0 0 0 0 0,0 0-1 0 0,-7 12 1728 0 0,-4 19 479 0 0,-24 144 2666 0 0,21-92-3873 0 0,-11 37 97 0 0,9-51-813 0 0,4 0 0 0 0,-5 78 0 0 0,17-141-321 0 0,0 0 1 0 0,0 0-1 0 0,1 0 0 0 0,-1 0 0 0 0,2 0 0 0 0,-1 0 0 0 0,1 0 1 0 0,0 0-1 0 0,0 0 0 0 0,6 10 0 0 0,-6-13-1 0 0,0 1 0 0 0,0-1 0 0 0,1 0 0 0 0,0 0 0 0 0,-1 0 0 0 0,1 0 0 0 0,1 0 0 0 0,-1-1 0 0 0,0 1 0 0 0,0-1 0 0 0,1 0-1 0 0,0 0 1 0 0,-1 0 0 0 0,1 0 0 0 0,0-1 0 0 0,7 3 0 0 0,14-3 0 0 0,41-3 0 0 0,7-5 0 0 0,2-4 0 0 0,7 0 0 0 0,0 0 0 0 0,-10 6 11 0 0,-53 5 10 0 0,23 4 1 0 0,6 4-12 0 0,-44-7-97 0 0,0 0 0 0 0,0 0 0 0 0,0 0 0 0 0,-1 1 0 0 0,1-1-1 0 0,0 1 1 0 0,-1 0 0 0 0,1 0 0 0 0,-1 1 0 0 0,0-1 0 0 0,0 1 0 0 0,1-1-1 0 0,2 5 1 0 0,-4-5-13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6:28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1319 215 455 0 0,'-8'-15'429'0'0,"-1"1"0"0"0,0-1 0 0 0,-1 2 0 0 0,0-1 0 0 0,-1 1 0 0 0,-1 1 0 0 0,0 0 0 0 0,0 0 0 0 0,-1 1 0 0 0,-1 1 0 0 0,0 1 0 0 0,0-1 0 0 0,-1 2 0 0 0,0 0 0 0 0,0 1 0 0 0,-1 1 0 0 0,0 0 0 0 0,0 1 0 0 0,-1 1 0 0 0,1 0 0 0 0,-1 1 0 0 0,0 1 0 0 0,-18 0 0 0 0,2 3 272 0 0,-1 2-1 0 0,1 1 0 0 0,0 2 1 0 0,0 1-1 0 0,0 2 1 0 0,1 1-1 0 0,-43 19 0 0 0,30-8-227 0 0,1 2 0 0 0,1 2 0 0 0,1 2 0 0 0,-52 44 0 0 0,55-37-297 0 0,1 1 1 0 0,2 3-1 0 0,1 0 0 0 0,2 3 0 0 0,2 0 1 0 0,-35 61-1 0 0,47-66-48 0 0,1 0-1 0 0,2 1 1 0 0,1 1 0 0 0,2 1-1 0 0,2 0 1 0 0,1 0 0 0 0,2 1-1 0 0,-4 68 1 0 0,10-68-89 0 0,3 1-1 0 0,1-1 1 0 0,2 1-1 0 0,2-1 1 0 0,1 0 0 0 0,19 58-1 0 0,-16-71-50 0 0,1 0-1 0 0,1 0 0 0 0,1-1 0 0 0,1-1 0 0 0,1 0 1 0 0,1-1-1 0 0,2-1 0 0 0,0 0 0 0 0,39 36 1 0 0,-18-25-78 0 0,1-2 1 0 0,2-2-1 0 0,0-2 1 0 0,2-2-1 0 0,1-1 1 0 0,1-3-1 0 0,1-2 1 0 0,93 27-1 0 0,-85-35-38 0 0,8-5 6 0 0,31-7 20 0 0,-71-2 72 0 0,0-1-1 0 0,25-7 0 0 0,-24 4-6 0 0,38-17 0 0 0,15-16-18 0 0,-56 26 50 0 0,25-20-1 0 0,21-25 6 0 0,-1-10 0 0 0,-5-9 12 0 0,-33 36 27 0 0,-1-1 0 0 0,-2-1 1 0 0,-3-1-1 0 0,-1-1 0 0 0,19-60 0 0 0,-27 58 69 0 0,-3-1-1 0 0,-1 0 1 0 0,-3-1 0 0 0,-1 1-1 0 0,-3-1 1 0 0,-2 0 0 0 0,-2 0-1 0 0,-12-69 1 0 0,5 59 28 0 0,-3 0 0 0 0,-28-80 0 0 0,32 117-104 0 0,-1 0 0 0 0,-1 0 0 0 0,0 1 0 0 0,-2 1 0 0 0,-1 0 0 0 0,0 1 0 0 0,-2 0 0 0 0,0 1 0 0 0,-21-20 0 0 0,12 17-521 0 0,-2 2-1 0 0,0 0 0 0 0,-56-29 1 0 0,33 23-6641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6:29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52 6911 0 0,'-14'3'5907'0'0,"20"-5"-4574"0"0,-1 1-737 0 0,15-2 2322 0 0,-19 3-2774 0 0,47-6 285 0 0,-36 5 380 0 0,3-2-433 0 0,45-7-100 0 0,-45 7-41 0 0,-1 2-10 0 0,2-1-151 0 0,48-3 266 0 0,-51 3-280 0 0,39 1 234 0 0,19 0 25 0 0,6-2-46 0 0,-21 0-145 0 0,-26 2-34 0 0,34 0-20 0 0,-31 0-2 0 0,47 0 1 0 0,13 0 6 0 0,2 5-12 0 0,0 0-43 0 0,-1-2 18 0 0,5-1-20 0 0,1-5 20 0 0,-2 1-31 0 0,-9 2-11 0 0,-8 1 0 0 0,-4 2 0 0 0,-1 0 0 0 0,15-4 67 0 0,-14-1 26 0 0,-3 1-10 0 0,-59 1-73 0 0,-1 0 18 0 0,28 1 0 0 0,2 1-6 0 0,-19 0 20 0 0,46 3-20 0 0,10-1 20 0 0,-18-2-20 0 0,-38 0 20 0 0,39-2-31 0 0,0 0 0 0 0,-40 2 31 0 0,21 2-20 0 0,-22-1 20 0 0,23 1-19 0 0,39 1 101 0 0,-35-1-71 0 0,0 1-31 0 0,-30-3 20 0 0,29 1-31 0 0,4 0 0 0 0,-42-1-5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6:30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63 124 4143 0 0,'-62'5'7108'0'0,"75"-3"-2415"0"0,25 3-3334 0 0,-37-4-781 0 0,7 0-284 0 0,2 1-189 0 0,-4-1 80 0 0,1 0 0 0 0,0 0 0 0 0,13-1 1 0 0,-9 1-99 0 0,36-1 534 0 0,21-3-327 0 0,-3 0-47 0 0,8-1-112 0 0,8-1-34 0 0,-15 0-28 0 0,8-1 11 0 0,-4 2 3 0 0,-4-1 2 0 0,9-1 223 0 0,-60 5-275 0 0,0 0 132 0 0,29-5 1 0 0,-1-2-26 0 0,-32 6 136 0 0,1 0-144 0 0,38-9 0 0 0,-37 9 96 0 0,-2-1-137 0 0,31-9-6 0 0,-31 9 143 0 0,-1-1-160 0 0,33-13 1 0 0,-32 12 85 0 0,-1 1-97 0 0,29-13-65 0 0,-29 13-71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6:42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3 2759 0 0,'-4'-3'6611'0'0,"1"13"-4948"0"0,-10 74 5255 0 0,-31 190-2526 0 0,16-104-4050 0 0,24-126-255 0 0,1 83 0 0 0,3-122-81 0 0,1 0-1 0 0,-1 0 1 0 0,1-1 0 0 0,0 1-1 0 0,0 0 1 0 0,1-1-1 0 0,-1 1 1 0 0,1-1 0 0 0,0 1-1 0 0,0-1 1 0 0,0 0-1 0 0,1 0 1 0 0,0 0 0 0 0,0 0-1 0 0,0 0 1 0 0,0-1-1 0 0,0 1 1 0 0,1-1 0 0 0,-1 0-1 0 0,1 0 1 0 0,0 0-1 0 0,0 0 1 0 0,0-1 0 0 0,9 4-1 0 0,12-1-5 0 0,42-1 0 0 0,5-5 0 0 0,-2 1 0 0 0,-50 0 0 0 0,-6 0 0 0 0,-1 0 0 0 0,19 4 0 0 0,-17-1-14 0 0,-13-2 3 0 0,1 0-1 0 0,-1 0 0 0 0,1 0 0 0 0,-1-1 0 0 0,1 1 1 0 0,-1-1-1 0 0,1 0 0 0 0,0 1 0 0 0,-1-1 0 0 0,1 0 1 0 0,-1-1-1 0 0,1 1 0 0 0,0 0 0 0 0,3-2 0 0 0,-3-2-1180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6:43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2 3679 0 0,'-1'-1'195'0'0,"-1"1"0"0"0,1 0 0 0 0,-1 0 0 0 0,1 0 0 0 0,-1 0 0 0 0,0 0 0 0 0,1 0 0 0 0,-1 0 0 0 0,1 0 0 0 0,-1 1 0 0 0,1-1 0 0 0,-1 0 0 0 0,1 1 0 0 0,-1 0 1 0 0,1-1-1 0 0,-1 1 0 0 0,1 0 0 0 0,0 0 0 0 0,-1 0 0 0 0,-1 2 0 0 0,-26 22 2105 0 0,16-11-1252 0 0,0 1 1 0 0,1 0-1 0 0,1 1 0 0 0,-17 33 0 0 0,-27 76 2546 0 0,39-80-3212 0 0,2 1 1 0 0,2 1-1 0 0,1 0 0 0 0,3 0 1 0 0,2 1-1 0 0,2 0 0 0 0,2 0 1 0 0,9 94-1 0 0,-5-126-368 0 0,1 0 0 0 0,1-1-1 0 0,0 1 1 0 0,1-1 0 0 0,1 0-1 0 0,1 0 1 0 0,10 18 0 0 0,-11-23-139 0 0,0 0 0 0 0,1-1 0 0 0,0 1 0 0 0,0-1 0 0 0,1-1 0 0 0,1 0 0 0 0,-1 0 0 0 0,1 0 0 0 0,1-1 0 0 0,16 10 0 0 0,-21-15-430 0 0,0 0-1 0 0,1 0 1 0 0,-1 0 0 0 0,7 1 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6:43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4143 0 0,'0'0'498'0'0,"7"7"1428"0"0,59 74 5463 0 0,-1 0-4119 0 0,67 83-1449 0 0,-128-159-1989 0 0,20 21 187 0 0,-6-14-3500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6:44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 5063 0 0,'-4'3'325'0'0,"0"0"-1"0"0,1 0 1 0 0,-1 1-1 0 0,1-1 1 0 0,-1 1-1 0 0,1 0 0 0 0,0 0 1 0 0,-4 8-1 0 0,-4 7 631 0 0,-79 137 5487 0 0,-4-2-3416 0 0,75-127-3325 0 0,13-17-249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30T11:52:07.7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28906 9334 9215 0,'-2'0'816'0,"1"0"-656"16,1 0-160-16,0 0 0 0,0 3 896 0,0 0 160 16,0 4 32-16,-1 8 0 0,0 9 736 0,1 7 160 0,0 13 16 0,0 9 16 15,1 8 224-15,-1 8 32 16,1 4 16-16,-2 9 0 0,1 9-672 0,0 4-128 15,1 7-16-15,-2 2-16 0,0-3-672 0,-3-2-128 16,0-1-16-16,-1-3-16 0,0-4-144 0,-2 0-32 16,0-2 0-16,-1-8 0 0,1 2-288 0,-2-10-160 0,2-6 160 0,-2-4-160 15,2-4 0-15,-2-4 0 0,3-8 0 16,-2-9 0-16,3-1-256 0,-1-8 64 0,0-7 16 16,1-5 0-1,0-4-640-15,0-7-128 0,1-6-16 0,1-4-9472 16,1-8-1872-16</inkml:trace>
  <inkml:trace contextRef="#ctx0" brushRef="#br0" timeOffset="595.16">29039 9183 11519 0,'-7'2'256'0,"1"-2"48"0,1 2 16 0,2-2 0 0,3-2-320 0,4 2 0 0,0 0 0 0,1 0 0 0,-5 0 1264 0,0 0 192 16,0 0 32-16,75 0 16 0,-75 0 352 0,90 4 80 15,-90-4 16-15,113 9 0 0,-51-6-448 0,7 4-96 16,6-4 0-16,8 3-16 0,6 1-704 0,1-1-144 15,-3-3-32-15,4 4 0 0,7-1-32 0,5 3-16 16,-2 0 0-16,1-1 0 0,3-2 128 0,5 0 32 16,6 0 0-16,-2-6 0 0,-4 3-384 0,-4-6-80 15,-3 3-16-15,-8 0 0 16,-8 0-480-16,-7 0-112 0,-5 0 0 0,-2 0-16 16,-1-2-32-16,-8 2 0 0,-7 2 0 0,-7 1 0 0,-50-3 224 0,75 6 32 15,-75-6 16-15,61 4 0 0,-61-4 224 0,52 6 0 16,-52-6 192-16,0 0-192 0,59 10 576 0,-59-10 16 15,0 0 0-15,0 0 0 0,0 0 0 0,42 15 0 0,-42-15 0 16,2 7 0-16,0-3-16 0,-4 1 0 0,1 1 0 16,-1-2 0-16,-2 2-144 0,0 0-48 0,1 1 0 0,-1 2 0 15,-1 3-64-15,-2 5 0 0,-1 5-16 0,-1 3 0 16,1 4-112-16,-3 12 0 0,0 10-16 0,-3 11 0 16,-1 6 0-16,-3 7 0 0,2 4 0 0,-3 9 0 15,0 10 96-15,0 4 32 0,-1 8 0 0,-1 2 0 16,2 0 48-16,1-4 16 0,-1-4 0 0,3-5 0 15,1-4-144-15,2-4-32 0,2-2 0 0,-1-5 0 16,1-7-192-16,3-5 0 0,1-3 128 0,2-6-128 16,2-2 0-16,2-3 0 0,-1-5 0 0,2-4-160 15,2-7-160-15,-1-4-48 0,0-5 0 0,-1-5 0 16,-1-4-496-16,-2-4-96 0,2-5-32 16,-3-6-17168-16</inkml:trace>
  <inkml:trace contextRef="#ctx0" brushRef="#br0" timeOffset="1529.32">28507 11696 14735 0,'7'3'1312'0,"0"0"-1056"15,-7-3-256-15,0 0 0 0,0 0 1760 0,0 0 288 16,67-6 64-16,-23 6 16 0,16-3-784 0,16 2-144 15,21 1-48-15,12 0 0 0,7 0 368 0,5 0 64 16,3 4 16-16,6-1 0 0,3-3-192 0,3 3-16 16,-2 3-16-16,0 0 0 0,4-2-592 0,-5 0-112 15,-4 2-32-15,-5 0 0 0,-3-4-368 0,-8 2-80 16,-4 2 0-16,-4-3-16 0,2 0-176 0,-10-1 0 16,-4-2 0-16,-5-2 0 0,-4 2 0 0,-5-3 0 15,-5-2 0-15,-4 1 0 0,-4-2 0 0,-9 0 0 16,-9-2 0-16,-1 2 0 0,-2 0-320 0,-3 0-64 15,-42 6 0-15,72-21-11264 16,-72 21-2272-16</inkml:trace>
  <inkml:trace contextRef="#ctx0" brushRef="#br0" timeOffset="2396.32">29269 9179 10127 0,'-22'-9'896'0,"6"3"-704"0,1 0-192 0,5 2 0 0,5 2 704 0,3 1 128 16,-1 1 0-16,-3-3 16 0,-3-1 1120 0,-1 1 208 16,2 3 64-16,0 0 0 0,6 3-384 0,3 1-64 15,5 6 0-15,4 5-16 0,5 7-240 0,6 7-32 16,6 9-16-16,4 5 0 0,3 5-240 0,5 6-48 16,7 9-16-16,8 5 0 0,8 7-464 0,7 4-80 15,12 5-32-15,-2-3 0 0,-6-8-304 0,-1-2-64 16,2-1-16-16,4 0 0 0,6 2-224 0,-4-3 144 15,-3-1-144-15,-7-2 128 0,-4-3-128 0,-3-3 0 0,-2 3 0 0,0 0 128 16,-1-3-128-16,-3-2 128 0,-3-1-128 16,-7-4 128-16,-5-6 112 0,-1 1 16 15,-2 2 0-15,-2-5 0 0,-4-4-128 0,-2 0-128 16,-2-3 176-16,0 2-176 0,-1-2 128 0,-1-3-128 0,-2-3 0 16,-4 0 0-16,0-1 128 0,-2-2-128 0,-1-1 0 15,-1-2 0-15,-2-1 0 0,-1-3 0 0,1-2 0 0,-3-3 0 16,-1-3-336-16,0-2-32 0,-1-2 0 0,0-4-18000 15</inkml:trace>
  <inkml:trace contextRef="#ctx0" brushRef="#br0" timeOffset="3066.11">31417 9345 5519 0,'-5'2'496'0,"0"-2"-496"0,1 0 0 0,2 0 0 15,0-2 1280-15,0 2 144 0,1 2 48 0,-3-2 0 16,-1 0 720-16,-2 3 160 0,-4 0 16 0,-3 6 16 15,-1 2 352-15,-3 7 64 0,-4 5 16 0,-6 8 0 16,-3 7-640-16,-6 12-128 0,-8 7-32 0,-6 7 0 0,-1 8-896 0,-5 2-176 16,-3 11-48-16,-8 9 0 15,-8 8-464-15,-1-2-112 0,6-14 0 0,-5 6-16 0,-5 5-112 0,-5-1 0 16,3 1-16-16,6-4 0 0,10-12-176 0,4-2 160 16,3 1-160-16,6-5 160 0,8-8-160 0,3-5 0 15,5-1 0-15,3-7 0 0,4-1 0 0,1-2 0 16,3-4 0-16,2-6 0 0,-1-2 0 0,3-2 0 15,-1-2 0-15,2-7 0 0,5-2 0 0,0-1 0 16,2-6-144-16,0-1 144 0,4-4-288 0,3-5 0 0,2-6 0 0,1-3 0 31,4-3-1248-31,2-9-240 0</inkml:trace>
  <inkml:trace contextRef="#ctx0" brushRef="#br0" timeOffset="3812.43">30864 10413 15663 0,'-7'9'1392'0,"1"-7"-1120"0,1 2-272 0,2-4 0 0,2 0 1280 0,1 0 208 0,1 0 48 0,-1 0 0 16,0 0 368-16,0-4 80 15,2 4 0-15,-1-2 16 0,2-2-592 0,0 2-112 16,1-2-16-16,-1 2-16 0,1-2-496 0,0 0-80 0,1-2-32 0,0 1 0 16,0-1-352-16,0 2-80 15,0-2-16-15,-2 2 0 0,2-2-208 0,-1 2 176 0,-2-1-176 0,0 2 160 16,-1-1-32-16,0 4-128 0,-1-4 192 0,0 4-64 15,-1-2 128-15,1-1 0 0,-1 2 16 0,1-1 0 16,0-1-112-16,0 2-32 0,1 1 0 0,0-3 0 16,2 0-128-16,-1 0 0 0,2 2 0 0,-1-2 0 15,1 1 0-15,0 1 0 0,-4 1 0 0,0 0 0 16,0 0 0-16,0 0 0 0,0 0 0 0,0 0 0 16,0 0 192-16,0 0-32 0,0 0-16 0,0 0 0 0,0 0 128 0,0 0 32 15,0 0 0-15,2-13 0 16,-5 13-144-16,-1 2-32 0,0 0 0 0,0-2 0 15,1 3-128-15,-1-3 128 0,0 1-128 0,2 1 128 0,-1 1-128 0,0 0 0 16,0 0 0-16,1 1 0 0,-1-1 0 0,1 0 0 16,-1 1 0-16,1 2 0 0,-1-4 0 0,0 3 0 15,-1 1 0-15,-1 1 0 0,-1 1 0 0,1-2 0 16,-3 4 0-16,2-1 0 0,-1 1 0 0,-1 0 0 16,1 0 0-16,0-2 0 0,0 2 0 0,1-1 0 15,0-2 0-15,1 2 0 0,0-2 0 0,0 2 0 16,2-3 0-16,0 0 0 0,2-2 0 15,0 2 0-15,-1-3 0 0,4 0 0 0,0 0 0 0,1-3 0 0,0 1 0 16,3-1 0 0,1 3-640-16,0-3-176 0,-7 0-16 0,0 0-16352 0</inkml:trace>
  <inkml:trace contextRef="#ctx0" brushRef="#br0" timeOffset="4226.14">31045 10359 6383 0,'-9'-4'128'0,"4"2"48"0,2-1 0 0,-2-1 16 0,1 3-192 0,1-1 0 0,1 2 0 0,-3-3 0 16,0 2 2176-16,-6-4 416 0,-3 1 80 0,-2 1 16 0,0 3-112 16,-2 0-16-16,0 1 0 0,0 4 0 0,-1-1-832 15,2 4-192-15,-3 2-16 0,0 2-16 0,4 5-496 16,1-1-112-16,2 0 0 0,3 0-16 0,1 0-240 0,2 0-64 16,3 1 0-16,2-3 0 0,3-2 0 0,3 1 0 15,2-1 0-15,2-5 0 0,4 2-320 0,-12-9-64 16,0 0 0-16,40 16-16 0,-40-16-176 0,0 0 0 0,0 0 0 0,66 3 0 15,-66-3 0 1,0 0 0-16,59-15 0 0,-59 15 0 0,0 0 0 0,52-32 0 16,-52 32 0-16,0 0 0 0,34-35-160 0,-34 35-16 15,0 0 0-15,21-47 0 16,-18 31-336-16,-3 1-64 0,-1 1 0 0,-1 2-16 16,-2-2-560-16,-2 2-96 0,-2 0-32 0,1 2-13360 0</inkml:trace>
  <inkml:trace contextRef="#ctx0" brushRef="#br0" timeOffset="4611.29">31392 10466 17503 0,'-7'-3'768'0,"1"-1"176"0,0-1-752 0,1 4-192 0,1-2 0 0,0 3 0 0,3 3 1264 15,-5-3 208-15,-7-3 64 0,-5 3 0 0,-3 3 448 0,-1 0 80 16,2 4 32-16,1 3 0 0,4-2-736 0,3 2-144 16,2 0-16-16,1 2-16 0,3 1-480 0,4-3-112 15,1 2-16-15,3 0 0 0,3-2-176 0,2 3-32 16,3-6-16-16,-10-7 0 0,28 19-224 0,-28-19-128 15,0 0 160-15,54 16-160 0,-54-16 0 0,0 0 0 16,54 6 0-16,-54-6 0 0,0 0 0 0,0 0 0 0,66-13 0 0,-66 13 0 16,0 0 0-16,0 0 0 0,38-35 0 15,-38 35 0-15,4-25 0 0,-7 11-240 16,-3-1 80-16,-2 2 16 16,-5-2-416-16,-2 1-80 0,-3 0 0 0,-3-3-15536 0</inkml:trace>
  <inkml:trace contextRef="#ctx0" brushRef="#br0" timeOffset="5421.47">29073 10533 11967 0,'-8'5'1072'0,"2"-4"-864"0,5 2-208 0,1-6 0 0,1 3 1664 0,0-1 304 15,0 1 48-15,-1 0 16 0,0 0-512 0,3-2-112 16,3-1 0-16,-6 3-16 0,0 0-192 0,0 0-48 16,0 0 0-16,62-32 0 0,-62 32-384 0,0 0-96 15,59-35-16-15,-59 35 0 0,0 0-384 0,65-42-80 16,-65 42 0-16,0 0-16 0,50-37-176 0,-50 37 128 0,0 0-128 0,0 0 128 16,0 0 0-16,0 0 0 0,0 0 0 0,0 0 0 15,0 0 256-15,0 0 64 16,0 0 0-16,31 23 0 0,-37-5-144 0,-1 2-32 15,-1 1 0-15,1 1 0 0,-1-3-512 0,3 0-96 16,2 1-32-16,1-2-9696 16,5-2-1952-16</inkml:trace>
  <inkml:trace contextRef="#ctx0" brushRef="#br0" timeOffset="5703.26">29424 10663 27647 0,'-10'2'1216'0,"4"1"256"0,2-3-1168 0,3-3-304 0,2 1 0 0,1 1 0 0,1-2 560 0,1 0 48 15,-4 3 16-15,0 0 0 16,0 0 336-16,45-35 80 0,-45 35 16 0,0 0 0 0,55-41-400 16,-55 41-80-16,0 0 0 0,55-48-16 0,-55 48-336 0,0 0-64 15,49-41-16-15,-49 41 0 0,0 0-144 0,0 0 0 16,0 0 0-16,42-35 0 0,-41 35 176 0,-2 3-48 15,-1 2-128-15,-1 4 192 0,-1 0 256 0,-1 6 32 16,-1 1 16-16,-2 3 0 0,4 1-336 0,-1-1-160 16,1 3 160-16,0-3-160 15,4 4-384-15,1-2-192 0,3-3-16 0,4-1-16032 0</inkml:trace>
  <inkml:trace contextRef="#ctx0" brushRef="#br0" timeOffset="7065.22">30009 9692 3679 0,'-7'3'320'0,"1"-1"-320"0,1-2 0 0,2 1 0 0,1-1 1280 0,1 0 192 0,1 0 48 0,-1 0 0 15,-2 3 896-15,0-6 176 16,0 3 32-16,3-1 16 0,1-1-672 0,2-2-144 15,2-1-32-15,1 1 0 0,0 1-720 0,2-4-160 16,-8 7-16-16,0 0-16 0,0 0-320 0,49-30-64 16,-49 30-16-16,0 0 0 0,47-29-208 0,-47 29-32 0,0 0-16 0,46-30 0 15,-46 30-224-15,0 0 144 0,0 0-144 0,41-34 128 16,-35 29-128-16,-2 1 0 0,-3 0 144 0,-1 4-144 16,-1 0 464-16,-2 0 32 0,-2 4 0 0,-2 2 0 15,1 3 112-15,-2 2 32 0,-1 4 0 0,0 1 0 16,-1 3-256-16,1-1-64 0,0 2 0 0,2 1 0 15,0-1-176-15,2 2-144 0,0-2 192 0,2-2-192 16,3 1 0-16,1-6 0 0,2 2-240 16,1-5 80-16,2 0-1664 0,0-1-336 15</inkml:trace>
  <inkml:trace contextRef="#ctx0" brushRef="#br0" timeOffset="7437.65">30432 9717 6447 0,'-4'-6'576'0,"0"-2"-576"0,2 2 0 0,0 4 0 0,1-2 1488 0,1 2 192 16,-1-1 48-16,-2-1 0 0,0-2 384 0,-2-1 64 15,-1-2 32-15,-4 3 0 0,0 2-16 0,-3 2 0 0,0 4 0 0,-1 4 0 16,-1 2-912-16,-1 3-176 15,2 3-32-15,0 0-16 0,3 2-96 0,1 1 0 16,2-1-16-16,6 0 0 0,2-1-224 0,4-2-32 16,4 0-16-16,5-1 0 0,-13-12-448 0,0 0-96 0,47 23 0 0,-47-23-128 15,0 0 0-15,62 15 0 0,-62-15 0 0,0 0 0 16,74 0 0-16,-74 0 0 16,0 0 0-16,0 0 0 0,69-13-256 0,-69 13-48 0,0 0-16 0,0 0 0 31,49-37-208-31,-41 24-48 0,-3-3-16 0,-3 1 0 15,0 4-112-15,-6-4-32 0,-1 2 0 16,-5-2 0-16,-2 1-112 0,-3-1-32 16,-5 2 0-16,-2 0-8208 0,-2 4-1664 0</inkml:trace>
  <inkml:trace contextRef="#ctx0" brushRef="#br0" timeOffset="8056.22">30324 11238 2751 0,'-9'-1'256'0,"2"-2"-256"0,2 3 0 0,0-2 0 15,3 1 1920-15,-2 1 320 0,-1 0 80 0,-5 0 16 16,-5-3-320-16,-5-1-64 0,-3 4-16 0,-1 2 0 0,2 0-160 0,0 4-48 15,2 0 0-15,1 2 0 0,6 1-560 0,-1-1-112 16,2 3-32-16,2 2 0 0,1 2-368 0,2-3-80 16,2 0 0-16,3-1-16 0,0 4 656 0,2-2 144 15,3 0 32-15,0 0 0 16,4-1-1744-16,0-2-352 0,3-1-64 0,1 0 0 0,3-2 768 0,2-1 0 16,-16-6 144-16,0 0-16 0,58 6 0 0,-58-6-128 15,0 0 192-15,63-12-64 0,-63 12-128 0,0 0 0 16,56-39 0-16,-56 39 0 0,0 0 0 0,33-50 0 15,-27 31 128-15,-2 0-128 0,-2 3-192 0,-2-2-64 16,-2 2 0-16,-1 0-16 16,-2 1-1472-16,-1 2-304 0</inkml:trace>
  <inkml:trace contextRef="#ctx0" brushRef="#br0" timeOffset="10546.48">30420 11395 11967 0,'-3'0'1072'0,"0"0"-864"15,3 0-208-15,0 0 0 0,1 0 960 0,-1 0 160 16,0 0 32-16,2 0 0 0,-1-2 464 0,0 2 112 16,3-4 0-16,1-1 16 0,1 1-128 0,-6 4-16 0,0 0-16 0,0 0 0 15,0 0-528-15,47-32-96 0,-47 32-32 0,0 0 0 16,0 0-448-16,0 0-96 0,56-41 0 0,-56 41-16 15,0 0-240-15,0 0-128 0,50-44 128 0,-50 44-128 16,0 0 0-16,0 0 0 0,0 0 0 0,40-39 0 16,-36 34 0-16,-3 4 0 0,-1-2 0 0,-1 3 0 15,-1 1 128-15,0 1-128 0,-2 2 128 0,2 2-128 16,-2 0 352-16,0 3 0 0,-1 1 0 0,2 2 0 16,-1 4-64-16,0-2-16 0,1 4 0 0,0-1 0 15,1 1-80-15,0 1-32 0,1-3 0 0,0 0 0 16,1-1-160-16,0-2 0 0,1 0 144 0,0-1-144 15,1-2-368 1,-1 0-144-16,1-2-16 0,1 0-9888 0,-1 0-1968 0</inkml:trace>
  <inkml:trace contextRef="#ctx0" brushRef="#br0" timeOffset="10788.96">30477 11490 4607 0,'-1'-2'192'0,"0"1"64"0,1-2-256 0,0 3 0 16,1 0 0-16,0-2 0 0,1 4 1680 0,0-2 304 16,3-2 48-16,1 0 16 0,2 2 1520 0,0 0 304 15,-8 0 64-15,0 0 16 0,0 0-1184 0,0 0-224 16,62-2-48-16,-62 2-16 0,0 0-1344 0,49 2-272 0,-49-2-48 0,0 0-16 15,61 0-608-15,-61 0-192 0,0 0 0 0,62 0-16848 16</inkml:trace>
  <inkml:trace contextRef="#ctx0" brushRef="#br0" timeOffset="34416.68">29264 9237 3679 0,'0'0'320'0,"0"0"-320"0,-1 0 0 0,1 0 0 15,0 0 1024-15,0 0 128 0,-1 0 16 0,0 0 16 16,-2 0 448-16,1-1 96 0,-1 1 0 0,1 1 16 15,0-1-208-15,0 0-64 0,1 3 0 0,-1-3 0 16,1-4-432-16,0-1-80 0,0 1-32 0,-1 3 0 16,1-1-224-16,1-1-32 0,-1-1-16 0,1 1 0 15,1-3-144-15,-1 3-48 0,1-1 0 0,1 1 0 16,0 0-336-16,-1-1-128 0,2 4 0 0,-2-2 0 16,2 0 0-16,-2 0 0 0,1 0 0 0,0-1 0 15,0 2 0-15,-1 1 0 0,1 0 0 0,-1 0 0 16,-1 0 0-16,1 0 0 0,-1 1 0 0,0 2 0 0,0-1 0 0,-1 0 0 15,1 0 0-15,-1 0 0 16,-1-2-416-16,1 0-128 0,0 2-32 0,0-2-10816 0</inkml:trace>
  <inkml:trace contextRef="#ctx0" brushRef="#br0" timeOffset="34953.87">29294 9351 2751 0,'-6'-1'256'0,"1"-4"-256"16,2 4 0-16,2-2 0 0,1 1 2368 0,0 0 416 15,1-1 96-15,1-4 0 0,0-1-896 0,4-2-176 16,2-5-32-16,-8 15-16 0,0 0-512 0,38-42-96 16,-38 42-32-16,0 0 0 0,53-41-800 0,-53 41-144 15,0 0-48-15,62-31 0 16,-62 31-976-16,0 0-208 0</inkml:trace>
  <inkml:trace contextRef="#ctx0" brushRef="#br0" timeOffset="35178.17">29413 9433 20271 0,'-23'14'896'0,"7"-7"192"0,3 0-880 0,5-4-208 15,6-2 0-15,1-1 0 0,1 0 1424 0,-2 0 240 0,1 0 64 0,0-1 0 16,3 1-992-16,3-5-192 0,-5 5-32 0,0 0-16 15,0 0-160-15,66-30-16 0,-66 30-16 0,58-29 0 0,-58 29-304 16,65-34-176-16,-65 34 32 0,72-35-12784 16</inkml:trace>
  <inkml:trace contextRef="#ctx0" brushRef="#br0" timeOffset="35381.33">29535 9447 11055 0,'-12'14'480'0,"7"-10"112"0,0 1-464 0,1-2-128 15,3-3 0-15,0 3 0 0,2-3 1456 0,-1 0 272 0,2 0 48 16,2-3 16-16,-4 3-432 0,0 0-80 0,0 0 0 0,47-28-16 16,-47 28-720-16,0 0-144 0,68-41-16 0,-68 41-16 15,61-41-512-15,-61 41-112 0,64-44 0 0,-64 44-9872 16</inkml:trace>
  <inkml:trace contextRef="#ctx0" brushRef="#br0" timeOffset="35565.26">29589 9561 14735 0,'-12'8'1312'0,"5"-8"-1056"0,3 0-256 0,4 0 0 15,2-4 1680-15,2 1 288 0,0 2 48 0,-4 1 16 0,0 0-720 0,53-34-144 16,-53 34-16-16,87-51-16 16,-37 20-1264-16,2 3-256 0,3-3-64 0,-3 1 0 0</inkml:trace>
  <inkml:trace contextRef="#ctx0" brushRef="#br0" timeOffset="35951.5">30762 9394 16575 0,'0'-3'1472'0,"1"0"-1168"0,1 1-304 0,2 0 0 0,1 0 816 16,1-2 96-16,-6 4 32 0,0 0 0 0,57-31-528 0,-57 31-96 16,76-28-32-16,-76 28 0 0,80-22-288 0,-80 22 0 15,75-17 0-15,-75 17-9360 16</inkml:trace>
  <inkml:trace contextRef="#ctx0" brushRef="#br0" timeOffset="36155.51">30867 9492 4607 0,'-18'6'400'0,"7"-6"-400"16,5 0 0-16,2 0 0 0,3 0 4992 0,2-2 928 16,1-1 176-16,1-1 48 0,4-2-4080 0,-7 6-800 0,0 0-176 0,48-28-16 15,-48 28-608-15,58-19-112 0,-58 19-32 0,63-12 0 31,-63 12-768-31,66-5-176 0,-66 5-16 0,63-2-12800 0</inkml:trace>
  <inkml:trace contextRef="#ctx0" brushRef="#br0" timeOffset="36302.56">30939 9561 22111 0,'-14'4'1968'0,"9"-4"-1584"0,2 0-384 0,3 0 0 16,2-3 2224-16,-2 3 352 0,-3 0 80 0,0-1 16 15,0 1-1328-15,6-2-272 0,-3 2-48 0,0 0-16 0,0 0-816 0,69-13-192 16,-69 13 0-16,59-3-10432 16,-59 3-2144-16</inkml:trace>
  <inkml:trace contextRef="#ctx0" brushRef="#br0" timeOffset="36445.16">31052 9663 13823 0,'-23'7'1216'0,"7"-2"-960"0,2-4-256 0,7 2 0 0,4-3 2048 0,3 0 352 16,0 0 80-16,-1 0 16 0,0 0-912 0,0 0-176 0,2-3-48 0,2 2 0 16,-3 1-1056-16,0 0-304 15,0 0 0-15,0 0-12240 0</inkml:trace>
  <inkml:trace contextRef="#ctx0" brushRef="#br0" timeOffset="36591.81">30989 9843 23039 0,'-16'6'1024'0,"7"-2"192"0,5-1-960 0,1 0-256 0,3-3 0 0,1 3 0 16,2-3 592-16,-1 1 80 0,4 4 16 0,-6-5 0 15,0 0-368-15,0 0-64 0,52 13 0 0,-52-13-7968 32,54-3-1584-32</inkml:trace>
  <inkml:trace contextRef="#ctx0" brushRef="#br0" timeOffset="56556.06">2806 6284 14735 0,'-9'-1'1312'0,"0"-4"-1056"16,3 1-256-16,3 1 0 0,-1 0 864 0,-2-1 112 16,-7-4 32-16,-8-2 0 0,-5-6 144 0,-3 3 16 15,-1 4 16-15,0 2 0 0,2 9 240 0,1 4 48 16,2 9 16-16,1 4 0 0,2 12-192 0,0 4-32 16,1 3-16-16,2 6 0 0,2 0-384 0,5-6-80 0,0-3-16 0,5 0 0 15,2 3-320-15,1-1-64 16,4-4 0-16,2-2-16 0,0-2-368 0,3-7 0 15,1-1 0-15,2-7 128 0,-2 1-128 0,1-8 0 16,-1-1 0-16,3-3-128 16,0-6-448-16,1-1-64 0,1-2-32 15,-11 6 0-15,0 0-768 0,0 0-160 0,47-57-16 0,-39 41-16 16,0 0 448-16,1-5 96 0,-1-1 0 0,0 2 16 16,-2 2 528-16,0 2 96 0,-1 1 32 0,-3 5 0 0,1 6 576 0,-2 4 112 0,0 6 32 0,-1 4 0 15,2 6 1456-15,-2 9 288 0,0 3 64 16,0 5 16-16,1 1-832 0,1 1-160 0,3-1-48 15,1 1 0-15,3-9-768 0,1-4-176 0,1 1-16 0,1-5-128 32,2-4-1360-32,0-6-384 0,-1-4-80 0,1-1-12288 0</inkml:trace>
  <inkml:trace contextRef="#ctx0" brushRef="#br0" timeOffset="56827.66">2885 6606 5519 0,'-6'-6'496'0,"2"2"-496"0,0 1 0 0,2 0 0 0,1 0 1696 0,-2 3 240 16,1-4 48-16,-3 2 16 0,-3-2 432 0,-4 2 96 15,-3 2 16-15,0 6 0 0,-2 0-240 0,0 7-64 16,-1 3 0-16,0 3 0 0,-1 9-768 0,2 0-176 16,2-2-16-16,3-1-16 0,2 1-496 0,4-4-112 15,2 3-16-15,4-7 0 0,2 0-416 0,3-6-96 16,3-1 0-16,2-6-128 0,1 0 0 0,2-4 0 15,3-2 0-15,-16 1 0 0,0 0 0 0,0 0-144 16,67-35 144-16,-67 35-128 16,0 0-240-16,39-49-32 0,-39 49-16 0,0 0 0 15,21-55-576-15,-17 39-112 0,1 0-32 0,-1-2-8640 16,0-2-1728-16</inkml:trace>
  <inkml:trace contextRef="#ctx0" brushRef="#br0" timeOffset="57262.23">3179 6723 8287 0,'-4'3'368'15,"2"-3"80"-15,0-3-448 0,0-1 0 0,1 4 0 0,0-2 0 16,-2 0 1152-16,0-2 160 0,-2-2 32 0,-5-2 0 15,-1 2 752-15,-3 0 144 0,2 2 48 0,-1 4 0 0,1 4-304 0,1 2-64 16,-2 0-16-16,2 4 0 0,0 2-672 0,0 5-128 16,1-1-16-16,3 0-16 0,1-1-160 0,3-2-16 15,1 2-16-15,2-1 0 0,2-2-400 0,2 0-80 16,1-2-16-16,1-4 0 0,1 3-384 0,2-5 0 16,0-1 0-16,1 0 0 0,-2-2 0 0,2-1 0 15,0-1 0-15,-1-2 0 0,-1 3-240 0,1-6 32 16,-3 3 0-16,0-4 0 15,1 4-432-15,-4-3-96 0,2-3-16 0,-2-1 0 16,0-2 192-16,0-1 48 0,1 1 0 0,-2 1 0 0,0-2 320 0,1 1 192 16,-1 0-192-16,1 2 192 0,-2 0 0 0,0 4-128 15,1-1 128-15,-1 5 0 0,-1 0 0 0,0 4 0 16,-1 4 0-16,1 4 0 0,-2 6 720 0,2 3 48 0,-1 3 16 16,1 3 0-16,1 1-480 0,1 1-112 0,1-5 0 0,2 0-16 31,0-4-512-31,3-3-112 0,0-7 0 0,2-3-14384 0</inkml:trace>
  <inkml:trace contextRef="#ctx0" brushRef="#br0" timeOffset="57678.18">3350 6846 11967 0,'-5'5'1072'16,"1"0"-864"-16,2-2-208 0,2-3 0 0,1 0 1808 0,0-2 320 16,-1 4 64-16,1 1 16 0,2-3-704 0,1 0-144 15,3-5-16-15,2-1-16 0,-9 6-272 0,0 0-48 16,0 0-16-16,52-67 0 0,-52 67-432 0,0 0-96 16,40-73-16-16,-40 73 0 0,28-61-448 0,-28 61 0 15,24-71 0-15,-14 30 0 0,-1 1 0 0,-2-1 0 16,-2 4 0-16,-1 1 0 0,-2-1 128 0,0 3-128 15,-2 4 0-15,-3 3 0 0,1 3 304 0,-3 6-48 16,0 3 0-16,-3 5 0 0,1 1 288 0,-3 8 48 16,-1 5 16-16,-3 4 0 0,1 4 176 0,-3 6 48 15,0 7 0-15,-2 6 0 0,1 5-336 0,1 4-64 16,1 5-16-16,4-2 0 0,1-4-96 0,1 5 0 16,3 7-16-16,3 2 0 0,3-2 16 0,2-3 16 0,4-7 0 15,4-7 0-15,2-2-176 0,2-4-32 0,2-6-128 16,-1-6 192-16,1 0-192 0,0-7 0 0,3-3 0 0,-2-2 0 15,-1-3-128-15,-1-2-32 0,-15 1 0 0,0 0 0 32,0 0-1360-32,0 0-272 0,56-56-48 0,-52 42-13936 0</inkml:trace>
  <inkml:trace contextRef="#ctx0" brushRef="#br0" timeOffset="57959.14">2430 7140 7359 0,'-19'12'656'0,"9"-7"-528"0,0 0-128 0,4-1 0 0,3-2 1024 0,1-2 160 16,2 2 32-16,-1 0 16 0,0 1-352 0,1-2-80 15,5 4-16-15,3 0 0 0,6 1 16 0,6-1 0 16,7 1 0-16,8-2 0 0,7 6 736 0,7-7 160 15,7 2 32-15,4-1 0 0,6-2-576 0,6-2-96 16,7-2-32-16,1-2 0 0,2-1-368 0,-3 2-80 16,0-4 0-16,-8 4-16 0,-10-1-560 0,-1-2 0 15,-5 0 0-15,-4-1 0 16,-51 7-1472-16,83-6-368 0</inkml:trace>
  <inkml:trace contextRef="#ctx0" brushRef="#br0" timeOffset="58281.29">3861 6454 16575 0,'-4'1'1472'0,"0"1"-1168"15,3-2-304-15,1-2 0 0,0 2 704 0,0 0 64 16,-1 0 32-16,-2 0 0 15,2 2-2912-15,0 0-592 0,2 3-112 0,3-2-32 0</inkml:trace>
  <inkml:trace contextRef="#ctx0" brushRef="#br0" timeOffset="58378.59">3868 6660 23039 0,'-7'9'2048'0,"-1"-2"-1648"15,4-3-400-15,3-4 0 0,1 0 720 0,-1 1 64 0,-2 3 16 16,-3 2 0-16</inkml:trace>
  <inkml:trace contextRef="#ctx0" brushRef="#br0" timeOffset="60938.95">4951 6284 5519 0,'-1'3'496'0,"1"-3"-496"0,0 2 0 0,0 2 0 15,0-3 1328-15,0 5 160 0,0 5 48 0,0 9 0 0,0 9 528 0,0 8 112 16,-1 7 32-16,-1 4 0 0,0-4-176 0,-2 0-48 15,-1 3 0-15,-1-1 0 0,0-1-1136 0,0-6-224 16,-2-1-48-16,1-5-16 0,1-5-560 0,2-9-224 16,0-6 16-16,3-4-8016 15,0-3-1600-15</inkml:trace>
  <inkml:trace contextRef="#ctx0" brushRef="#br0" timeOffset="61147.78">4747 6319 23951 0,'-6'4'1056'0,"3"-2"224"0,2-2-1024 0,1 2-256 0,1-2 0 0,2 0 0 0,2 0 192 0,5 0-32 16,-10 0 0-16,0 0 0 16,75 4 448-16,-75-4 96 0,79 0 0 0,-79 0 16 15,92-4-272-15,-92 4-64 0,98-6-16 0,-98 6 0 31,91-12-752-31,-91 12-160 0,79-10-32 0,-79 10-11488 0</inkml:trace>
  <inkml:trace contextRef="#ctx0" brushRef="#br0" timeOffset="61348.87">4920 6565 13823 0,'-5'0'1216'0,"2"0"-960"16,1 0-256-16,4 0 0 0,0 0 1440 0,-1-3 240 16,1 3 48-16,1 0 16 0,3-1-1152 0,4 1-224 15,4 0-48-15,-14 0-16 0,0 0 0 0,64 0 0 0,-64 0 0 0,62 4 0 32,-62-4-896-32,67 0-176 0</inkml:trace>
  <inkml:trace contextRef="#ctx0" brushRef="#br0" timeOffset="61482.45">5365 6647 11055 0,'-7'13'480'0,"3"-4"112"0,1-3-464 0,-1 0-128 16,1-1 0-16,2-2 0 0,0 0 1280 0,-2 6 224 0,-2 3 48 0,1 1 16 15,0 3 176-15,0-4 48 0,2-4 0 0,2-2 0 16,1 0-1088-16,1-6-224 0,2 0-32 0,0-4-7568 16,2-2-1520-16</inkml:trace>
  <inkml:trace contextRef="#ctx0" brushRef="#br0" timeOffset="61829.01">5320 6439 20271 0,'-7'2'896'0,"4"-1"192"0,-1 2-880 0,2-3-208 0,2 0 0 0,0 0 0 16,1 0 832-16,1 2 128 0,1 0 32 0,2 3 0 15,5 2-352-15,1 2-80 0,2 3-16 0,1-1 0 16,1 4-192-16,1-1-32 0,-3 0-16 0,2 0 0 15,1 2-304-15,-1 1-144 0,-1 0 16 0,-3-1 0 16,-1 0-336-16,-3-1-64 0,-1-2-16 0,-2-4 0 0,-1 1 384 0,-2 0 160 16,0-2-128-16,-2-4 128 0,1 0-240 0,-1-2 48 15,1-2 0-15,0 0 0 16,-2-6-192-16,4 2-16 0,-1-4-16 0,1-1 0 16,1 2 0-16,0-3 0 0,0-2 0 0,2 3 0 0,-1-1 112 0,1 0 32 15,-2 4 0-15,1 2 0 0,1-1 272 0,-1 4 0 0,-1 1-128 16,1 3 128-16,1 1 768 0,-1 5 224 15,-1 1 32-15,2 0 16 0,0 4 112 0,0 0 0 0,1 2 16 16,-1 3 0-16,2-1-640 0,0-2-128 16,2-1-16-16,-1-1-16 15,3-4-800-15,1-2-144 0,-1-2-48 0,1-4-11536 0</inkml:trace>
  <inkml:trace contextRef="#ctx0" brushRef="#br0" timeOffset="62166.38">5851 6640 12895 0,'-7'-2'576'0,"2"2"112"0,1-3-560 0,1 3-128 0,0 0 0 0,2 0 0 16,-2 3 1728-16,0-3 304 0,-2 2 64 0,-1 2 16 15,-2 2-48-15,-1 4 0 0,3-1 0 0,1 3 0 16,2 2-672-16,-1-2-144 0,3 2-32 0,1-2 0 0,1 0-400 0,1-3-96 16,2 1-16-16,2-4 0 0,2 2-464 0,-1-3-112 15,1-5 0-15,-1 0-128 16,2-3 0-16,-1-3 0 0,1 0 0 0,-2-4 0 15,-7 10-656-15,0 0-96 0,18-41-16 0,-15 21 0 16,0 2-528-16,-1-5-112 0,0 2-32 0,-2-2 0 16,0 1 224-16,0-7 64 0,0 1 0 15,-2-3 0-15,2-4 544 0,0 3 112 0,0-1 32 0,0-1 0 0,2 3 304 16,-1 0 160-16,3 6-160 0,-2 3 160 0,3 9 0 0,0-1 0 16,0 8 0-16,-1 4 0 0,-2 2 896 0,0 6 64 15,0 1 0-15,-2 8 16 0,1 4 544 0,1 7 96 16,1 2 32-16,1 7 0 0,1 5-800 0,2 1-144 15,0-5-48-15,2 1 0 0,2-1-656 0,3 4-144 16,3-2-32-16,2 0-14352 0</inkml:trace>
  <inkml:trace contextRef="#ctx0" brushRef="#br0" timeOffset="62512.57">6569 6632 19343 0,'-17'0'848'0,"8"0"192"0,-1 0-832 0,1 0-208 0,4 0 0 0,1 0 0 0,1 0 1152 0,-5 0 176 16,-3 0 32-16,-4 2 16 16,-2 2-608-16,2 0-112 0,2 2-16 0,1 2-16 15,4-1-304-15,2 3-64 0,1-3-16 0,2 2 0 16,2-3-240-16,2 2 0 0,2 0 0 0,-1-2 0 15,3-4-288-15,0 2 48 0,1-1 16 0,2-3 0 16,-1-3-176-16,2-1-48 0,-2 2 0 0,2-2 0 16,-1-2 256-16,1-3 32 0,-9 9 16 0,0 0 0 0,0 0 144 0,0 0 0 15,0 0 0-15,0 0 0 0,52-32 448 0,-48 35 160 16,1 1 32-16,-2-1 16 0,0 6 560 0,1-2 128 16,-2 4 0-16,0-1 16 0,2 0-464 0,0 0-80 15,1 5-32-15,0-1 0 0,2-5-784 0,1 0 0 16,2 0-192-16,2-8-14928 15</inkml:trace>
  <inkml:trace contextRef="#ctx0" brushRef="#br0" timeOffset="62824.98">7252 6368 8223 0,'3'-12'176'0,"-2"3"32"0,0-1 16 0,1 0 32 0,-1 4-256 0,0 1 0 0,-1 0 0 0,1-7 0 15,1-4 1584-15,-2-9 272 0,0 1 48 0,-3 1 16 16,-1 1-48-16,-1 7 0 0,-2 4 0 0,-2 6 0 16,-1 5-32-16,1 6-16 0,1-1 0 0,-1 6 0 15,-2 8-96-15,-4 8-32 0,2 6 0 0,-2 7 0 0,3 5-720 16,1 2-144-16,1 1-16 0,2-5-16 15,3-10-256-15,2 7-48 0,0 6-16 0,2 3 0 16,2 2-320-16,2 0-160 0,0-11 160 0,2-4-160 16,-1-2-336-16,2-8-176 15,0-4-16-15,0-6-10832 0,-1-4-2160 0</inkml:trace>
  <inkml:trace contextRef="#ctx0" brushRef="#br0" timeOffset="63399.69">7085 6634 12895 0,'0'0'1152'0,"0"0"-928"16,2-2-224-16,-1 2 0 0,0-3 2368 0,3 2 416 16,0-1 96-16,3-2 0 0,3-2-800 0,-10 6-160 15,0 0-48-15,0 0 0 0,63-26-1136 0,-63 26-224 0,0 0-64 0,0 0 0 32,72-23-704-32,-72 23-128 0,0 0-48 0,0 0 0 15,0 0-1104-15,50-6-208 0,-45 7-48 0,-1 2-16 16,-2-1 1056-16,0 2 224 0,-2 2 32 0,0-2 16 0,0 5 1088 0,-2-4 224 0,2 1 32 0,-1 2 16 15,0-1 224-15,1 3 48 0,-1 2 16 0,1-2 0 16,1 2-576-16,0 3-112 0,2-4-32 0,-1 0 0 16,3 3-304-16,-1-2-144 0,1-6 128 0,0 1-128 15,1-1 336-15,-1-5-16 0,4 1 0 0,-1-2 0 16,2-2 128-16,-10 2 32 0,0 0 0 0,0 0 0 16,0 0-192-16,0 0-32 0,51-32-16 0,-51 32 0 15,0 0-240-15,0 0 0 0,34-51 0 0,-34 51 0 16,0 0 0-16,0 0 0 0,26-54 0 0,-26 54 0 15,0 0 0-15,0 0-240 0,23-53 48 0,-23 53 16 16,0 0-272-16,0 0-64 0,0 0-16 0,0 0 0 16,0 0 528-16,0 0 0 0,0 0 0 0,0 0 0 15,0 0 736-15,33 9 48 0,-31 4 16 0,2-1 0 0,-1 1-416 0,-1 3-64 16,2 0-32-16,-2-1 0 0,1 1-288 0,1-3 0 16,-2 0 128-16,2-1-128 0,-2-2 0 0,2-2 0 15,-2-1 0-15,2-4 0 0,-1 0 0 0,0-3 0 16,0 0 0-16,0-5 0 15,1-1-368-15,0-2-80 0,0 3 0 0,0-2-16 16,1-2 0-16,0-1 0 0,-5 10 0 16,0 0 0-16,0 0 176 0,0 0 32 0,36-53 16 0,-36 53 0 0,0 0 240 0,0 0 0 0,0 0 0 15,0 0-144-15,0 0 144 0,0 0 0 16,0 0 0-16,53-11 0 0,-49 19 368 0,1 0 48 0,-1 2 16 16,-1 0 0-16,1 2-48 0,1-3 0 0,-1 5 0 0,0-5 0 15,-1 4-384-15,1-3 0 0,1-2 0 16,0-1 0-1,1-1-1856-15,0-5-240 0</inkml:trace>
  <inkml:trace contextRef="#ctx0" brushRef="#br0" timeOffset="63597.19">7996 6555 11055 0,'-5'-2'976'0,"0"2"-784"0,1-3-192 0,1 6 0 0,0-3 2560 0,-2 2 480 16,-5-1 96-16,-5 4 0 15,-6 5-192-15,0 0-64 0,0 4 0 0,4 0 0 16,1 3-1344-16,3-1-288 0,3 2-48 0,3-2-16 16,4 3-736-16,3-1-160 0,4-2-32 0,4 0 0 15,0-3 704-15,3-1 128 0,3-2 16 0,1-4 16 16,2-2-2080-16,-17-4-400 0,0 0-96 0,63-14-10096 16,-63 14-2016-16</inkml:trace>
  <inkml:trace contextRef="#ctx0" brushRef="#br0" timeOffset="63796.2">8216 6106 11967 0,'-3'4'1072'0,"2"-2"-864"0,0 2-208 0,1-1 0 16,0 1 2688-16,0 5 512 16,0 3 80-16,-2 11 32 0,0 11-720 0,1 13-144 15,-2 5-16-15,1 1-16 0,-1-2-1232 0,2-1-240 0,-1-2-48 16,0-7-16-16,1-3-464 0,0-3-96 0,-2-4 0 0,1-5-16 15,-2-2-464-15,1-2-96 0,-2-4 0 0,0-3-16 32,-3-3-2016-32,2-6-400 0</inkml:trace>
  <inkml:trace contextRef="#ctx0" brushRef="#br0" timeOffset="63999.5">8120 6556 6447 0,'0'0'272'0,"0"0"80"0,0 0-352 0,0 0 0 0,0 0 0 0,0 0 0 16,0 0 2496-16,0 0 416 0,0 0 96 0,51-38 0 15,-51 38 240-15,0 0 32 0,52-4 16 0,-52 4 0 16,36 4-1824-16,-18 2-384 0,0 0-64 0,-1 4 0 16,-3 0-768-16,-1 2-256 0,0 5 144 0,-2 0-144 15,-3 3 0-15,-1-2 0 0,-2 1 0 0,-4 1 0 0,-2-2 0 0,-1-1 0 16,0 1 0-16,-2-5 0 0,-1 0 192 0,2-5-64 16,-1-3 0-16,1-2 0 0,2-3-128 0,0-6-224 15,1-2 48-15,0-4-14560 0</inkml:trace>
  <inkml:trace contextRef="#ctx0" brushRef="#br0" timeOffset="64119.94">8432 6281 6447 0,'-5'8'576'0,"3"-4"-576"16,0 0 0-16,2-1 0 0,0 0 320 0,2-1-64 15,0 2 0-15,3 2 0 0</inkml:trace>
  <inkml:trace contextRef="#ctx0" brushRef="#br0" timeOffset="64595.08">8626 6587 11055 0,'-16'-2'976'0,"7"0"-784"0,1 0-192 0,2-2 0 16,3 4 1136-16,1 0 176 0,-1 0 32 0,-3 0 16 15,-5 4-288-15,-3 0-64 0,1 4-16 0,0 5 0 16,2 0 608-16,1 3 112 0,3 3 16 0,1 0 16 16,2 0-16-16,2 4 0 0,0-2 0 0,2 1 0 0,2-4-384 0,0 2-96 15,3-5-16-15,1-1 0 16,2-5-720-16,1 0-160 0,4-5-32 0,2-4 0 0,-15 0-320 0,0 0 0 16,49-19 0-16,-49 19-128 15,0 0-400-15,45-42-80 0,-45 42-16 0,0 0 0 16,29-50-592-16,-29 50-112 0,0 0-16 0,19-56-16 15,-19 56 160-15,0 0 48 0,11-51 0 0,-11 51 0 16,0 0 560-16,0 0 112 0,0 0 32 0,0 0 0 0,0 0 576 0,0 0 128 16,0 0 32-16,0 0 0 0,-3-22 1168 0,2 33 224 15,0-1 48-15,1 2 16 0,0 4-576 0,0-2-112 16,1 2-32-16,0 1 0 0,2-1-704 0,-1 1-128 16,2-1-48-16,-1-4 0 0,0 2-144 0,1-3 0 15,0-4 0-15,1-1 0 0,0-2 0 0,1-1 0 16,0-3 0-16,1-4 0 0,2-2 0 0,-9 6 0 0,0 0-144 15,0 0 144-15,0 0 0 0,48-29-160 0,-37 27 160 16,-1-2-128-16,-1 4 128 0,0 0 0 0,-2 0 0 0,0 4-128 16,0-2 432-16,-2 4 80 0,0 2 32 0,-1 0 0 15,1 2 64-15,-1-1 16 0,-1 1 0 0,-1 0 0 16,1-2-496-16,-2 0-192 0</inkml:trace>
  <inkml:trace contextRef="#ctx0" brushRef="#br0" timeOffset="65306.17">9677 6591 13823 0,'-8'-1'1216'0,"0"-2"-960"0,2 3-256 0,2 0 0 16,2 3 1392-16,-4 0 224 0,-6 1 48 0,-5 5 16 16,-6 3 736-16,-1 5 144 0,3 4 16 0,4 2 16 15,3 1-912-15,4-1-176 0,5-1-32 0,4-2-16 16,4-2-496-16,4 1-80 0,3-6-32 0,4 2 0 15,3-5-656-15,1-2-192 0,3-2 0 0,-1-1 128 0,-20-5-128 0,0 0 0 16,57-9 0-16,-57 9 0 16,0 0-416-16,0 0-48 0,51-42-16 0,-51 42 0 15,0 0-336-15,16-46-64 16,-12 30-16-16,-3 0 0 0,-1 2 208 0,0-2 48 16,0-1 0-16,-3 4 0 0,2-2 336 0,-1 4 80 0,0 2 16 0,0 3 0 15,-1 2 208-15,1 4 208 0,0 0-32 0,0 4-16 16,1 2 624-16,1 0 128 0,0 0 32 0,1 2 0 0,1 3-416 0,1-1-80 15,1 2 0-15,1 0-16 0,2 2-304 0,1-2-128 16,-1 1 0-16,2-1 128 0,-2-2-128 0,2-4-224 16,-2 2 48-16,1-2 16 15,-2-1-416-15,0-5-96 0,0 0-16 0,0-3 0 16,2 1 176-16,-3-2 16 0,1-2 16 0,-6 6 0 0,0 0 288 0,0 0 48 16,0 0 16-16,0 0 0 0,38-51 128 0,-38 51 144 15,0 0-16-15,0 0-128 0,0 0 816 0,0 0 48 16,0 0 16-16,0 0 0 0,0 0 208 0,55-12 64 15,-48 18 0-15,-1 0 0 0,3 3-672 0,1 1-128 0,0 0-32 0,1-2 0 16,0 3-320-16,1 1-320 16,2-3 64-16,3 1-16784 0</inkml:trace>
  <inkml:trace contextRef="#ctx0" brushRef="#br0" timeOffset="65929.14">10857 6277 12895 0,'-17'-9'1152'0,"7"3"-928"16,0 0-224-16,2 2 0 0,3 0 992 0,2 4 160 15,-1-2 16-15,-5-2 16 0,-3 4 352 0,-3 0 64 16,-1 8 0-16,3 6 16 0,3 9 480 0,1 5 80 15,4 4 32-15,3 3 0 0,2 2-880 0,1 1-176 0,2-2-48 0,2-1 0 16,3-2-624-16,-1-4-128 0,1-10-32 0,-2-2 0 16,1-5-320-16,1-2 0 0,-1-2 0 0,-1-4 0 0,0-1-208 0,-2-6-16 15,0-1 0-15,-2-4 0 32,1-5-640-32,-3 0-128 0,0-2-32 0,-1-2 0 15,1-2 304-15,-2-3 48 0,1 0 16 0,0-3 0 0,1-4 464 0,-1 1 192 0,1 0-128 0,0-3 128 16,0 5 192-16,1 0 128 0,0 7 32 0,2 7 0 15,-2 2 272-15,0 6 48 0,0 4 16 0,-1 8 0 16,3 6 272-16,1 2 64 0,-1 4 16 0,3 3 0 16,3 1-176-16,2 5-32 0,4 2-16 0,4 1 0 15,8 2-432-15,0-4-96 0,-5-5-16 0,0-5 0 0,3-3-112 16,2-1-32-16,2-2 0 0,-3-5 0 16,-3 0-128-16,-4-6 0 0,-19-3 144 0,0 0-144 15,0 0 0-15,0 0 144 0,0 0-144 0,54-45 0 16,-52 30 128-16,-2-5-128 0,-2-4 0 0,-1-7 0 0,-1-1 0 15,-1-3 0-15,-1-1 0 0,0-1 0 16,2-1-704-16,-1 3-160 0,0 1-32 0,2 3-16448 16</inkml:trace>
  <inkml:trace contextRef="#ctx0" brushRef="#br0" timeOffset="66189.44">11288 6799 18431 0,'-9'16'816'0,"5"-10"160"0,0-2-784 0,2-1-192 0,0 0 0 0,2-3 0 15,2 0 704-15,0 0 112 0,2-4 16 0,3-2 0 16,-7 6-336-16,0 0-64 0,0 0-16 0,46-50 0 16,-46 50-80-16,0 0-16 0,41-52 0 0,-41 52 0 15,0 0-192-15,36-50-128 0,-36 50 128 0,0 0-128 16,0 0 272-16,0 0-16 0,0 0 0 0,0 0 0 0,0 0 1040 0,0 0 208 15,0 0 32-15,34 16 16 16,-36 0 32-16,-1 6 0 0,1-2 0 0,1 1 0 16,1-2-1072-16,1 0-224 0,3-4-32 0,1-1-11216 15,3-2-2240-15</inkml:trace>
  <inkml:trace contextRef="#ctx0" brushRef="#br0" timeOffset="66438.55">11882 6723 15663 0,'-12'19'1392'0,"4"-9"-1120"15,1-2-272-15,2 0 0 0,4-5 2480 0,-1 2 432 16,0 2 96-16,-2 4 0 0,-1 6-2080 0,2 0-416 0,0 4-96 16,6-8-16-16,4-3-400 0,-1-4 0 0</inkml:trace>
  <inkml:trace contextRef="#ctx0" brushRef="#br0" timeOffset="66979.06">12294 6337 18431 0,'1'-3'816'0,"-1"3"160"0,1-3-784 0,-1 3-192 0,2 3 0 0,-2-2 0 0,1 4 1904 0,0 5 336 16,0 6 64-16,-1 6 0 0,-1 4 128 0,-1 5 0 16,-2 1 16-16,0 2 0 0,-1-1-1360 0,0 0-288 15,1-7-48-15,2-1-16 0,0-5-544 0,0-2-192 16,2-5 0-16,2-7 144 16,0 0-528-16,-2-6-128 0,4-2 0 0,-2-5-16 15,2 0-1280-15,-2-4-256 0,1-2-48 0,-2-3-16 16,2-1-112-16,-3-4-32 0,0 3 0 0,-2-5 0 15,0 1 1152-15,1-1 224 0,-2-2 64 0,1 0 0 0,-1-1 1392 0,2-1 272 0,1 1 64 0,1 0 16 16,3-1 896-16,-2 7 176 16,-2 20 48-16,0 0 0 0,0 0-496 0,0 0-80 0,0 0-32 0,0 0 0 15,0 0 48-15,23 16 0 0,-20-1 0 16,2 5 0-16,1 4-704 0,3 5-144 0,2 3-32 16,3 0 0-16,2 2-368 0,0-2-80 0,0-6-16 15,3 0 0-15,3-2-128 0,0-3 128 0,0-1-128 0,-2-7 128 16,0-1-128-16,-5-5 0 0,-2-1 144 0,-3-3-144 15,-10-3 128-15,0 0-128 0,0 0 160 0,0 0-160 16,0 0 208-16,30-45-48 0,-29 29-16 0,0-6 0 16,-1-3-144-16,0-7 0 0,-1-1 0 0,1-3 0 15,-1-2 0-15,1-3 0 0,-1-2 0 0,2 0-176 16,1 3-592-16,2 1-112 16,0 8-16-16,-4 31-11088 0,12-54-2224 0</inkml:trace>
  <inkml:trace contextRef="#ctx0" brushRef="#br0" timeOffset="67316.59">12764 6616 21183 0,'-10'3'944'0,"5"0"192"0,1-3-912 0,3-3-224 16,1 2 0-16,1 1 0 0,2-2 656 0,-1-2 96 0,2 1 16 0,-4 3 0 15,0 0 576-15,0 0 128 16,0 0 32-16,0 0 0 0,49-19-288 0,-40 20-48 16,-2 5-16-16,0 3 0 0,-4-3-800 0,1 4-160 15,-3 3-48-15,-1 2 0 0,-2 1-144 0,-2-1 0 16,-1 1 144-16,-2 4-144 0,0-5 368 0,-1 1 0 0,0 0 0 0,1-2 0 16,1 0 368-16,1-1 80 0,1-1 16 0,3-1 0 15,0 0-352-15,1-1-64 0,2-2-16 16,1 0 0-16,3-1-208 0,0-1-32 0,1-3-16 0,2 1 0 15,1-1-144-15,1-3 0 0,-11 0 144 0,0 0-144 0,0 0 0 16,57-10 0-16,-57 10 0 0,0 0 0 16,0 0-640-16,57-35-192 0,-57 35-32 15,0 0-16336-15</inkml:trace>
  <inkml:trace contextRef="#ctx0" brushRef="#br0" timeOffset="68787.14">13984 6258 12895 0,'-2'4'1152'0,"-1"2"-928"16,3-2-224-16,0 1 0 0,-1 1 768 0,0 5 96 0,-2 10 32 0,-2 14 0 15,0 12 432-15,-1 5 80 0,0 5 32 0,2-2 0 16,1-4-400-16,-1-3-80 0,3-7 0 0,-1-5-16 31,2-5-1120-31,2-5-208 0,-1-5-64 0,0-8-10080 0</inkml:trace>
  <inkml:trace contextRef="#ctx0" brushRef="#br0" timeOffset="68935.37">13796 6606 16575 0,'-12'6'736'0,"7"-6"160"0,0 1-720 0,1 2-176 0,2-3 0 0,2 2 0 15,1-2 880-15,0 1 144 0,3 2 16 0,5-2 16 16,3 4-496-16,-12-5-112 0,0 0 0 0,66 7-16 16,-66-7-112-16,65 0 0 0,-65 0-16 0,90-7-10368 15</inkml:trace>
  <inkml:trace contextRef="#ctx0" brushRef="#br0" timeOffset="69279.21">14225 6242 12895 0,'-3'0'1152'0,"-1"0"-928"16,3 1-224-16,-1 2 0 0,2-3 1728 0,-1 4 320 0,-1 4 48 0,-2 5 16 15,0 6-544-15,1 10-96 16,-1 5-32-16,1 1 0 0,1 2-32 0,-2-1-16 0,2 5 0 0,-3-5 0 16,1 1-736-16,-1-3-144 15,1 1-16-15,1-4-16 0,1-5-336 0,1-1-144 16,1-8 128-16,1-2-128 0,3-5 0 0,0-4 0 0,2-2-192 15,1-4 192 1,2-2-1232-16,-9 2-128 0,0 0-32 0,0 0 0 16,0 0-464-16,55-44-80 0,-55 44-32 0,0 0 0 15,37-43 656-15,-37 43 128 0,0 0 32 0,31-39 0 0,-23 31 848 0,0 0 304 0,-3 6-192 0,0 2 192 16,-3 2 432-16,0 4 176 0,-2 4 32 0,-1 3 16 16,-1 3 928-16,-1 0 176 0,0 4 32 0,-1 1 16 15,1-2-816-15,2 2-160 0,0-3-48 0,2 0 0 16,3-3-544-16,1-3-112 0,1-2-128 0,4-2-8112 15,1-3-1712-15</inkml:trace>
  <inkml:trace contextRef="#ctx0" brushRef="#br0" timeOffset="69558.08">14490 6647 12895 0,'-8'1'1152'0,"2"1"-928"15,3-2-224-15,0 1 0 0,1 1 2176 0,-2-1 400 16,-3 3 80-16,-6 2 16 0,-3 3-448 0,-1-2-96 15,2 4-16-15,4-4 0 0,3 2-960 0,3-3-208 16,5 0-48-16,3-2 0 0,3 0-672 0,2-2-224 16,1-2 128-16,4 0-128 15,-13 0-288-15,0 0-112 0,0 0-32 0,0 0 0 16,67-16-880-16,-67 16-176 0,0 0-48 0,0 0 0 16,0 0 304-16,0 0 48 0,0 0 16 0,0 0 0 0,0 0 976 0,0 0 192 15,0 0 0-15,0 0 0 0,0 0 1360 0,0 0 208 16,0 0 32-16,0 0 16 0,0 0-400 0,0 0-96 0,0 0-16 0,43 6 0 15,-38 4-608-15,-2 0-128 0,4 3-32 0,-1-5 0 16,1 2-336-16,2-4-128 0,0 1 0 0,0-4 0 31,3 0-1728-31,-3-3-320 0</inkml:trace>
  <inkml:trace contextRef="#ctx0" brushRef="#br0" timeOffset="69755.77">14717 6281 8287 0,'0'-4'736'16,"0"-1"-592"-16,0 4-144 0,0 1 0 16,0 0 1984-16,2 0 384 0,-1 0 64 0,0 3 0 15,2 4 512-15,-1 9 80 0,-1 6 32 0,2 4 0 0,-2 5-1008 0,0 3-192 16,1 7-32-16,0 1-16 0,-1 4-1280 0,2-2-256 16,-1 1-48-16,-1-7-16 0,1 1-336 0,-1-5-80 15,0-5-16-15,0-5 0 16,2-5-1856-16,-2-5-368 0</inkml:trace>
  <inkml:trace contextRef="#ctx0" brushRef="#br0" timeOffset="69881.33">14664 6663 22111 0,'-7'-9'976'0,"3"5"208"0,2 1-944 0,0 0-240 16,2 3 0-16,2-2 0 0,0 2 1072 0,2-2 160 16,1 0 48-16,5-1 0 0,-10 3-80 0,0 0-16 15,0 0 0-15,69-7 0 0,-69 7-960 0,0 0-224 16,83-9 0-16,-83 9-13744 0</inkml:trace>
  <inkml:trace contextRef="#ctx0" brushRef="#br0" timeOffset="71097.27">15781 6612 10127 0,'-5'-3'896'0,"0"3"-704"16,1-2-192-16,2 1 0 0,1 1 896 0,-4 0 160 16,-4 0 32-16,-5-3 0 0,-3 3 176 0,-2 3 32 15,1 0 16-15,2 6 0 0,2 1 64 0,1 2 16 16,2 4 0-16,1-2 0 0,3 5-496 0,1-3-80 16,4 0-32-16,2 0 0 0,0-1 32 0,4-3 0 15,0 0 0-15,5-2 0 0,1 0-64 0,1-4-16 0,3-2 0 0,-2 1 0 16,-12-5-288-16,0 0-64 15,0 0-16-15,56-6 0 0,-56 6-368 0,0 0 128 0,0 0-128 0,0 0 0 16,48-45 0-16,-48 45 0 16,0 0 0-16,16-41 0 0,-13 27 0 0,-1-2 0 15,-1 2 0-15,-1 2-128 0,0-3-1024 0,-1 5-208 0,1 0-48 16,-1 0-7632-16,0 1-1536 16</inkml:trace>
  <inkml:trace contextRef="#ctx0" brushRef="#br0" timeOffset="71905.21">15924 6626 2751 0,'-2'2'256'0,"1"-2"-256"16,-1 0 0-16,1 1 0 0,1 2 832 0,-1-3 128 15,1 2 32-15,-1-1 0 0,1 4 608 0,-2 5 128 16,1 0 32-16,1 3 0 0,0-1 496 0,3 1 112 16,-1 2 0-16,3-5 16 0,0 3-272 0,2-4-64 15,2 0-16-15,0-3 0 0,1 2-560 0,1-6-96 0,-11-2-32 16,0 0 0-16,0 0-560 0,49 0-112 0,-49 0-32 0,0 0 0 16,0 0-384-16,0 0-96 0,55-38-16 0,-55 38 0 15,0 0-144-15,24-46 0 0,-24 46 0 16,14-36 0-1,-14 36-1600-15,10-38-208 0,-10 38-48 0,10-45-12304 0</inkml:trace>
  <inkml:trace contextRef="#ctx0" brushRef="#br0" timeOffset="72069.59">16227 6258 13823 0,'-5'8'608'0,"3"-3"128"0,-1-2-592 0,2 4-144 0,0-1 0 0,1 0 0 0,0 4 1408 0,-1 8 256 16,-1 12 64-16,1 13 0 0,1 8 192 15,0 0 64-15,0-3 0 0,3-1 0 0,-1-3-1008 0,2-4-192 16,1-2-32-16,0-6-16 16,-2-3-1040-16,2-4-208 0,-2-3-32 0,-1-4-7968 15,1-4-1584-15</inkml:trace>
  <inkml:trace contextRef="#ctx0" brushRef="#br0" timeOffset="72216.25">16133 6629 13823 0,'-1'-10'608'0,"1"7"128"0,0-4-592 0,1 4-144 16,1 0 0-16,-1 1 0 0,1 1 896 0,3-3 160 16,3 1 32-16,-8 3 0 0,0 0 96 0,0 0 32 15,0 0 0-15,65-8 0 16,-49 13-1408-16,-1 1-288 0,-1 1-48 0,-1-3-8752 0</inkml:trace>
  <inkml:trace contextRef="#ctx0" brushRef="#br0" timeOffset="72536.64">16347 6647 3679 0,'1'3'160'0,"-1"-3"32"0,0 0-192 0,0 0 0 0,0 1 0 0,2-1 0 15,-1 3 1600-15,0 1 288 0,2 4 48 0,0 1 16 16,2 5 160-16,-1 4 48 0,1 1 0 0,-1 0 0 16,-1 6-432-16,0 1-96 0,-2 3-16 0,0-1 0 15,1 0-352-15,-2 1-80 0,0-1-16 0,-2-2 0 16,1-1-208-16,-1 0-32 0,-1-3-16 0,1 0 0 16,-2-3-448-16,0-1-80 0,-1-4-32 0,2-5 0 15,-1-3-352-15,0-2-192 0,0-4 32 0,1-3 0 16,-2-1-1376-16,0-4-288 0,-1-5-48 0,1-3-16 15,0-1-672-15,0-5-144 16,2-3-32-16,1-2 0 0,1-3 640 0,1-3 128 0,2-1 32 16,2 1 0-16,-4 33 1424 0,15-64 272 0,-15 64 64 0,21-56 16 0,-21 56 1344 15,0 0 272-15,36-58 48 0,-36 58 16 0,0 0 368 0,0 0 80 16,44-45 16-16,-44 45 0 0,0 0 176 0,0 0 32 16,0 0 16-16,0 0 0 0,51-2-624 0,-45 8-128 15,0 3-32-15,-2 2 0 0,-2 1-720 0,0 1-160 0,-5-1-32 16,-2 2 0-16,-1-2-256 0,-1 0-64 15,-1 1-16-15,-1-5 0 16,2 2-1488-16,0-4-288 0</inkml:trace>
  <inkml:trace contextRef="#ctx0" brushRef="#br0" timeOffset="72756.53">16573 6695 30399 0,'-6'8'1344'0,"4"-4"288"0,1 0-1312 0,1 0-320 0,1-2 0 0,0 0 0 16,2 0 944-16,0 0 112 0,5 2 32 0,0 1 0 15,5 0-96-15,-1 0-16 0,-12-5 0 0,0 0 0 16,0 0-656-16,48-3-128 0,-48 3-16 0,0 0-16 16,0 0-736-16,0 0-160 15,51-48-32-15,-51 48 0 0,0 0-2304 0,27-51-448 0</inkml:trace>
  <inkml:trace contextRef="#ctx0" brushRef="#br0" timeOffset="72927.2">16828 6290 5519 0,'0'0'240'0,"0"0"64"0,0 0-304 0,0 0 0 15,0 0 0-15,0 0 0 0,0 0 2208 0,0 0 384 16,0 0 80-16,0 0 16 0,0 0 336 0,20 7 80 16,-16 11 16-16,-2 4 0 0,1 3-1360 0,-2 4-272 15,1 5-48-15,0 2-16 0,0 1-608 0,-1-2-128 16,3 3-32-16,-1-3 0 0,0-6-224 0,0 0-48 15,0-2-16-15,0-3 0 0,-1-3-496 0,0-5-112 16,-2-4-16-16,0-2-10032 16,0-1-2000-16</inkml:trace>
  <inkml:trace contextRef="#ctx0" brushRef="#br0" timeOffset="73196">16828 6606 7359 0,'0'-6'656'0,"1"2"-528"0,1 1-128 0,0 0 0 16,1 3 1792-16,-1-3 320 0,1 3 64 0,3-4 0 15,-6 4-96-15,0 0-32 0,0 0 0 0,62-12 0 16,-62 12-352-16,0 0-80 0,55 1-16 0,-55-1 0 16,37 9 16-16,-19-3 0 0,-2 0 0 0,-1 1 0 15,-4-4-1056-15,-1 3-224 0,-4 1-32 0,-1-5-16 16,-3 3-464-16,-2-2-80 0,-1 0-32 0,0 2 0 16,-1-4 832-16,0 4 160 0,0-1 48 0,-1 0 0 15,1-1-128-15,-2 2-32 0,3 2 0 0,-1-1 0 16,2 0-224-16,-1 0-48 0,2 4-16 0,1-3 0 0,-1 6-160 0,0-5-16 15,0 2-128-15,-2 0 192 16,-1-1-192-16,-2 1 176 0,-3-3-176 0,-3 4 160 0,-4-3-160 16,-5 0 128-16,1-4-128 0,-6 0-12064 15,-2-2-2496-15</inkml:trace>
  <inkml:trace contextRef="#ctx0" brushRef="#br0" timeOffset="73914.77">4942 8129 21183 0,'0'0'1888'0,"2"-2"-1504"0,-1 2-384 0,1-4 0 16,3 2 240-16,-1-2-32 0,4-5 0 0,-8 9 0 15,0 0-80-15,60-58 0 0,-60 58-128 0,61-57 192 16,-61 57 384-16,62-63 64 0,-62 63 0 0,60-62 16 16,-60 62-336-16,56-60-80 0,-56 60-16 0,48-49 0 15,-48 49-224-15,0 0 0 0,48-50 0 0,-48 50 0 0,0 0 272 0,0 0 16 16,0 0 0-16,0 0 0 16,0 0 992-16,0 0 192 0,19 10 32 0,-24 13 16 0,-3 7 160 0,1 8 48 15,0 4 0-15,-2 3 0 16,-1 4-1072-16,0-1-208 0,-1 2-32 15,1-2-16-15,0-5-400 0,2-1 128 16,1-4-128-16,6-6-17616 0</inkml:trace>
  <inkml:trace contextRef="#ctx0" brushRef="#br0" timeOffset="74368.44">6463 7959 12895 0,'-2'3'1152'0,"1"0"-928"0,0-3-224 0,1 1 0 16,0 1 1616-16,0 2 288 0,-2 2 48 0,1 7 16 0,-1 5-144 0,-1 5-32 15,1 2 0-15,-1 0 0 0,1 1-288 0,-1-1-64 16,1 0-16-16,0-6 0 0,1-2-928 0,1-5-192 16,0-3-48-16,1-6-9760 15,2-3-1952-15</inkml:trace>
  <inkml:trace contextRef="#ctx0" brushRef="#br0" timeOffset="74516.09">6445 7759 16575 0,'-9'2'736'0,"4"-2"160"0,2 0-720 0,0-2-176 0,3 2 0 0,0-2 0 16,1 2 192-16,1-4 0 0,0 2 0 0,3-2 0 31,-5 4-1088-31,0 0-192 0,0 0-64 0,54-10 0 0,-54 10 1152 0,52 0 0 0</inkml:trace>
  <inkml:trace contextRef="#ctx0" brushRef="#br0" timeOffset="74729.96">6859 7706 12383 0,'-5'0'256'0,"1"-2"64"0,1 1 16 0,-1 1 32 0,2-3-368 0,-1 1 0 0,1 0 0 0,-5-3 0 0,-1 1 2272 0,-5-5 384 15,-1-1 80-15,-2 1 16 16,-1 3-432-16,1 2-80 0,0 4 0 0,1 3-16 15,2 3-1040-15,-1 4-208 0,2 6-32 0,-2 6-16 16,3 7-352-16,0 5-80 0,1 11-16 0,1-1 0 16,3 7-64-16,1 2-16 0,3 2 0 0,2-5 0 15,0-6-80-15,4-4-32 0,2 3 0 0,4-3 0 16,1-3-288-16,0-4 0 0,3-5-176 0,-3-6 176 16,1-8-2000-16,-2-3-304 0</inkml:trace>
  <inkml:trace contextRef="#ctx0" brushRef="#br0" timeOffset="74866.38">6554 8149 15663 0,'-4'2'1392'0,"2"0"-1120"0,0 0-272 0,4-2 0 15,0 0 2512-15,2 0 448 16,-1 0 96-16,5 3 16 0,5-2-1456 0,-13-1-272 16,46 0-64-16,-46 0-16 15,71-8-1712-15,-71 8-352 0</inkml:trace>
  <inkml:trace contextRef="#ctx0" brushRef="#br0" timeOffset="75802.81">7873 7968 15663 0,'-2'7'1392'0,"-1"-1"-1120"0,2-2-272 0,1-1 0 0,0 2 1504 0,0-1 240 16,-1 6 48-16,-2 8 16 15,1 8-1952-15,-2 5-400 0,2-2-80 0,-2-5-16 0,1-1 480 0,2-6 160 16,-1-2 0-16,2-5-8896 16</inkml:trace>
  <inkml:trace contextRef="#ctx0" brushRef="#br0" timeOffset="76148.55">7905 7845 13823 0,'-5'-3'608'0,"3"0"128"0,-1 0-592 0,1-1-144 0,1 2 0 0,1 1 0 16,-2-2 784-16,1 0 128 0,0-4 32 0,0 1 0 0,1 0-608 0,0 1-112 15,1 4-32-15,1 1 0 31,1 0-976-31,1 2-208 0,-1 2-32 0,2 2-16 0</inkml:trace>
  <inkml:trace contextRef="#ctx0" brushRef="#br0" timeOffset="76464.84">8025 8044 4607 0,'-5'10'400'0,"2"-4"-400"0,-1 0 0 0,1-2 0 0,3 0 1664 0,0-2 240 16,0 2 48-16,-1 2 16 0,0 4-560 0,0 5-96 16,1-3-32-16,-2 0 0 0,4-2-416 0,-2-4-96 15,1 1 0-15,-1-4-16 0,2-3-480 0,0 0-80 0,1 0-32 0,0-3 0 16,1-2-160-16,-1-1-224 16,2-2 48-16,1-2 16 15,2-2-400-15,-2-1-80 0,-6 13 0 0,0 0-16 16,0 0 48-16,33-53 16 0,-33 53 0 0,0 0 0 0,0 0 400 0,0 0 192 0,37-44-192 15,-32 40 192-15,-1 2 560 0,-1 2 224 16,0 3 48-16,1 4 16 0,-2 1 544 0,1 2 96 0,-1-1 32 16,1 1 0-16,-2-1-592 0,2 6-112 0,0 1-32 0,1 0 0 15,1 1-784-15,1-3 0 0,2 2 0 0,-1-2-7552 16,3 1-1456-16</inkml:trace>
  <inkml:trace contextRef="#ctx0" brushRef="#br0" timeOffset="76675.14">8323 8061 15663 0,'-3'3'688'0,"1"-3"144"0,1 2-656 0,0-2-176 0,1 1 0 0,0 2 0 16,0-1 1472-16,1 5 256 0,-1 0 48 0,1 5 16 16,1 7-80-16,0 3-16 0,-1 2 0 0,2 3 0 0,2-1-96 0,-2 1-32 15,0 1 0-15,1 1 0 0,-2-6-1168 0,0 0-224 16,1-2-48-16,-3-5-128 0,1-4 704 0,-2-4 48 15,0-2 0-15,-1-4 0 16,0-4-4208-16,0-4-832 0,-3-2-160 0,0-4-7488 0</inkml:trace>
  <inkml:trace contextRef="#ctx0" brushRef="#br0" timeOffset="76854.83">8298 8186 7359 0,'4'-49'320'0,"-3"35"80"0,1 8-400 0,-2 3 0 0,0 3 0 16,2-3 0-16,2-7 1376 0,-4 10 192 15,0 0 32-15,28-47 16 0,-28 47 544 0,0 0 96 16,0 0 32-16,55-47 0 0,-55 47-512 0,0 0-112 15,0 0 0-15,60 0-16 0,-45 4-624 0,-2 2-112 16,-4 4-16-16,-4 1-16 0,-1-1-480 0,-4-1-80 16,-2 6-32-16,-5-1 0 0,0 1-288 0,-3 1 0 0,-4-3 128 0,1 2-128 31,1-5-432-31,-1-1-144 0,2-2-16 0,1-3-16 16,1 1-1296-16,2-5-256 0,2 0-48 0,0 0-8672 0</inkml:trace>
  <inkml:trace contextRef="#ctx0" brushRef="#br0" timeOffset="77014.87">8537 8054 9215 0,'5'0'400'0,"-2"0"96"0,-1 0-496 0,-1 1 0 0,1 1 0 0,-1-2 0 15,0 3 2016-15,0 1 304 0,3-1 64 0,0 6 16 16,1 1-32-16,1-1 0 0,0 0 0 0,1 4 0 16,1-3-1232-16,0-4-256 0,1 1-48 0,0-2-16 15,1 1-816-15,0-6 0 0,-2 2 0 0,1-4-192 16,-9 2-1216-16,0 0-256 0,0 0-32 0,0 0-9440 15</inkml:trace>
  <inkml:trace contextRef="#ctx0" brushRef="#br0" timeOffset="77172.64">8745 7757 11055 0,'2'-15'480'0,"0"10"112"0,-1-1-464 0,0 0-128 16,0 6 0-16,1-3 0 0,-1 3 1504 0,0 3 288 15,3-2 48-15,-1 4 16 0,2 5 880 0,0 2 176 16,0 7 32-16,-1 3 16 0,0 4-1440 0,1 0-304 15,0 5-48-15,-2-3-16 0,2 3-800 0,-1 1-160 16,0-3-48-16,-2-4 0 16,1-3-1120-16,-1-5-240 0</inkml:trace>
  <inkml:trace contextRef="#ctx0" brushRef="#br0" timeOffset="77316.63">8729 8060 23039 0,'-5'-5'1024'0,"2"1"192"0,2 1-960 0,1-1-256 0,1 1 0 0,1 3 0 15,1-3 736-15,2-2 96 0,-5 5 32 0,0 0 0 16,0 0-128-16,55-32-32 0,-55 32 0 0,0 0 0 16,64-20-1104-16,-64 20-240 0,49-3-32 0,-49 3-16 15</inkml:trace>
  <inkml:trace contextRef="#ctx0" brushRef="#br0" timeOffset="77606.89">9427 7988 11967 0,'-1'3'1072'0,"0"-3"-864"16,1 2-208-16,0-2 0 0,0 1 1808 0,1 2 320 0,-1 3 64 0,0 2 16 15,0 3-608-15,1 2-112 0,-1 2-16 0,2-4-16 0,-1 0-656 0,0 0-128 16,2 1-32-16,-2-6-8480 16,1-3-1696-16</inkml:trace>
  <inkml:trace contextRef="#ctx0" brushRef="#br0" timeOffset="77740.89">9468 7804 11967 0,'-2'0'1072'0,"1"0"-864"0,1-2-208 0,0 2 0 16,1 0 528-16,0-2 64 0,0 1 16 0,3 0 0 15,1-2-464-15,4 6-144 0</inkml:trace>
  <inkml:trace contextRef="#ctx0" brushRef="#br0" timeOffset="77955.28">9598 7952 23951 0,'-17'7'1056'0,"8"-6"224"0,2 1-1024 0,1 1-256 16,3 0 0-16,2-3 0 0,0 2 128 0,-1 0-128 0,1 2 192 0,1 2-192 15,3 0 0-15,3 3 0 16,2-3 0-16,4 2-144 0,0 0 144 0,2 0 0 0,0 0 0 0,0 1 0 15,-2-2 0-15,-3 2-128 16,-3-3 128-16,-3 4 0 0,-2-3 400 0,-5 5 176 16,-2-5 16-16,-3 2 16 0,1-3-128 0,-5-2-32 15,0-1 0-15,-2 0-8432 16,-1-3-1680-16</inkml:trace>
  <inkml:trace contextRef="#ctx0" brushRef="#br0" timeOffset="78500.98">10674 7589 15663 0,'-5'4'1392'0,"0"-1"-1120"0,1 2-272 0,2-1 0 16,-1 0 1808-16,0 6 304 0,-7 11 64 0,-5 13 16 15,-6 14-432-15,-1 12-96 0,1 3 0 0,1 0-16 16,4-1-656-16,3-3-128 0,5-5-32 0,3-7 0 0,5-3-400 0,4-6-96 16,5-3-16-16,5-7 0 15,2-6-1248 1,3-2-256-16</inkml:trace>
  <inkml:trace contextRef="#ctx0" brushRef="#br0" timeOffset="78890.86">11036 7905 22111 0,'-7'-10'976'0,"2"4"208"0,0 0-944 0,0 0-240 16,2 6 0-16,1-3 0 0,-3 2 1568 0,-4-1 272 0,-4-2 48 0,-6 4 16 16,-2 0-112-16,1 6-32 0,-1 4 0 0,4 2 0 15,1 6-1136-15,2 0-240 0,2 3-32 0,2-1-16 16,4-1-336-16,1-1 0 0,4-2 0 0,2-2 0 15,2 1 0-15,0-3 0 0,2-2 0 0,1 0 0 16,1-4 0-16,-1 3 0 0,-1-3 0 0,0-1-128 0,1 0 128 0,-2-4 0 16,0 2 0-16,0-1 0 15,0-2 0-15,-3 0 0 0,0 0 0 0,1 0 0 16,-1-2 0-16,-1 2 192 0,0 2-64 0,0-2 0 16,0 0-128-16,0 1 0 0,0 2 0 0,0-1 0 15,0-1 0-15,1-1-288 0,-1 3 48 0,0-6 16 16,1 2-1696-16,-1-1-320 0</inkml:trace>
  <inkml:trace contextRef="#ctx0" brushRef="#br0" timeOffset="79268.12">10615 8191 24879 0,'-12'6'1088'0,"7"-3"256"0,1-1-1088 0,1-2-256 15,2 0 0-15,1 0 0 0,1-2 1472 0,0 2 256 16,3-4 32-16,2-2 16 0,-6 6-256 0,0 0-48 16,0 0-16-16,52-39 0 0,-52 39-704 0,0 0-144 15,61-44-32-15,-61 44 0 0,49-35-288 0,-49 35-64 16,52-40-16-16,-52 40 0 0,47-44-208 0,-47 44 0 0,42-47 0 0,-42 47 0 16,37-50 0-16,-37 50 0 0,30-51 0 0,-30 51 0 15,22-45 0-15,-22 45 0 0,0 0 0 16,17-44 0-16,-14 34 0 0,-3 1 0 0,-1 6 0 0,-3 0 0 15,-1 3 0-15,0 3 128 0,0 0-128 16,-1 2 0-16,0 3 368 0,0 0-32 0,-1 2 0 0,1 3 0 16,0 0-112-16,1 6-32 0,1-1 0 0,1 2 0 15,0 1-192-15,2 1 176 0,0 1-176 0,0 3 160 16,-1 2-160-16,1-1 0 0,0-3 0 0,0 3 0 0,-2-1 0 16,-1 2 0-16,1 3-160 0,-2-2 160 15,-1-1-560 1,1-2-16-16,-2-1 0 0,2-5 0 0,2-4-1680 0,-1-1-352 15,2-3-64-15,0-6-12112 0</inkml:trace>
  <inkml:trace contextRef="#ctx0" brushRef="#br0" timeOffset="79585.2">10731 8186 7359 0,'-5'4'656'0,"1"-4"-528"15,3 0-128-15,1 0 0 0,1 0 2672 0,-1-3 496 16,-1 2 96-16,1-1 32 0,0-2-1008 0,4-2-208 0,1 0-32 0,-5 6-16 16,0 0-560-16,0 0-128 15,48-51 0-15,-48 51-16 0,0 0-720 0,54-57-144 0,-54 57-16 16,47-56-16-16,-47 56-432 0,48-64 128 16,-48 64-128-16,45-63 0 0,-45 63 0 0,32-47 0 15,-32 47 0-15,0 0 0 0,0 0 0 0,0 0 0 0,0 0 0 0,0 0 0 16,0 0 640-16,1-7 240 0,-7 20 48 0,-1 2 16 15,2 2 16-15,-1 2 0 0,1 2 0 0,0 5 0 16,0 6-640-16,-1 3-128 0,2-7-32 16,-1 3 0-16,1 1-160 0,0-3 0 0,2-3 0 15,1-4 0 1,1-5-448-16,0 3-160 0,1-2-32 0,1 1-16608 0</inkml:trace>
  <inkml:trace contextRef="#ctx0" brushRef="#br0" timeOffset="79766.48">11105 8310 8287 0,'-2'6'736'0,"0"-2"-592"16,0-2-144-16,1 2 0 0,0-2 2672 0,0 3 496 0,-3 6 96 0,0 5 32 16,0 3-1312-16,2 1-256 15,2-2-48-15,2-5-16 16,3-1-2432-16,4-7-480 0,2 0-96 0,3-5-32 0</inkml:trace>
  <inkml:trace contextRef="#ctx0" brushRef="#br0" timeOffset="80066.48">11661 7978 11967 0,'0'0'528'0,"0"0"112"0,-4-31-512 0,1 25-128 0,2 3 0 0,-1 1 0 15,-1-3 2624-15,-3-1 480 0,-5-1 96 0,-5 1 32 16,-5 3-288-16,-3 6-64 0,0 6-16 0,0 4 0 16,-1 3-1376-16,2 6-272 0,1 0-48 0,1 6-16 15,5-2-608-15,2 0-128 0,4 1-32 0,4-5 0 16,3-2-144-16,2-2-48 0,6-2 0 0,1-1 0 16,4-1-48-16,1-2-16 0,2-4 0 0,0-2 0 15,1-1-128-15,2-4 160 0,0-1-160 0,-16 0 160 16,0 0-160-16,54-19 160 0,-54 19-160 0,0 0 160 15,55-42-160-15,-55 42 0 0,0 0 0 0,42-69 128 0,-42 69-128 0,20-54 0 16,-20 54 0-16,12-61 0 16,-12 61-896-16,6-62-128 0,-6 62 0 15,-1-66-16256-15</inkml:trace>
  <inkml:trace contextRef="#ctx0" brushRef="#br0" timeOffset="80236.73">11694 7542 16575 0,'5'2'736'0,"-3"-2"160"0,1 2-720 0,-1 0-176 15,1-2 0-15,-1 4 0 0,3-1 2432 0,3 6 464 16,4 5 96-16,7 9 16 0,3 9-160 0,0 7-32 0,0 4 0 0,-2 3 0 16,-2 4-1584-16,-7 4-320 15,-4 2-64-15,-4 1-16 0,-6 0-560 0,-3-2-112 16,-6 0-32-16,-5-4 0 0,-4 1-128 0,-2-3 0 16,-2-4 0-16,2-4 0 15,3-10-576-15,-1-3-208 0</inkml:trace>
  <inkml:trace contextRef="#ctx0" brushRef="#br0" timeOffset="80912.34">10725 8215 19343 0,'-3'-3'1728'0,"2"-1"-1392"0,1 4-336 0,0-2 0 15,1 2 496-15,-1-4 16 0,1 2 16 0,1-6 0 16,-1 2 736-16,3-3 144 0,1 0 16 0,1-1 16 16,-6 10-288-16,0 0-64 0,0 0-16 0,0 0 0 15,52-47-464-15,-52 47-96 0,0 0 0 0,44-41-16 16,-44 41-176-16,0 0-16 0,52-55-16 0,-52 55 0 16,0 0-112-16,48-61-32 0,-48 61 0 0,30-46 0 15,-30 46-144-15,25-46 0 0,-25 46 0 0,0 0 0 16,24-58 0-16,-24 58 0 0,0 0 0 0,0 0 0 15,9-38 0-15,-11 38 0 0,-2 0 0 0,0 0 0 0,-2 3 480 16,1 4 160-16,-1 2 48 0,1 0 0 16,0 5 144-16,0 4 16 0,0 2 16 0,1 2 0 0,2 1-416 15,-2 4-64-15,2 2-32 0,-1 6 0 16,3 2-208-16,-1-2-144 0,0 1 192 0,1 1-192 0,0 0 128 16,0-1-128-16,0-2 0 0,-1-5 0 15,1 2 128-15,0-5-128 0,-2-2 0 0,1-4 0 0,0-5 0 16,1-1 0-16,-1-2 0 0,-1-3 0 0,2-4 0 0,0-3 0 15,2-2-176-15,-1-4-17920 16</inkml:trace>
  <inkml:trace contextRef="#ctx0" brushRef="#br0" timeOffset="81936.5">12931 7993 11055 0,'-3'-2'976'0,"1"-2"-784"0,0 4-192 0,1 0 0 16,0 0 1568-16,-2-2 272 0,-1 2 48 0,-5 0 16 16,-5 2 80-16,-3 2 0 0,0 3 16 0,-1 4 0 15,2 5-272-15,1-3-48 0,-1 3-16 0,4 2 0 16,1 0-640-16,1-1-144 0,4 0-32 0,2-2 0 16,3-1-336-16,2-3-80 0,3-1-16 0,2-4 0 15,3 0-288-15,1-2-128 0,2-2 0 0,-12-2 128 16,0 0-304-16,0 0-64 0,56-8-16 0,-56 8 0 31,0 0-576-31,0 0-128 0,0 0-32 0,55-41 0 16,-55 41-160-16,0 0-16 0,0 0-16 0,0 0 0 0,22-51 432 15,-20 42 96-15,-2 5 16 0,-2-3 0 0,1 2 640 0,-1 4 256 0,-1 1-16 0,0 0 0 16,-1 0 848-16,-1 4 160 0,2-2 32 0,0 0 16 16,1 0-512-16,1 2-96 0,0 2-32 0,2 0 0 0,0 3-512 15,3-2-144-15,1 3 0 0,0-1 0 16,2-1-368-16,1 2-144 0,-1-4-16 15,2 1-16-15,-2-2-624 0,1 0-128 0,-2-4-32 16,0 1 0-16,-1-2-592 0,-1-2-112 0,0 1-16 0,-3-2-16 16,1 1-112-16,-2-3-32 0,1 0 0 0,-1 1 0 15,0-2 16-15,-1 0 0 0,1 2 0 0,0-2 0 16,1 0 1360-16,-1-3 288 0,2 1 48 0,0 2 16 0,1-2 1824 0,0 0 384 16,1 2 64-16,1 0 0 0,1 0 464 0,2 2 96 15,-2 1 16-15,0 0 0 0,-1 3-240 0,0-3-32 0,1 6-16 0,0-3 0 16,2 3-480-16,-3 0-80 15,1 1-32-15,0 2 0 0,-1 0-512 0,0 1-96 0,-1 2-32 16,-2 0 0-16,-1-2-400 0,-1 2-64 16,0-2-32-16,-1 2 0 0,-1-2-224 0,-1 2-128 0,1-3 128 0,0 0-128 15,1-2 0-15,1-1 0 0,1-3 0 0,3-3 0 0,0-1 0 16,0 1 0-16,2-4 0 16,-6 7-192-16,0 0 16 0,0 0 0 0,0 0 0 0,39-44 0 15,-39 44 176-15,0 0 0 0,0 0-144 0,0 0 144 16,45-41 0-16,-38 39 0 0,-2-1 0 0,-1 3 0 15,0 0 0-15,-2 3 0 0,-1 3 0 0,1 0 0 32,0 1-512-32,-2 2 0 0,2 1 16 0,0 2-8768 0,1-2-1744 15</inkml:trace>
  <inkml:trace contextRef="#ctx0" brushRef="#br0" timeOffset="82316.08">13509 8070 9215 0,'-3'-10'816'0,"0"1"-656"0,-1 2-160 0,2 1 0 0,1 0 1984 0,-2 3 352 15,1 1 80-15,-3-3 16 0,-3-4-416 0,-3 3-80 16,-4 0-16-16,2 6 0 0,-2 6-368 0,0 4-80 16,2 5 0-16,-1 1-16 0,3 2-480 0,2 2-80 15,2-4-32-15,1 3 0 0,3-1-80 0,2 1-16 16,3-3 0-16,3 0 0 0,1-4-256 0,3-2-48 15,1 0-16-15,1-1 0 0,3-6-448 0,-2 0 0 16,-12-3 0-16,0 0 0 0,0 0 0 0,53-15 0 16,-53 15 0-16,0 0 0 0,40-51-336 0,-40 51-16 15,0 0 0-15,21-64 0 16,-21 64-688-16,10-53-144 0,-8 22-32 0,-2-1 0 16,-1 0 416-16,0-3 80 0,-3-3 16 0,0-3 0 0,1 0 704 0,-2 0 0 0,1-2 128 0,3 3-128 15,0 6 576-15,1 3 16 0,1 0 0 0,-1 9 0 16,1 8-352-16,-1 4-80 0,0 4-16 0,-1 7 0 15,0 4 432-15,-2 5 96 0,1 9 16 0,-1 7 0 16,2 4 112-16,0 12 32 0,1 8 0 0,1 7 0 16,3 5-832-16,3-3 0 0,2 0-256 0,4-8-10864 15,5-4-2160-15</inkml:trace>
  <inkml:trace contextRef="#ctx0" brushRef="#br0" timeOffset="82774.05">14987 7789 29487 0,'-25'-1'1296'0,"12"-2"288"0,-2 0-1264 0,2 3-320 0,5 0 0 0,0 0 0 16,-3 3 384-16,-9 1 0 0,-8 7 16 0,-10 7 0 15,-3 6 48-15,5 2 0 0,5 5 0 0,6 0 0 16,6-1-16-16,4 1 0 0,6-3 0 0,7-3 0 15,4-3 272-15,4-2 64 0,5-2 16 0,5-1 0 16,3-4-336-16,1-2-64 0,3-1 0 0,-5-4-16 16,-6-2-368-16,-12-4 0 0,0 0 0 0,66-1 0 15,-66 1 0-15,0 0 0 0,68-35 0 0,-68 35 0 16,0 0 0-16,35-65 0 0,-35 65 0 0,8-57-128 16,-8 28 128-16,-4-3 0 0,0 1 0 0,-1-1-128 15,-1 0-480-15,-1 1-96 16,-1-1 0-16,1 3-16 0,2 5-1600 0,1 1-320 15</inkml:trace>
  <inkml:trace contextRef="#ctx0" brushRef="#br0" timeOffset="83277.1">15624 8025 20271 0,'-8'10'896'0,"5"-6"192"0,0-2-880 0,2 1-208 0,1-2 0 0,1 2 0 16,2-3 576-16,-1 0 64 0,-2 0 0 0,0 0 16 15,0 0-176-15,0 0-32 0,0 0-16 0,53-19 0 16,-53 19-240-16,0 0-32 0,0 0-16 0,0 0 0 15,0 0-736-15,37-42-160 0,-37 42-16 0,0 0-16 16,0 0 112-16,0-41 32 0,-3 35 0 0,-2 0 0 0,-1 2 1056 16,-3 2 224-16,-1 4 32 0,0 4 16 0,0-2 816 0,-1 6 160 15,0 2 48-15,0 2 0 0,1 3 112 0,1-1 32 16,3 2 0-16,0 3 0 0,3-3-640 0,2 2-128 16,1 1-32-16,3-4 0 0,-1-2-640 15,2-1-128-15,3 1-32 0,2-2 0 0,3-2-256 16,3-3 0-16,-15-8 0 0,41 6 0 15,-41-6-736-15,0 0-160 0,72-19-16 0,-72 19-15744 0</inkml:trace>
  <inkml:trace contextRef="#ctx0" brushRef="#br0" timeOffset="83477.69">15965 7499 23039 0,'-5'2'1024'0,"1"0"192"0,2 2-960 0,-2 0-256 0,2 1 0 0,-1-1 0 15,1 5 2304-15,-4 6 400 0,-3 8 96 0,-2 12 16 16,-1 10-896-16,0 4-192 0,1 6-16 0,3-2-16 16,1-2-1216-16,1-4-240 0,4-5-48 0,-1-1-16 15,3-4-320-15,3-5-64 0,0-7-16 0,2-3-11472 16,2-5-2288 0</inkml:trace>
  <inkml:trace contextRef="#ctx0" brushRef="#br0" timeOffset="83926.43">16029 7909 13823 0,'-3'0'1216'0,"-1"0"-960"16,2-1-256-16,2 1 0 0,0 0 2240 0,-3 1 384 16,-1-1 96-16,-1 3 16 0,-2 0-1056 0,0 3-208 15,0 1-32-15,4 1-16 0,-1 0-560 0,4 2-112 16,0 1-32-16,1 2 0 0,3 0-80 0,-2-1-32 15,2 2 0-15,-1 1 0 0,-1-3-272 0,-1-1-48 16,-1 1-16-16,-2 0 0 0,-1-1-16 0,-2 0-16 16,-1 0 0-16,-1 0 0 0,1-5-96 0,-3 0-16 15,2 2 0-15,-3-6 0 0,1 2-256 0,-1-2-64 16,1-2-16-16,3 2 0 16,3-2-736-16,0-2-144 0,2 0-16 0,2 0-16 15,2-2 32-15,1 0 0 0,-4 4 0 0,0 0 0 16,0 0 144-16,0 0 48 0,0 0 0 0,60-22 0 15,-60 22 352-15,0 0 80 0,0 0 16 0,58-22 0 0,-58 22 448 0,0 0 0 0,0 0 208 0,0 0-64 16,61-29 336-16,-61 29 64 0,0 0 16 0,56-31 0 16,-56 31 48-16,0 0 16 0,0 0 0 0,51-38 0 15,-51 38 80-15,0 0 0 0,0 0 16 0,0 0 0 0,-2-38-320 0,-7 35-64 16,-1 3-16-16,-2 0 0 16,1 6 304-16,-2-2 48 0,3 5 16 0,0-3 0 0,4 4 736 0,1 2 160 15,4 0 16-15,1 5 16 16,3-1-800-16,2 0-176 0,2-1-16 0,0 1-16 15,2-4-272-15,3-1-48 0,4 0-16 0,2 0 0 16,0-2-272-16,1-3 128 0,-19-6-128 0,39 3-18784 16</inkml:trace>
  <inkml:trace contextRef="#ctx0" brushRef="#br0" timeOffset="86020.68">16415 8305 38703 0,'-7'2'3440'0,"2"1"-2752"15,4-3-560-15,3-3-128 0,2 2 128 0,-4 1 0 0,0 0 0 0,0 0-11664 31,0 0-2352-31</inkml:trace>
  <inkml:trace contextRef="#ctx0" brushRef="#br0" timeOffset="87211.56">5100 9351 20271 0,'-3'2'1792'0,"3"1"-1424"15,1-3-368-15,2 0 0 0,-1 0 832 0,3 0 80 16,3 0 32-16,-8 0 0 0,0 0 352 0,60-3 80 15,-60 3 16-15,69-3 0 0,-69 3 64 0,78-9 16 16,-78 9 0-16,101-4 0 0,-43 1-784 0,-1 0-160 0,-3 1-16 0,-54 2-16 16,91-2-496-16,-91 2 0 0,80-2 0 15,-80 2 0 1,63 0-352-16,-63 0-160 0,0 0-48 0,53-2-9696 0,-45 4-1952 0</inkml:trace>
  <inkml:trace contextRef="#ctx0" brushRef="#br0" timeOffset="87437.2">5849 9141 16575 0,'-3'0'1472'0,"2"0"-1168"0,1 0-304 0,0-3 0 0,0 3 2240 0,1 0 384 16,-1 3 64-16,2-2 32 0,0 5-832 0,2 0-160 15,3 3-48-15,2 2 0 0,3 2-480 16,2 1-112-16,1 2 0 0,1 0-16 0,-1 3-656 0,-2-3-128 15,-2 3-32-15,-3-3 0 0,-5 0-256 0,0-1 0 16,-6 1 0-16,-3 0 0 0,-2-4 0 0,-5 2 0 16,-2 1-192-16,-2-3-10800 15,4-2-2144-15</inkml:trace>
  <inkml:trace contextRef="#ctx0" brushRef="#br0" timeOffset="87762.47">6742 9088 23951 0,'-11'6'1056'0,"4"-3"224"0,1 0-1024 0,1 3-256 0,4-2 0 0,0 0 0 16,0 4 1200-16,-3 8 176 0,-1 9 32 0,-1 13 16 16,0 9-208-16,-1-1-64 0,2-1 0 0,0 0 0 0,3 1-576 0,1-5-112 15,-1-4-16-15,4-5-16 16,-1-3-1088-16,1-7-224 0</inkml:trace>
  <inkml:trace contextRef="#ctx0" brushRef="#br0" timeOffset="87933.66">6492 9138 19343 0,'1'0'1728'16,"-1"0"-1392"-16,1 0-336 0,2 0 0 0,2-2 1792 0,1 2 304 0,-6 0 48 0,0 0 16 15,64-1-976-15,-64 1-192 16,81 6-32-16,-81-6-16 0,87 10-592 0,-87-10-112 16,88 12-32-16,-88-12-13984 0</inkml:trace>
  <inkml:trace contextRef="#ctx0" brushRef="#br0" timeOffset="88249.53">7037 9025 15663 0,'-8'0'688'0,"4"0"144"0,-1 2-656 0,2-2-176 0,2 1 0 0,0 2 0 16,1-1 1792-16,-1 6 320 0,-1 4 64 0,1 7 0 15,0 9-208-15,0 4-48 0,0 3-16 0,1 6 0 16,-2 3-624-16,1-3-112 0,0 0-16 0,0-3-16 16,-1 0-576-16,1-3-112 0,0-4-32 0,0-5 0 15,-1-1-416-15,1-6 128 0,1-3-128 0,-1-1 0 16,2-5-240-16,-1-4-128 0,3-2-16 0,0-4-16 15,1-4-944-15,1-2-176 0,-5 6-32 0,0 0-16 16,0 0-352-16,28-38-64 0,-28 38 0 0,0 0-16 16,26-43 400-16,-26 43 96 0,0 0 16 0,0 0 0 0,0 0 960 0,0 0 192 15,0 0 32-15,0 0 16 0,0 0 1520 0,0 0 304 16,0 0 64-16,0 0 16 0,0 0 80 0,0 0 16 16,40 14 0-16,-38-1 0 0,1 0-1040 0,2-3-208 15,2 3-32-15,2-7-13040 0</inkml:trace>
  <inkml:trace contextRef="#ctx0" brushRef="#br0" timeOffset="88596.4">7288 9454 16575 0,'-12'-3'1472'0,"4"1"-1168"0,1 0-304 0,1 0 0 0,3 2 2048 0,1-3 368 15,-2 3 64-15,-2-1 16 16,-3 1-464-16,-2 1-96 0,0 2-16 0,1 1 0 15,4 2-1088-15,1 3-208 0,1-3-48 0,3 4-16 16,1-4-560-16,1 4 0 0,3-2 0 0,0 2 0 16,1-4 0-16,1 4-272 0,1-4 48 0,1 1 16 31,-1-1-528-31,1-2-96 0,-1-1-32 0,0 0 0 0,1-3-48 16,-2-3-16-16,1 2 0 0,0-5 0 0,-1 1-96 0,-1-3 0 0,-2 2-16 0,1 0 0 15,-4 6-304-15,0 0-48 0,0 0-16 0,0 0 0 16,0 0-48-16,0 0-16 0,0 0 0 0,0 0 0 15,0 0 352-15,0 0 64 0,0 0 16 0,0 0 0 0,0 0 784 0,0 0 256 16,0 0 0-16,27 12-160 0,-24-5 304 0,-1-1 64 16,2 0 16-16,0 0 0 15,-1-2-544-15,2-3-96 0,-1 2-32 0,2-3 0 0,-1-3 448 0,-5 3-128 16,0 0 128-16,0 0 0 0</inkml:trace>
  <inkml:trace contextRef="#ctx0" brushRef="#br0" timeOffset="88775.16">7497 9088 8287 0,'3'-4'736'0,"-3"1"-592"15,1 0-144-15,-1 3 0 0,0-3 2336 0,0 6 432 0,1-2 96 0,-1 4 16 16,1 0 560-16,-1 7 112 0,2 7 32 0,-1 5 0 16,0 1-1808-16,0 4-368 0,2 4-64 0,-1 0 0 15,2 2-1008-15,-2-3-192 0,3-3-144 0,0-5 192 31,-1-1-656-31,0-4-128 0,-1 2-32 0,0-4-15056 0</inkml:trace>
  <inkml:trace contextRef="#ctx0" brushRef="#br0" timeOffset="88912.36">7382 9447 22111 0,'-5'-6'976'0,"3"1"208"0,1 2-944 0,1-1-240 0,2 1 0 0,-1 2 0 15,3-1 848-15,-4 2 128 0,0 0 32 0,0 0 0 0,53-19 336 0,-53 19 80 16,0 0 16-16,71-9 0 0,-71 9-1072 0,54-1-224 15,-54 1-144-15,53 0-13760 16</inkml:trace>
  <inkml:trace contextRef="#ctx0" brushRef="#br0" timeOffset="89147.98">8203 9435 23951 0,'-6'14'1056'0,"4"-8"224"0,-1 3-1024 0,2-3-256 0,0-3 0 0,1 1 0 16,0 1 1264-16,-2 2 192 0,2 6 32 0,-1 0 16 0,1 2-384 15,1-2-80-15,2-3-16 0,1-7 0 31,-2 0-2432-31,1-6-480 0,-3 3-96 0,0 0-32 0</inkml:trace>
  <inkml:trace contextRef="#ctx0" brushRef="#br0" timeOffset="89488.48">8383 9388 3903 0,'-2'-2'176'0,"1"0"32"0,0 2-208 0,1 0 0 0,0 0 0 0,-1 0 0 0,1 0 1216 0,0 2 208 16,0 3 48-16,0-2 0 0,2 3 64 0,-1 1 0 0,1 0 16 0,0 2 0 15,1-2-160-15,-2 2-48 16,1-1 0-16,-2 2 0 0,1 0 704 0,-1 3 144 16,0-1 32-16,-1 0 0 0,0-4 112 0,1 2 32 15,-2 1 0-15,-2 2 0 0,1 0-1056 0,0-3-208 16,0-2-32-16,-1 0-16 0,1-2-736 0,-1-2-160 0,-2-2-32 16,-2 1 0-1,1-3-768-15,-3-3-176 0</inkml:trace>
  <inkml:trace contextRef="#ctx0" brushRef="#br0" timeOffset="89842.77">8296 9240 3679 0,'-14'12'320'0,"7"-6"-320"16,-2-2 0-16,4-4 0 0,3 2 5664 0,2-2 1056 0,0 0 224 0,-1 0 32 15,-1-2-4320-15,1 2-864 16,0 0-192-16,2 0-15984 0</inkml:trace>
  <inkml:trace contextRef="#ctx0" brushRef="#br0" timeOffset="91488.99">10121 9117 6447 0,'0'-1'576'0,"-1"-3"-576"0,1 2 0 0,0 2 0 16,0-4 864-16,0 4 64 0,0 0 16 0,-1 0 0 16,1 1 624-16,-2 4 128 0,1 3 32 0,-1 4 0 15,-1 4 192-15,0 5 32 0,0 5 16 0,1 5 0 16,-2 7-560-16,1 1-128 0,0 3 0 0,0-1-16 15,0-4-304-15,-1-3-64 0,0-2-16 0,0-3 0 16,1-1-320-16,-1-5-64 0,0-2-16 0,1-4 0 16,0-2-240-16,1-5-48 0,0-2-16 0,1-1 0 15,0-6-176-15,1-1 0 0,0-1 0 0,0-6 0 16,2-1-208-16,0-5-80 0,0 0-16 0,1-3 0 16,-2-3-464-16,1-2-112 0,0 1-16 0,0-2 0 15,-1-5 272-15,0 0 48 0,-1-2 16 16,2-1 0-16,-1 1 304 0,0-6 48 0,-1 3 16 15,1 1 0-15,1 3 192 0,-1 2 0 0,1 5 0 0,1 2-144 16,-1 6 352-16,1 3 80 16,-2 3 16-16,0 5 0 0,-1 4 656 0,1 0 144 0,1 6 32 15,1 1 0-15,1 5 112 0,2 2 32 0,3 2 0 16,2 2 0-16,1 4-544 0,2-1-96 0,0 2-32 0,2-1 0 16,2 2-192-16,2 0-32 0,1 3-16 15,0-4 0-15,-1-6-80 0,2 5-16 0,5-2 0 16,-3-5 0-16,-7-2-144 0,-1-2-128 15,0-1 144-15,-3-5-144 0,-2 2 0 16,-4-5 0-16,1-2 0 0,-3-2 0 0,0 0 0 0,-2-6 0 0,0 0 0 0,-2-4 0 16,-1-2 0-16,0-3 0 0,-2-7 0 0,-2-2 0 0,-1-1 0 15,-1-6 0-15,1 2 0 0,-1-2 0 0,-1-1 0 0,2-3 128 0,0 0-128 0,2 1 0 16,0 3 0-16,2-1 0 0,0-3 0 0,1 4 0 16,1 2-800-1,0 4-160-15,1 5-16 0,0 3-16112 0</inkml:trace>
  <inkml:trace contextRef="#ctx0" brushRef="#br0" timeOffset="91815.05">10605 9708 16575 0,'-4'3'736'0,"3"-6"160"0,1 2-720 0,0 1-176 16,1-4 0-16,0 4 0 0,3-5 1104 0,0 2 192 15,-4 3 48-15,0 0 0 0,0 0 224 0,40-51 48 16,-40 51 16-16,0 0 0 0,33-43-656 0,-33 43-128 0,0 0-16 0,0 0-16 16,35-42-384-16,-30 38-80 15,0 2-16-15,-2-1 0 0,-1 6 240 0,0 3 32 16,-2 4 16-16,-2 2 0 0,1 0 400 0,-1 4 64 15,-1 3 32-15,1 3 0 0,-1-2-416 0,1 1-64 0,0-1-32 0,1-2 0 16,1-2-368-16,1-2-80 0,3-3-16 16,1-1 0-1,4-4-592-15,1-6-128 0</inkml:trace>
  <inkml:trace contextRef="#ctx0" brushRef="#br0" timeOffset="92468.7">11569 9606 23039 0,'-5'3'2048'0,"2"-3"-1648"0,1 3-400 0,2-3 0 0,2-3 960 0,-2 3 96 16,0 0 32-16,-2-2 0 16,4-2-256-16,0-2-64 0,4-1 0 0,-6 7 0 15,0 0-288-15,30-40-64 0,-30 40-16 0,0 0 0 16,38-48-400-16,-38 48 0 0,26-38 128 0,-26 38-128 0,32-54 0 0,-32 54 0 16,31-57 0-16,-31 57 0 0,29-54 0 0,-29 54 0 15,21-37 0-15,-21 37 0 0,0 0 128 0,0 0 112 16,0 0 16-16,0 0 0 0,0 0 480 0,0 0 96 15,0 0 32-15,0 0 0 0,0 0-208 0,39 21-32 0,-33 1-16 0,1 0 0 16,-1-2-400-16,-1 6-80 16,1 5 0-16,-1-2-128 15,-1-1 0-15,-2-2 0 0,1 1 0 0,-3-1-144 16,0-5-1408-16,-2-1-288 16</inkml:trace>
  <inkml:trace contextRef="#ctx0" brushRef="#br0" timeOffset="92619.89">11692 9486 18431 0,'-2'1'816'0,"1"-1"160"0,1-1-784 0,1 1-192 0,2 0 0 0,-1 0 0 15,1 0 1152-15,3 0 176 0,-6 0 32 0,0 0 16 0,52 0-480 0,-52 0-112 16,58 1-16-16,-58-1 0 31,64 5-2432-31,-64-5-480 0,67 4-96 0,-67-4-32 0</inkml:trace>
  <inkml:trace contextRef="#ctx0" brushRef="#br0" timeOffset="93029.22">12108 9424 20271 0,'-6'-1'896'0,"2"-2"192"16,1 3-880-16,0 0-208 0,2-1 0 0,0 1 0 16,1 1 1856-16,-1 2 320 0,-2 3 64 0,-1 4 0 0,1 3-384 0,-1 5-64 15,0-1-32-15,1 2 0 0,0 3-976 0,-1-4-192 16,2 2-32-16,-1-3-16 0,1 0-544 0,-1-5 0 15,1-1 0-15,1-2 0 16,-1-6-240-16,2 0-144 0,0-6-48 0,0 0 0 16,2-6-752-16,-1-2-160 0,0-1-16 0,0-5-16 15,1 3-256-15,-1-5-48 0,-1 2-16 0,-1-2 0 16,1 3 688-16,-3-2 144 0,2-1 32 0,-2-3 0 0,1 0 832 16,2-1 0-16,1 2 0 0,0 4 192 0,3 5 1088 0,-1 2 208 0,0 1 48 0,1 3 16 15,-1-2 336-15,0 6 64 16,1 4 16-16,1 3 0 0,0 4-656 0,1 3-128 15,1 2-32-15,2 3 0 0,2 3-544 0,-1 0-112 16,1-2-32-16,-1 1 0 0,0-3-288 0,2 3-176 0,2 3 192 16,2 0-192-16,0-2 128 0,-2-3-128 0,-3-1 0 15,-2-3 0-15,-2-3 128 0,-3-4-128 0,-1 0 0 0,-3-5 0 16,2-1 0-16,-4-4 160 0,1 1-160 0,0-6 128 16,0-1-128-16,-2-5 160 0,2-2-160 15,0-5 160-15,0-1-160 0,1 0 0 0,1 1 0 0,0-4 0 31,3-3-720-31,-1 3-80 0,1 2-16 0,-4 24-10816 0,12-45-2160 0</inkml:trace>
  <inkml:trace contextRef="#ctx0" brushRef="#br0" timeOffset="93226.7">12471 9433 27647 0,'-9'9'1216'0,"4"-2"256"0,1-1-1168 0,2 0-304 0,2 0 0 0,0-3 0 0,0 3 912 0,0 1 128 16,0 8 32-16,0 7 0 0,0 1-272 0,1 0-48 15,2-2-16-15,-1-5 0 0,2-1-736 0,-1-5 0 16,2-3-240-16,-2-2 64 16,-1-3-2080-16,0-4-432 0</inkml:trace>
  <inkml:trace contextRef="#ctx0" brushRef="#br0" timeOffset="93454.86">12380 9452 911 0,'-2'-11'0'0,"2"3"0"0,0-2 0 0,1 4 0 0,2 2 2432 0,-1-1 416 16,-2 5 80-16,0 0 16 0,0 0-16 0,47-45 0 0,-47 45 0 0,0 0 0 15,74-26-496-15,-74 26-112 0,48 7-16 0,-25 2 0 0,-2 4-672 16,-1 3-144-16,-2 0-16 0,-2 3-16 16,-3-1-432-16,-1 1-96 0,0 3-16 15,-3 1 0-15,-2 0-336 16,-5-1-80-16,-4 0-16 15,-6-1 0-15,0-2-208 16,-7-3-32-16,-2 0-16 16,-5-4 0-16,-4 1-96 0,0-7-128 15,2-3 176-15,3 0-176 0,3-6-736 0,4 0-256 16</inkml:trace>
  <inkml:trace contextRef="#ctx0" brushRef="#br0" timeOffset="93867.12">13388 9391 25791 0,'-5'1'1152'0,"4"-2"224"0,1 1-1104 0,1-3-272 0,2 3 0 0,0-2 0 16,2 0 256-16,-5 2 0 0,0 0 0 0,0 0 0 15,62-18 448-15,-62 18 96 0,0 0 16 0,72-10 0 16,-72 10-304-16,0 0-64 0,67 0-16 0,-67 0 0 15,0 0-144-15,55 10-32 0,-55-10 0 0,0 0 0 0,27 12 192 0,-22-8 16 16,-2 5 16-16,-3-3 0 16,-3 4 480-16,0 0 80 0,-1-1 32 0,-2 4 0 0,0-1-272 0,-1 2-48 15,0 2-16-15,-2 1 0 0,1 0-480 0,-2 1-80 16,1-2-32-16,2-3 0 0,1 0-144 16,-1-1 0-16,2-2-192 0,2-1-11904 15,2-6-2368-15</inkml:trace>
  <inkml:trace contextRef="#ctx0" brushRef="#br0" timeOffset="94416.03">14078 9177 23039 0,'-9'0'1024'0,"6"-3"192"0,-1 2-960 0,2-2-256 16,2 3 0-16,1 0 0 0,0 3 768 0,0-2 96 16,1 5 32-16,0 5 0 0,-1 7 752 0,-2 4 144 0,0 3 48 0,0 3 0 15,-2 1-576-15,-1 2-112 0,-1-3-32 0,0 2 0 16,1-3-496-16,-1-2-112 0,-2 1 0 0,1-4-16 16,0-4-304-16,0-4-48 0,0-4-16 0,1-5 0 15,1-1-128-15,-1-4 0 0,1-4 0 0,-1-2 0 31,2-3-320-31,-1-3-80 0,0-2-32 0,2-2 0 16,-1-5-1040-16,1-3-224 0,-1 0-32 0,1-5-16 16,-2 2 304-16,2-1 64 0,0-2 16 0,1 1 0 0,0 1 992 0,1 2 208 0,0-1 160 15,2 1-208-15,1-5 1248 0,3 1 256 0,0 6 48 0,-6 24 16 16,14-39-80-16,-14 39 0 0,0 0-16 0,0 0 0 16,0 0-192-16,0 0-48 0,0 0 0 0,36 13 0 15,-30 3-352-15,1 3-80 0,5 10-16 0,0 2 0 0,4 5-288 0,0 1-64 16,0 1-16-16,1 3 0 0,2 1-80 15,0-1 0-15,-1-4-128 0,-3-5 192 0,-1-7-192 16,0 3 144-16,2-2-144 0,-2-1 128 0,0-3-128 16,-3-6 0-16,-4-3 0 0,1-4 128 0,-5-2 0 0,0-5-128 15,-1-1 192-15,-2-2-64 0,0-4 112 0,-1-2 16 16,0-6 0-16,1-3 0 0,-1-5-256 0,2-2 176 16,0-6-176-16,0-2 160 0,2-3-160 0,-1-2 0 15,1-4 0-15,2 2 0 0,0 2 0 16,1 2 0-16,2-1-176 0,1 2 176 15,1 0-480-15,-10 33-16 0,20-54 0 0,-20 54 0 16,17-41-240-16,-17 41-48 0,0 0-16 0,20-38-11248 16,-20 38-2256-16</inkml:trace>
  <inkml:trace contextRef="#ctx0" brushRef="#br0" timeOffset="94776.35">14537 9575 12895 0,'-5'2'1152'0,"2"-2"-928"0,2-2-224 0,1 2 0 0,1-3 2384 0,1 2 432 16,0 1 96-16,2-2 16 16,-4 2-752-16,0 0-160 0,0 0-32 0,0 0 0 0,0 0-784 0,54-13-176 15,-46 18-16-15,-3-1-16 16,0 3-608-16,-4 2-112 0,0 1-16 0,-2 0-16 0,-2 2-240 0,-3 0 0 15,0 1 128-15,-1 0-128 16,-2 0 0-16,0 2 128 0,-2-2-128 0,-1 2 0 16,1 1 384-16,0-3-32 0,1 0 0 0,2 0 0 15,1-1 304-15,2-3 64 0,2 0 16 0,3-1 0 0,2-2-368 16,0 0-80-16,3 0-16 0,1 1 0 0,3-5-144 0,0 2-128 16,0-2 192-16,-9-2-192 0,0 0 128 0,34 6-128 15,-34-6 0-15,0 0 0 0,0 0 0 0,54-2 0 0,-54 2 0 0,0 0 0 31,0 0-800-31,48-25-160 0,-48 25-48 0,0 0-16016 0</inkml:trace>
  <inkml:trace contextRef="#ctx0" brushRef="#br0" timeOffset="95270.44">14020 9214 2751 0,'-4'-5'256'0,"2"1"-256"0,1 2 0 0,1 0 0 0,0 2 1264 0,-2-3 208 15,1-2 32-15,-3-3 16 0,2 2 1040 0,-2-4 224 16,3 4 32-16,0 1 16 0,0 4-352 0,-1 2-80 16,1 4-16-16,1 1 0 0,-1 5-448 0,0 7-80 15,-2 1-32-15,1 4 0 0,-3 1-672 0,2 5-144 16,0 5-32-16,1 1 0 0,1 3-464 0,1-12-112 15,0-5-16-15,1 2 0 0,2 3-128 0,0 2-16 16,0-2-16-16,-1-4 0 0,1-3-96 0,-2-4-128 16,-1-5 176-16,-1-4-176 0,1 0 0 0,-1-6 0 15,-1 0 0-15,1 0 0 0,1-3 0 0,0-3 0 16,0-1 0-16,0-2-144 16,1-1-672-16,1-4-128 0,0 0-16 0,1-5-16 15,-1 1-432-15,1-6-96 0,-2 0-16 0,1-2 0 16,-1 1-448-16,1-4-80 0,-1 1-32 0,-1 0-9328 15</inkml:trace>
  <inkml:trace contextRef="#ctx0" brushRef="#br0" timeOffset="118728.53">3290 11513 13823 0,'-3'0'1216'0,"0"-4"-960"0,3 1-256 0,0 3 0 16,2-2 1072-16,-2 1 160 0,0-4 48 0,1 1 0 15,0 3-128-15,1 4 0 0,3 7-16 0,0 5 0 16,2 5 656-16,-1 5 128 0,-1 4 16 0,-2 2 16 15,0 4-768-15,-2 0-160 0,-2 3-16 0,-3 0-16 16,-1-1-608-16,0-2-112 0,-1-3-16 0,0-1-16 16,1-7-240-16,-1-6 128 0,1-2-128 0,0-3 0 15,1-7 0-15,2-4 0 0,-1-4 0 0,1-4 0 0,0-4-320 0,1-6-64 16,0-5-16-16,1-3 0 16,0-4-752-16,1-3-160 0,0-4-32 0,2-1 0 15,-2-1 576-15,0 2 96 0,1 1 32 0,-2-5 0 0,0-4 432 0,0-1 208 16,0-1-192-16,0 4 192 0,1 6 0 0,-1 1 0 15,0 8 0-15,1 6 0 0,-1 6 496 0,0 6 208 16,0 2 64-16,0 6 0 0,1 4 528 0,1 4 112 16,1 3 32-16,2 5 0 0,1 2-400 0,4 8-80 0,5 2 0 0,1 7-16 15,2-4-592-15,3 5-112 16,5 4-32-16,1 1 0 0,4-2 64 0,-2-2 16 0,2-3 0 16,-1-2 0-16,-4-2 16 0,-3-3 0 0,0-3 0 15,-7-3 0-15,-1-5-160 0,-6-6-16 16,0 0-128-16,-4-4 192 0,0-1-192 0,-2-5 128 15,-1 0-128-15,-2-6 0 0,0-1 176 0,-1-5-176 0,-2-3 192 16,0-2-192-16,-2-8 176 0,1-3-176 0,0-1 160 0,0-2-160 16,1 2 0-16,-1-6 128 0,2-6-128 0,0 1 0 15,1-5 0-15,2 0-128 0,2 2 128 0,2 7-208 32,2 2-1440-32,-7 34-272 0,21-57-64 0,-21 57-13888 0</inkml:trace>
  <inkml:trace contextRef="#ctx0" brushRef="#br0" timeOffset="119046.13">3802 12075 18431 0,'-9'9'816'0,"4"-8"160"0,1 2-784 0,1-3-192 16,2 0 0-16,1-3 0 0,1 2 768 0,1-5 128 16,0-1 0-16,2-5 16 0,1-4 112 0,-5 16 32 15,0 0 0-15,28-59 0 0,-28 59-224 0,0 0-32 16,36-55-16-16,-36 55 0 0,0 0-336 0,0 0-64 16,0 0 0-16,0 0-16 0,0 0 224 0,56-12 48 15,-53 28 16-15,-1 0 0 0,-1 5 288 0,-1-1 48 16,0 0 16-16,-1 4 0 0,-1 1-336 0,0 0-64 15,1-3-16-15,-1-5 0 0,1 1-592 0,1-7-192 0,3-2 0 0,3-9-16400 16</inkml:trace>
  <inkml:trace contextRef="#ctx0" brushRef="#br0" timeOffset="119761.6">5495 11440 11967 0,'-2'-4'1072'0,"-1"1"-864"16,1 3-208-16,1 0 0 0,1 0 1408 0,-2 0 224 16,0 3 48-16,-3-3 16 0,-2 6 704 0,0 4 144 0,2 6 16 0,2 3 16 15,-1 0-672-15,3 6-144 0,-1 4-32 0,1 0 0 16,1 6-816-16,0-2-160 0,1 2-48 0,1-3 0 16,1-2-368-16,0-3-80 0,1-2 0 0,1-6-16 15,-2-3-240-15,2-3 0 0,-1-4 0 0,1-2 0 16,-1-5 0-16,-1 0 0 0,1-2 0 0,-2-4-160 15,0-3-384-15,-1-2-80 0,0-4-16 16,-1-3 0-16,0 0 16 0,-2-6 0 0,0 0 0 0,1 0 0 16,-1-1 384-16,-1-1 80 0,1-5 16 0,-1 4 0 0,2 3 144 15,0 0-128-15,-2-7 128 0,3 3-128 0,-1 2 128 16,1 4 0-16,1 5 0 0,1 3 0 0,-1 4 512 16,0 6 48-16,2 4 0 0,-2 3 0 0,3 6 304 15,2 2 64-15,0 0 16 0,1 6 0 0,6 3-336 16,2 3-64-16,2 3-16 0,4 1 0 0,2-1-224 0,2-2-48 15,1 3-16-15,1-5 0 0,2 0-48 0,-2-3-16 16,-2-3 0-16,-2-4 0 0,-2-5-176 0,-4-3 128 16,-3-2-128-16,-4-3 128 0,-1-2-128 0,-4-3 0 15,-1-1 144-15,-2-2-144 0,-1-6 128 0,-2-3-128 16,-2 1 128-16,1 2-128 0,1-2 128 0,-4-5-128 16,0-5 128-16,-3-7-128 0,0-3 0 0,1-2 0 15,1 2 0-15,1-3 0 16,3 4-656-16,1 4-112 0,1 2 0 0,0 3-10944 15,2 4-2192-15</inkml:trace>
  <inkml:trace contextRef="#ctx0" brushRef="#br0" timeOffset="120063.99">6033 11825 15663 0,'-2'3'1392'0,"0"-3"-1120"0,2 0-272 0,2-3 0 16,0 3 1968-16,2-3 336 0,2 0 64 0,-6 3 0 16,0 0-896-16,0 0-192 0,58-18-48 0,-43 18 0 15,-1 2-320-15,-2 4-64 0,-3 4-16 0,-2-1 0 16,-3 4-224-16,-4 4-48 0,-4 1-16 0,-2 4 0 16,-3-1-32-16,-2 3-16 0,-1 1 0 0,-3-3 0 0,1 0 64 0,-2 0 16 15,0 1 0-15,1-1 0 0,5-4 64 16,0 1 32-16,3 0 0 0,2-3 0 0,5-4-368 15,3-1-80-15,3 0-16 0,4-5 0 0,3 1-208 0,3-4 0 16,3 1 128-16,-19-4-128 0,0 0 0 0,68-9 0 0,-68 9 0 16,0 0-12112-1,75-27-2352-15</inkml:trace>
  <inkml:trace contextRef="#ctx0" brushRef="#br0" timeOffset="120766.98">4663 11344 12895 0,'-4'4'1152'0,"-1"2"-928"0,3-2-224 0,1 2 0 15,1 0 1600-15,-2 4 256 0,0 5 64 0,-3 20 16 16,-1 19 288-16,0 23 48 0,2 14 16 0,1 13 0 16,2 1-336-16,2 14-64 15,2 11-16-15,-1 6 0 0,1 4-688 0,1-2-144 0,1 4-16 0,-2 0-16 16,0 3-352-16,2 1-64 0,2 0-16 15,1-6 0-15,-1-15-288 0,-1 12-64 0,0 10-16 0,-1-1 0 16,0-3-208-16,-1-2 0 0,0-7 0 0,-2 1 0 16,4-4 0-16,-1-3-192 0,-1-8 48 0,0 0 0 15,-1-1-528-15,0 0-96 0,-2-8-32 16,-1-7 0-16,1-9-304 16,-2-6-64-16,1-5-16 0,0-13 0 0,-1-6 352 0,1 0 64 0,-1-4 0 0,-1-6 16 0,2-7 528 0,-2-8 224 15,-1-5-192-15,0-10 192 0,-1-3-288 0,0-8 64 16,2-3 16-16,-2-7-8736 15,0-8-1744-15</inkml:trace>
  <inkml:trace contextRef="#ctx0" brushRef="#br0" timeOffset="121299.45">2537 12297 22111 0,'-7'9'1968'0,"3"-2"-1584"0,3-4-384 0,5 0 0 0,3-1 256 0,3-2-16 16,-10 0-16-16,0 0 0 0,78 0 192 0,-19 2 32 16,19 0 16-16,12 2 0 0,8 1 304 0,9 2 64 15,8 3 16-15,11 5 0 0,7 1 0 16,4 2 0-16,1 1 0 0,8 1 0 0,6 2 304 0,2 0 48 16,1-1 16-16,4-1 0 0,7-4-336 0,-3-1-64 15,-13-4-16-15,-3 0 0 0,1-1-448 0,0-4-96 16,-1 1 0-16,-9-6-16 0,-8 5-240 0,-4-4 0 15,-3 1 0-15,-13-3 0 0,-10 4-272 0,-11-4-48 0,-10 0-16 0,-7-3 0 32,-7-1-1392-32,-12-2-288 0</inkml:trace>
  <inkml:trace contextRef="#ctx0" brushRef="#br0" timeOffset="121979.22">3835 12898 2751 0,'0'-8'256'0,"0"2"-256"0,0 3 0 0,-2 0 0 15,1 0 1216-15,-1-4 208 0,-2-8 48 0,-2-5 0 16,-4-5 576-16,-5-3 112 0,-5 0 16 0,-2 3 16 16,-3 5 48-16,-2 5 0 0,1 8 0 0,-2 2 0 15,0 7-448-15,-1 7-64 0,-2 5-32 0,0 10 0 16,1 9-352-16,3-5-64 0,4-3 0 0,5-1-16 16,5 2-208-16,1-1-32 0,6-1-16 0,4-2 0 15,4-1-416-15,6-3-80 0,5 2 0 0,7-6-16 16,5 1-496-16,4-5 128 0,5 2-128 0,1-3 0 15,-35-9 0-15,79 9 0 0,-79-9 0 0,82 4 0 16,-82-4 0-16,77-6-128 0,-77 6 128 0,66-23 0 0,-66 23-192 16,0 0 0-16,62-50 16 0,-62 50 0 15,0 0-496-15,21-54-96 0,-23 38-32 0,-1-3 0 16,-5 3 16-16,0-5 0 0,-5-3 0 0,0 1 0 16,-1 3-784-16,0 0-160 0</inkml:trace>
  <inkml:trace contextRef="#ctx0" brushRef="#br0" timeOffset="122481.53">5806 12787 12895 0,'-15'3'1152'0,"5"-1"-928"0,1-2-224 0,1 0 0 0,1 7 864 0,1-6 128 0,-2 4 32 0,-10 2 0 16,-6 8 576-16,-9 7 112 16,2 7 16-16,4-1 16 0,6 2-192 0,4 1-32 15,6 1-16-15,6 1 0 0,7-7-128 0,4-1-32 16,6-5 0-16,2-5 0 0,6-2-608 0,4-3-128 0,2 0-32 0,0-1 0 15,-26-9-576-15,54 8 0 16,-54-8 0-16,56 0 0 0,-56 0 0 0,0 0 0 16,68-14 0-16,-68 14-128 0,0 0 128 0,0 0 0 15,50-55 0-15,-46 37-128 0,-3-2 128 0,-4-2 0 16,-2-2 0-16,-3 1 0 0,0-5-368 0,-5 0 16 0,0-1 0 16,-2 0-9728-16,-1 0-1952 15</inkml:trace>
  <inkml:trace contextRef="#ctx0" brushRef="#br0" timeOffset="122945.33">3496 13856 14735 0,'-4'5'1312'0,"2"-4"-1056"15,0 2-256-15,4-6 0 0,0 2 864 0,0-2 112 0,2 1 32 0,4-4 0 16,-8 6-656-16,0 0-128 16,59-46-32-16,-59 46 0 0,54-45 336 0,-54 45 64 15,60-43 16-15,-60 43 0 0,63-34-144 0,-63 34-16 0,58-25-16 0,-58 25 0 16,0 0-112-16,61-14 0 0,-49 17-16 0,-2 3 0 15,-5 4 320-15,-4 2 64 0,-2 5 16 0,-4 6 0 16,-1 4 384-16,-2 1 64 0,-2 2 32 0,2-3 0 16,0-1-832-16,1-1-160 15,1-3-48-15,3-2-13936 0</inkml:trace>
  <inkml:trace contextRef="#ctx0" brushRef="#br0" timeOffset="123351.32">5830 13668 13823 0,'-6'-3'1216'0,"-1"1"-960"16,2 1-256-16,1-2 0 0,2 3 1744 0,-5 0 304 15,-5 0 64-15,-8 0 16 0,-6 0-320 0,-3 6-64 16,-4 7-16-16,1 3 0 0,4 9-832 0,4 3-192 16,6 7-16-16,4-3-16 0,6-1-288 0,5-5-64 15,6 2-16-15,2-3 0 0,3-5 144 0,2-2 48 0,4 1 0 0,2-6 0 16,2 2-288-16,3-4-48 0,-1-2-16 0,2-3 0 15,-22-6-144-15,49 0 0 0,-49 0 0 0,0 0-176 16,71-18 176-16,-71 18-128 0,0 0 128 0,61-49-128 16,-61 49 128-16,31-50 0 0,-31 50 0 15,21-60 0-15,-21 60 0 0,12-69-128 0,-12 33 128 0,-2 5 0 16,-3 3-768 0,-4 2-80-16,-2 1-16 0,-4-1-12896 0</inkml:trace>
  <inkml:trace contextRef="#ctx0" brushRef="#br0" timeOffset="123795.28">3805 14563 1839 0,'-15'-2'160'0,"3"1"-160"15,4-2 0-15,1 3 0 0,1-2 2384 0,1 0 448 0,-3 0 96 0,-5-2 16 16,-11 0-704-16,-7-1-128 0,-2 4-16 0,8 1-16 15,13 0-928-15,1 1-176 0,-3 6-32 0,-1 5-16 16,2 4-304-16,1 5-64 0,5 1-16 0,5 1 0 16,4-1 160-16,4-2 48 0,5 1 0 0,4-3 0 15,4 2-16-15,4-4 0 0,3-1 0 0,4 1 0 16,1 1-528-16,3-4-208 0,6-7 176 0,-40-6-176 16,79-10 0-16,-79 10 0 0,71-19 0 0,-71 19 0 15,63-28-240-15,-63 28 16 0,0 0 0 0,58-47 0 16,-58 47-416-1,0 0-64-15,12-44-32 0,-16 30 0 0,-2-2 352 0,-2 0 80 0,-3-2 16 0,-1 1-7616 16,1-4-1520-16</inkml:trace>
  <inkml:trace contextRef="#ctx0" brushRef="#br0" timeOffset="124293.8">5548 14911 5519 0,'-2'0'496'0,"-1"-3"-496"0,3 2 0 0,2-1 0 16,0-1 896-16,-2 3 64 0,3-1 32 0,2-5 0 15,4-1 416-15,-9 7 96 0,0 0 16 0,51-43 0 16,-51 43 16-16,0 0 16 0,62-60 0 0,-62 60 0 16,0 0-80-16,61-61 0 0,-61 61-16 0,0 0 0 15,54-67-304-15,-54 67-48 0,0 0-16 0,38-55 0 16,-38 55-272-16,0 0-64 0,34-59-16 0,-34 59 0 0,0 0-128 0,0 0-32 16,0 0 0-16,0 0 0 0,0 0 192 0,7-2 48 15,-12 18 0-15,-1 5 0 0,0 5-160 0,-2 2-16 16,1 1-16-16,-2 3 0 0,2 9-432 15,-2-9-64-15,2-1-128 0,-1-9 176 16,5 0-720-16,0-3-144 0,2 0-16 16,3-3-16176-16</inkml:trace>
  <inkml:trace contextRef="#ctx0" brushRef="#br0" timeOffset="124749.22">3621 15904 3679 0,'-10'8'320'0,"1"-1"-320"0,2-1 0 0,3-3 0 0,3-1 1712 0,1-4 272 16,0 2 48-16,-2 0 16 0,2 0-304 0,0-5-48 15,4 1-16-15,2-5 0 0,-6 9-912 0,0 0-192 16,0 0-48-16,56-61 0 0,-56 61 384 0,47-44 80 15,-47 44 16-15,53-53 0 0,-53 53-48 0,53-41 0 16,-53 41 0-16,56-32 0 0,-56 32-272 0,0 0-64 16,64-25-16-16,-64 25 0 0,0 0-144 0,0 0-16 15,47 0-16-15,-43 9 0 0,-2 0 160 0,0 4 48 16,-5 4 0-16,-2 7 0 0,-1 5 64 0,0 2 0 16,0-6 16-16,-2 1 0 0,2-1-464 0,0 1-112 0,2-7-16 15,3-3 0 1,2-1-1248-16,7-8-256 0</inkml:trace>
  <inkml:trace contextRef="#ctx0" brushRef="#br0" timeOffset="125154.99">5416 15879 14735 0,'-9'21'1312'0,"2"-9"-1056"0,1-1-256 0,2-4 0 0,3-5 1664 0,1-2 256 15,0 0 64-15,0 0 16 0,0 3-288 0,1-3-64 16,3-3-16-16,2-3 0 0,-6 6-960 0,0 0-192 15,0 0-32-15,49-48-16 0,-49 48 32 0,0 0 16 16,64-63 0-16,-64 63 0 0,47-56-256 0,-47 56-48 16,42-46-16-16,-42 46 0 0,0 0-16 0,0 0 0 15,50-41 0-15,-44 43 0 0,-1 3 368 0,-1 5 80 16,-1 2 16-16,-3 6 0 0,0 8 352 0,-3 3 64 16,1 7 0-16,-3 1 16 0,0-3-464 0,0 5-80 15,-4 4-32-15,4-2 0 0,1-3-336 0,2-6-128 16,1-3 0-16,2-7 144 0,1-6-144 0,3-4 0 15,2-5 0-15,0-7-17792 0</inkml:trace>
  <inkml:trace contextRef="#ctx0" brushRef="#br0" timeOffset="126129.49">6719 11409 11967 0,'-3'2'1072'0,"-1"1"-864"0,3 0-208 0,1-3 0 0,0 4 1088 0,-4 2 192 16,2 3 16-16,-6 11 16 0,0 11 416 0,-2 14 96 15,0 11 16-15,1 7 0 0,0 14-64 0,2 8-16 16,2 7 0-16,3 5 0 0,-1 7-304 0,3 7-64 16,0 9-16-16,1 4 0 0,2-2-480 0,1 2-112 15,-1-3-16-15,1-7 0 0,0-1-464 0,-1 4-112 16,0 1 0-16,-1-2-16 0,0-12-176 0,0-2 0 16,-1 5 0-16,-1-10 0 0,-1-5 0 0,1-9 0 15,0-10 0-15,0 3 0 0,0 10 0 0,1-2 0 16,0-4 0-16,2-4 0 0,-1-11 0 0,2 2 0 15,-1-2 0-15,-1 3 0 0,-1 5 0 0,-2-11 0 16,2-14 0-16,-1 3-176 0,0 2-96 0,2-2-32 16,-1 0 0-16,0-1 0 0,0-3 64 0,1-2 16 15,0-2 0-15,0-4 0 0,0-5-48 0,0-2-16 0,1 3 0 16,-1-4 0-16,3 5 32 0,-1-4 0 0,1 1 0 0,-2 2 0 16,2-3 0-16,-1 4 16 0,0-3 0 0,-1 2 0 15,1 0 80-15,-3-6 16 0,2-3 0 16,-2 1 0-16,2-2 144 0,-2-3 0 0,-1-8-144 15,1 2 144-15,0 3 0 0,-1-1 0 0,2 1 0 0,-2 0 0 16,1-4 0-16,-1-1 0 0,0-4 0 0,0 2 0 0,0-3 0 16,-1-3 0-16,1 4 0 0,0-4 0 15,-2 1 0-15,2 0-144 0,0 1 144 0,0-1-160 16,-1-1-192-16,1 0-32 0,0 0-16 0,0-1 0 16,-1 0-224-16,1-1-32 15,0-2-16-15,-1 2 0 0,1-4-144 0,0 2-16 0,-2-2-16 0,2 0 0 16,-1 0-608-16,0-2-112 0</inkml:trace>
  <inkml:trace contextRef="#ctx0" brushRef="#br0" timeOffset="152698.93">6470 12520 11055 0,'-4'0'976'0,"0"2"-784"0,2-2-192 0,1 0 0 15,1 2 1568-15,-3-2 272 16,-1 3 48-16,-3-2 16 0,-1 4 256 0,0 0 48 0,0 1 16 0,3 3 0 16,3-3-416-16,2 0-80 0,2 4 0 0,3-4-16 15,3 0-512-15,3 0-112 0,4 1 0 0,3-6-16 16,-18-1-496-16,56-1-80 0,-56 1-32 0,78-13 0 16,-78 13-48-16,101-21-16 0,-41 10 0 0,3-4 0 15,3 2-96-15,4-2-32 0,-1 1 0 0,1-1 0 16,2 5-96-16,-3 0-32 0,1 4 0 0,-4 0 0 15,0 4-16-15,-3 0 0 0,1 4 0 0,-3-2 0 16,-3 2 32-16,4 2 0 0,2 0 0 0,3 0 0 16,-2 0 64-16,6 0 16 0,4-2 0 0,2-2 0 0,1-2-96 0,1 1-16 15,4-2 0-15,4-1 0 16,4 2-128-16,2 2 0 0,-4 0 0 0,2 0 0 16,6 0 256-16,3 0-48 0,1-4 0 0,-2 4 0 15,-2-2-16-15,-1-1 0 0,-3 6 0 0,-7-3 0 16,-5 2-192-16,-3 0 0 0,-4 2 0 0,-1-2 0 0,1 0 0 0,-2 1 0 15,-2-3 0-15,-3 0 0 0,-4-3 0 16,-1-3 0-16,0 0 0 0,-2-4 0 0,0 0 0 0,-5-5 0 16,1-1 0-16,-4-2-13120 15,-52 18-2656-15</inkml:trace>
  <inkml:trace contextRef="#ctx0" brushRef="#br0" timeOffset="155105.39">7542 11699 911 0,'-2'-7'0'0,"2"1"0"0,0 1 0 0,0 1 0 15,0 0 576-15,0 2 48 0,2-1 0 0,-1-2 0 16,0-3 320-16,0-5 64 0,3 1 16 0,-1 2 0 0,-1 0 48 0,1 4 16 16,-2 2 0-16,0-1 0 0,-1 4 496 0,0 1 96 15,-1 0 32-15,0 4 0 0,-1 0 736 0,0 4 160 16,-1 5 16-16,1 0 16 0,-2 6-528 0,2-1-96 16,-1 5-32-16,1 1 0 0,-1 6-656 0,1 2-144 15,1 2-32-15,-2-2 0 0,1-4-576 0,-1 1-112 16,1 1-16-16,0-1-16 0,0-1-304 0,1-2-128 15,0-3 128-15,1-1-128 0,-2-1 0 0,2-1 0 0,0-2 0 16,0-4 0-16,0-2 0 0,0-3 0 16,0-3 0-16,0-1 0 15,0-3-640-15,2-2-64 0,-1-1-16 0,1-1 0 16,1-4-1024-16,-1-4-208 0,1 0-32 0,-2-5-16 16,1-1-864-16,2-3-160 0,-1 1-48 0,-2-2-6976 0</inkml:trace>
  <inkml:trace contextRef="#ctx0" brushRef="#br0" timeOffset="155456.47">7533 11714 2751 0,'-1'-9'0'0,"1"6"128"0,0-3-128 0,0 2 144 0,-1 1-144 0,1-3 0 0,0 0 0 0,0 2 0 16,0-6 880-16,0-2 144 0,0-3 16 0,-2 2 16 15,2-2 688-15,0 2 144 0,0 4 32 0,0-1 0 0,2 3-80 0,-2 1-16 16,1 3 0-16,1 3 0 15,1-3-32-15,-1 6 0 0,2 0 0 0,1 6 0 16,2 2-16-16,2 6-16 0,2 3 0 0,3 5 0 16,1 3-432-16,2 4-96 0,3 6-16 0,-2 0 0 0,3-3-496 0,-1-1-96 15,0-8-32-15,-2-1 0 0,0-3-272 16,0-3-64-16,1 0-16 0,-2-2 0 0,-1-3-240 16,-1-3 0-16,-3 1 128 0,1-6-128 0,-3 0 0 0,-2-2 0 15,-2-4 0-15,-1 0 0 0,0-3 0 0,-2-1 0 16,-2 1 0-16,0-6 0 0,-1-3 0 0,-1-2 0 15,0-2 0-15,-2-5 0 0,0 1 0 0,-1-2 0 16,0 0 0-16,0-3 0 0,2-2 768 0,0 0 176 16,2 2 16-16,-2-2 16 15,4 3-2688-15,-1 2-528 0,2 1-128 0,1 2 0 16,0 6-1024-16,0-3-192 0</inkml:trace>
  <inkml:trace contextRef="#ctx0" brushRef="#br0" timeOffset="155846.44">7987 12142 2751 0,'-4'6'256'0,"0"0"-256"0,2-2 0 0,1-1 0 16,1-3 1760-16,-3 3 304 0,0 3 64 0,-2 4 16 16,-2 1 608-16,2-1 112 0,2 0 16 0,2-6 16 15,1-2-1040-15,2-2-192 0,3-3-64 0,1-2 0 0,3-3-608 0,-1-2-128 16,-8 10-32-16,0 0 0 0,0 0-128 0,43-53-16 16,-36 38-16-16,-7 15 0 0,0 0-176 0,35-52-48 15,-35 52 0-15,0 0 0 0,34-56-48 0,-26 44-16 16,-2 3 0-16,-1 1 0 0,-2 3 80 0,0 4 16 15,-2 5 0-15,-1 2 0 0,1 3 208 0,-1 0 32 16,0 1 16-16,2 3 0 0,-2 5-352 0,-2 0-64 16,2 3 0-16,0 1-16 0,0 3-304 0,2-6 0 15,-1 0 128-15,0-3-128 0,4-2 0 0,0-6 0 16,1-2-176-16,3-6-17808 0</inkml:trace>
  <inkml:trace contextRef="#ctx0" brushRef="#br0" timeOffset="157132.04">8763 11687 6447 0,'-2'2'576'0,"1"-2"-576"0,1 0 0 0,-2 0 0 16,2 3 1616-16,-1-3 224 0,-1 5 32 0,-3 3 16 16,0 7 528-16,0 3 96 0,1 6 32 0,1 1 0 15,0 4-816-15,2-1-176 0,1 0-16 0,0 1-16 16,2-3-592-16,2-1-112 0,0-3-32 0,2 0 0 16,0-3-608-16,-1-6-176 0,0 0 0 0,-1-4 0 31,1 0-816-31,-2-5-224 0,1 0-48 0,-1-2-11488 0</inkml:trace>
  <inkml:trace contextRef="#ctx0" brushRef="#br0" timeOffset="157298.88">8656 11854 8287 0,'-9'9'736'0,"5"-6"-592"0,1-3-144 0,0 1 0 0,2 2 2416 0,0-3 448 15,2 0 80-15,0 2 32 0,3-2-384 0,3 0-80 16,5 2-16-16,4-2 0 0,-16 0-1216 0,0 0-256 15,69-8-64-15,-69 8 0 0,59-8-576 0,-59 8-128 0,68-14-32 16,-68 14-9680 0,72-15-1936-16</inkml:trace>
  <inkml:trace contextRef="#ctx0" brushRef="#br0" timeOffset="157699.01">9571 11537 8287 0,'-4'-5'368'0,"2"4"80"0,-1-3-448 0,2 2 0 0,1-1 0 0,0 2 0 16,0-1 352-16,0-2-16 0,0-1 0 0,-1 1 0 16,0 1 432-16,-2 3 96 0,-1 3 16 0,1 6 0 15,-4 3 848-15,0 8 192 0,0 6 16 0,-3 8 16 0,0 4-128 0,-1 6-32 16,1 5 0-16,1 1 0 0,1 0 128 0,3-8 32 15,1-1 0-15,3 2 0 0,2-1-512 0,5-1-96 16,3-3-32-16,4-7 0 0,3-6-912 0,3-3-176 16,3-5-32-16,3-2-16 15,3-5-480-15,0-1-80 0,-28-9-32 0,54 6-16288 16</inkml:trace>
  <inkml:trace contextRef="#ctx0" brushRef="#br0" timeOffset="157986.59">9735 11844 20271 0,'-8'6'896'0,"3"-2"192"0,1-2-880 0,2 0-208 0,2 0 0 0,0-2 0 16,1 0 1792-16,0 0 304 0,3 1 64 0,2 2 16 15,4 0-368-15,3 0-64 0,4-1-16 0,-17-2 0 0,39 7-880 0,-39-7-176 16,46 6-32-16,-46-6-16 16,49 3-624-16,-49-3 0 0,50 0-224 0,-50 0-15904 15</inkml:trace>
  <inkml:trace contextRef="#ctx0" brushRef="#br0" timeOffset="158550.51">10268 11663 20271 0,'-6'-2'896'0,"4"2"192"0,-1-3-880 0,2 2-208 16,0 1 0-16,1 0 0 0,0 0 1744 0,-2 0 304 0,2 0 64 0,0 4 16 15,0 2 112-15,2 6 32 0,-1 5 0 0,0 2 0 16,2 9-1072-16,-2 0-224 0,1 2-32 0,1 2-16 16,-1-2-544-16,0-2-96 0,0 0-32 0,1-2 0 15,0-1-128-15,0-3-128 0,0-2 192 0,1-5-192 16,0-1 144-16,-2-2-144 0,2 0 0 0,-2-4 144 15,1-2-144-15,-1-1 0 0,0-4 0 0,-1-2 0 0,-1-2 0 0,1-3 0 16,-1-4 0-16,0-2 0 16,0-3 0-16,0-5-176 0,1 1 176 0,-1-6-192 15,-1 0-32-15,1-3-16 0,-1 2 0 0,0-5 0 16,-2 0 64-16,1-1 16 0,-2 2 0 0,2-1 0 16,-1 3 160-16,1 5 0 0,0 1 0 0,0 6 0 15,1 4 0-15,-2 5 0 0,1 4 0 0,-1 3 128 0,1 3 256 16,-2 4 48-16,3 5 16 0,-2 4 0 0,5 3-48 0,0 3 0 15,2 4 0-15,3 2 0 0,4 4-256 16,0-3-144-16,3-2 160 0,3-1-160 0,2-1 128 0,2-3-128 16,2-2 0-16,0-2 144 0,0-4-144 15,-1 1 0-15,2-5 144 0,-2 0-144 0,-1-2 0 0,-1-4 0 16,-4 1 0-16,-4-5 0 0,-2 1 0 0,-2-2 0 0,-2-4 0 16,-4-2 0-16,-2-2 0 0,-2-3 0 15,-3-4 0-15,-2-3 0 0,-1-1 0 0,-3-5 0 16,-3-1 0-16,-2-6 128 0,0-2-128 0,-1-1 0 15,2 0 128-15,1 1-128 0,1 2 0 0,2 3 0 16,1 1-192-16,2 1 64 16,3 1-1216-16,3 1-256 0</inkml:trace>
  <inkml:trace contextRef="#ctx0" brushRef="#br0" timeOffset="158961.53">10801 11838 21359 0,'-6'6'464'0,"2"-2"112"0,1-2 0 0,0-2 32 0,3 1-480 0,1 2-128 0,1-3 0 0,-1 0 0 0,1 2 3056 15,2 0 592-15,4 1 112 0,1 2 16 0,4-1-2064 0,-1 2-432 16,2 0-64-16,1 0-32 0,-2 1-752 0,0 0-160 16,-2 2-16-16,-3-1-16 0,0 2-240 0,-2-2 0 15,-2 2 128-15,-2-2-128 0,-1 1 0 0,-2-2 0 16,-3 3 0-16,-1-1 0 0,-1 0 0 0,-1-2 0 16,-2 2 0-16,-1-3 0 0,0 4 0 0,-1-4 0 15,0 4 0-15,1-4 0 0,3 1 0 0,1 2 0 16,1-3 0-16,1 0 0 0,3 2 0 0,2-2 144 15,1-1-144-15,5 1 128 0,1-2 0 0,2 0 0 16,3-1 0-16,0 0 0 0,-2-1-128 0,3-2 0 16,-14 0 144-16,0 0-144 0,62-6 0 0,-62 6 0 15,48-6 0-15,-48 6 0 16,51-10-512-16,-51 10-112 0,52-11-16 0,-52 11-16960 0</inkml:trace>
  <inkml:trace contextRef="#ctx0" brushRef="#br0" timeOffset="159296.64">11094 11529 7359 0,'2'-2'656'16,"-1"1"-528"-16,0 0-128 0,-1 1 0 0,1 0 2624 0,2 0 480 16,0 1 96-16,2 0 32 0,4 3 832 0,1 4 160 15,1 4 48-15,0 3 0 0,2 5-2048 0,-2 2-416 16,2 6-80-16,0 7 0 0,0 2-1072 0,0 4-208 16,-3 3-32-16,-2 1-16 0,-2-4-176 0,-2-1-32 15,-1 2-16-15,-2-1 0 0,-2-2-176 0,-1-2 0 16,0 1 0-16,-3-3 0 0,-1-3 0 0,-2-1 0 15,-2-5-192-15,1-2 192 16,0-5-768-16,0-2-48 0,1-4 0 0,1-3-17168 0</inkml:trace>
  <inkml:trace contextRef="#ctx0" brushRef="#br0" timeOffset="159730.62">10539 12445 1839 0,'-6'2'160'0,"1"2"-160"0,3-3 0 0,0 2 0 0,2-3 2432 0,-1 2 464 16,-3 0 96-16,-2 2 16 0,-1 4 96 0,2-2 32 16,2 0 0-16,6 0 0 0,4-3-896 0,4-3-192 15,5-3-16-15,-16 3-16 0,46-6-480 0,-46 6-80 16,62-7-32-16,-62 7 0 0,74-13-432 0,-74 13-96 16,81-12 0-16,-81 12-16 0,92-16-432 0,-42 10-64 15,0-4-32-15,0 4 0 0,-2 1-208 0,-1 1-144 16,0 0 192-16,-4-1-192 0,-2 4 128 0,-2 1-128 15,-1 4 0-15,1-2 0 0,5 5 192 0,-3-1-64 16,-2 1 0-16,-1-1-128 0,-2 3 256 0,-4-3-48 16,-3 2-16-16,-4 0 0 0,-3-2-192 0,-4 1 0 15,-1-1 0-15,-3 1 0 0,-1-3 0 0,-3 1 0 16,-2-1 0-16,-2-1 0 0,1 0 0 0,-4-3 0 0,1 0 0 0,-3 0-12496 16,1-6-2544-16</inkml:trace>
  <inkml:trace contextRef="#ctx0" brushRef="#br0" timeOffset="164732.29">9304 12967 3679 0,'2'-4'320'0,"1"2"-320"0,-1-1 0 0,-2 3 0 15,1-1 848-15,2-3 112 0,1-1 0 0,1-1 16 16,-5 6 128-16,0 0 32 0,0 0 0 0,28-42 0 16,-23 32-288-16,0 1-48 0,-3 0-16 0,1 0 0 0,-3 1-16 15,0 0-16-15,-3 2 0 0,1-2 0 0,-1 0 336 0,-1 1 64 16,-1 0 0-16,-2-2 16 0,0-1 304 15,-2 2 48-15,-1 0 16 0,-1 2 0 0,0 1 624 0,-1 2 128 16,-4-5 16-16,0 3 16 0,-2 4-1888 0,-1 1-432 0,0 6 0 0,-2 4 0 16,0 2 544-16,0 4 144 15,1 0 16-15,-1 3 16 0,1 3-160 0,2 2-48 0,2 3 0 0,2-5 0 16,5 1-144-16,5-4-48 16,1 2 0-16,4-2 0 0,7-3-96 15,2 1-32-15,6 1 0 0,1-6 0 0,-3-2-192 0,7-4 0 16,-21-6 0-16,64 10 0 0,-64-10 0 0,78 1 0 15,-78-1 0-15,75-7 0 0,-75 7 0 0,63-19 0 16,-63 19 0-16,74-36 0 0,-74 36 0 0,61-43 0 16,-61 43 0-16,41-44-160 0,-41 44-160 0,0 0-16 15,28-57-16-15,-26 37 0 0,-5 1-32 0,-4 1-16 16,-4 2 0-16,-4 1 0 0,-1 5 112 0,-4 3 32 0,-1 0 0 0,-3 7-10880 16,-2 0-2160-1</inkml:trace>
  <inkml:trace contextRef="#ctx0" brushRef="#br0" timeOffset="166599.73">9058 14060 12895 0,'-5'4'1152'0,"1"-1"-928"0,3 0-224 0,1-3 0 15,0 0 1952-15,-1 2 352 0,-2 0 64 0,1 1 0 16,-1 2 32-16,2-4 0 0,3 2 0 0,2-6 0 16,2 0-1104-16,4-3-208 0,-10 6-64 0,0 0 0 15,0 0-304-15,63-45-64 0,-63 45-16 0,0 0 0 0,77-57-336 0,-77 57-80 16,49-42-16-16,-49 42 0 0,42-39-208 0,-42 39 0 16,45-49 0-16,-45 49 0 0,43-49 0 0,-43 49 0 15,32-40 0-15,-32 40 0 0,0 0 0 0,0 0 0 0,33-47 0 16,-31 44 0-16,-1 0 0 0,-3 3 0 15,-2 3 0-15,-1 3 0 0,-1 1 400 0,-1 9 144 16,-2 5 32-16,0 8 0 0,1-1-128 0,-4 10 0 16,1 7-16-16,-1 2 0 0,2-3-288 0,1 1-144 15,2-2 160-15,1-4-160 0,0-7 0 0,2-6 128 0,1-5-128 16,3-8 0-16,3-3 0 0,2-5-288 0</inkml:trace>
  <inkml:trace contextRef="#ctx0" brushRef="#br0" timeOffset="167298.54">8562 14977 10127 0,'-10'4'896'0,"3"-1"-704"0,0-1-192 0,5-1 0 16,1-1 896-16,1 0 160 0,0 0 32 0,1 0 0 0,0 0 384 0,2 3 96 15,3-3 16-15,4 2 0 0,3-2-288 0,-13 0-48 16,0 0-16-16,66 4 0 0,-66-4-208 0,59 6-64 15,-59-6 0-15,73 4 0 0,-73-4-704 0,82 0-128 16,-82 0-128-16,88-3-12304 16</inkml:trace>
  <inkml:trace contextRef="#ctx0" brushRef="#br0" timeOffset="167627.35">9326 15053 30575 0,'-15'7'672'0,"7"-2"144"0,-1-3 16 0,1 0 32 0,6-2-688 0,3-4-176 0,0 2 0 0,1-2 0 16,0-6 656-16,-2 10 112 0,0 0 0 0,27-46 16 15,-27 46-656-15,0 0-128 0,47-51 0 0,-47 51 0 16,0 0 0-16,61-60 192 0,-61 60-16 0,47-48 0 15,-47 48-176-15,0 0 0 0,56-57 0 0,-56 57 128 0,0 0-128 0,0 0 0 16,0 0 0-16,0 0 0 16,0 0 192-16,0 0 176 0,0 0 16 0,0 0 16 15,24 16 560-15,-31 6 96 0,0 3 32 0,-1-1 0 16,3-2-592-16,-1 5-112 0,0 8-32 0,0-1 0 0,1-2-224 16,3-3-128-16,1-1 160 0,4-8-160 0,-1-5 0 0,4-5 0 15,2-4-128-15,3-6-17888 16</inkml:trace>
  <inkml:trace contextRef="#ctx0" brushRef="#br0" timeOffset="169070.37">9432 15721 911 0,'0'-4'0'0,"0"1"0"15,0 2 0-15,0 1 0 0,0-2 144 0,0 2-144 0,0-3 160 0,2 2-160 16,-1-1 448-16,1-2 0 16,1 0 0-16,-1-1 0 0,1 2 448 0,0-1 64 0,0 1 32 0,-1 0 0 15,1 0 304-15,-2-1 64 0,0 4 16 16,1-3 0-16,-2 3-128 0,0 0-32 0,0 0 0 0,-2 1 0 16,1-1 64-16,0 2 16 0,0 2 0 0,-2-4 0 0,2 3-208 0,0 0-32 15,-2-3-16-15,2 3 0 16,0 1-368-16,0-2-80 0,1-1-16 0,0 2 0 15,0-3-80-15,0 0-32 0,0 0 0 0,0 0 0 16,0 0-80-16,0 0-32 0,-2 0 0 0,1-3 0 16,0 2 128-16,0-1 32 0,-1-1 0 0,0 2 0 15,-1-2 32-15,1 1 16 0,1 1 0 0,-2-2 0 16,1-1-96-16,-1 1-16 0,1 0 0 0,1 0 0 0,-2 0-160 16,1 1-32-16,0 0-16 0,1 0 0 0,0-2-112 0,0 4 0 15,-1-2-128-15,1-2 192 0,-1 2-192 0,-1 0 0 16,1 0 128-16,-1 2-128 0,1-3 0 0,-1 3 0 15,-2-1 0-15,-1 1 0 0,-1 0 144 0,-1 0-144 16,1 0 128-16,0 1-128 0,-3 2 192 0,0 1-32 0,-1-1-16 16,-2 3 0-16,1 1-16 15,0-1-128-15,-1 2 192 0,0 2-64 0,-1 0 16 16,0 5 0-16,1 1 0 0,-1 3 0 0,-1 0-16 0,2 3 0 16,0-3 0-16,1 4 0 0,0-1-128 0,2-2 128 0,1 1-128 0,3 1 128 15,1-2-128-15,1 1 128 16,4-2-128-16,3 0 128 0,3-4-128 0,3 1 0 0,0-4 144 0,5 2-144 15,2-4 0-15,1 0 0 16,4-2 0-16,2 1 0 0,1-3 0 0,-24-6 0 16,54 10 0-16,-54-10-128 0,58 0 128 0,-58 0 0 15,58-5 0-15,-58 5 0 0,0 0 0 0,81-26-128 0,-81 26 128 0,0 0 0 16,61-47-224-16,-61 47 32 0,0 0 16 0,33-46 0 16,-26 29 176-16,-2 0-192 0,-4-1 192 15,-1-1-192-15,-3-1 192 0,-2-2 0 0,-2-1 0 16,-3 2 0-16,-1 2 0 15,-1-4 0-15,-1 5 0 0,0-1 0 0,0 6 0 16,0-2 0-16,-2 1 0 16,1 2 0-16,3 1-336 0,-1 0-48 0,1 2 0 0,1-3-15872 15</inkml:trace>
  <inkml:trace contextRef="#ctx0" brushRef="#br0" timeOffset="191126.72">11871 11537 6447 0,'-8'-2'576'0,"4"-2"-576"0,4 4 0 0,1 0 0 15,-1 0 1024-15,-1 0 80 0,-3 0 32 0,-1 1 0 16,-1 2 208-16,0 5 64 0,2 6 0 0,1 5 0 15,2 5-32-15,2 8 0 0,1 9 0 0,0 10 0 16,2 6 112-16,-2 12 32 0,1 8 0 0,2 11 0 16,1 7 80-16,-1 6 0 0,-3 3 16 0,-2 4 0 15,-1-3-352-15,-1 1-80 0,-2-3-16 0,0 3 0 16,0 2-576-16,-1 8-112 0,1 9-32 0,-3 3 0 16,1 2-256-16,-1-6-64 0,1-8-128 0,2-37 192 0,0-18-192 0,2 8 0 15,-2 23 0-15,0 34 0 0,2 16 0 0,-1 8 0 16,3 10 0-16,2-10 0 0,1-19 0 15,0-6 128-15,2 1-128 0,-3-3 0 0,-2-8 192 0,0-9-64 16,0-7-128-16,-1-8 192 0,0-3-64 0,-1-9-128 16,1-9 176-16,0-1-176 0,2-2 144 0,3-4-144 15,1-3 0-15,0-3 144 0,1 0-144 0,-1-6 0 16,-1-8 0-16,-2-5 0 0,2-3 0 0,0-7 0 16,-2-2 0-16,2-6 0 15,-2-3-896-15,-1-5-48 0,3-7-16 0,-1-8-15408 0</inkml:trace>
  <inkml:trace contextRef="#ctx0" brushRef="#br0" timeOffset="191697.72">11269 12486 10127 0,'-24'3'896'0,"7"0"-704"16,8-3-192-16,2 0 0 0,3 0 464 0,2 0 64 15,-1 0 16-15,-2 0 0 0,0-3 1120 0,3 0 208 16,2 0 48-16,8 1 16 0,-8 2-416 0,0 0-96 15,66-5-16-15,-66 5 0 0,84-3-192 0,-26 3-64 16,14 0 0-16,10 0 0 0,7 0-160 0,7 3-32 16,7-2-16-16,9 3 0 0,12-2-288 0,4 2-48 15,3 1-16-15,4-4 0 0,6 2 80 0,15-6 16 0,10 3 0 16,6-1 0-16,4 1-208 0,7-3-32 0,4 0-16 0,2 0 0 16,-2 3-208-16,-8 0-32 0,-4 3-16 0,2 0 0 15,6 6-176-15,-3 2 0 0,1 4 0 0,-14 4 0 16,-18 0 384-16,13 6-16 0,10 0 0 0,-1-3 0 15,-8 0-48-15,-13 1-16 0,-14-1 0 0,-8-2 0 16,-2-4-176-16,-12-1-128 0,-9-3 144 0,-5-2-144 16,-3 2 0-16,-6-4-128 0,0-3-16 0,-11-4 0 15,-7-5-912 1,-8-2-176-16</inkml:trace>
  <inkml:trace contextRef="#ctx0" brushRef="#br0" timeOffset="192531.26">12863 11730 11055 0,'-13'4'976'0,"2"-2"-784"0,4 2-192 0,3-1 0 15,3-2 1152-15,-7 5 192 16,-9 6 48-16,-10 4 0 0,-4 9 320 0,0-3 64 16,4 3 16-16,7-3 0 0,4-3-416 0,2 1-80 0,6-2-16 0,3-2 0 15,3 0-512-15,6-3-96 0,2-3-32 0,3-4 0 16,3 0-640-16,-12-6 0 0,0 0 0 0,0 0 0 31,75-12-784-31,-75 12-144 0,0 0-32 0,71-37 0 16,-71 37-64-16,0 0-32 0,68-49 0 0,-68 49 0 15,40-38 448-15,-40 38 96 0,0 0 0 0,39-51 16 0,-39 51 496 0,0 0 0 0,0 0-128 0,17-37 128 16,-19 36 640-16,0 1 192 0,-3 1 16 0,0 4 16 16,-1 3 1056-16,-2 1 192 0,2 3 64 0,0 4 0 15,0 0-832-15,0 2-144 0,2 2-48 0,1-1 0 16,2-1-640-16,4 0-144 0,2 0-32 0,1 1 0 15,4-3-672-15,0-4-144 0,2-2-32 0,2-4-15168 16</inkml:trace>
  <inkml:trace contextRef="#ctx0" brushRef="#br0" timeOffset="192806.39">13486 11427 9215 0,'-5'-3'816'0,"1"0"-656"16,2 1-160-16,0 2 0 0,1 0 1664 0,-1 0 288 16,-3 2 64-16,-4 1 16 0,-4 3 48 0,-4 10 16 0,-1 6 0 0,-2 8 0 15,0 7 80-15,1 10 32 0,-4 3 0 0,2 7 0 16,0 0-928-16,4 0-176 0,3-6-32 0,6-4-16 15,3-9-624-15,5-3-128 0,1-7-32 0,5-2 0 32,3-7-1152-32,1-3-224 0,5-6-48 0,2-2-14048 0</inkml:trace>
  <inkml:trace contextRef="#ctx0" brushRef="#br0" timeOffset="193294.99">13635 11567 12895 0,'-12'2'1152'0,"6"-2"-928"0,1 0-224 0,1 0 0 0,3 0 1168 0,1 3 192 16,0-3 48-16,-1 4 0 0,1 3-48 0,0 5 0 16,0 9 0-16,0 3 0 0,-1 3 528 0,1 5 96 15,-3 0 32-15,1 3 0 0,-1-2-848 0,2-3-160 16,1-3-48-16,0-4 0 0,1-4-688 0,2-4-144 15,-1-4-128-15,1-2 192 0,0-5-416 0,0-2-80 16,0-4-16-16,1-2 0 16,0-2-640-16,0-4-144 0,-1-2-32 0,0-5 0 15,-1-1 48-15,1-2 16 0,-2-2 0 0,-1-3 0 16,0-1 368-16,0-1 64 0,-1 1 0 0,1-2 16 0,1-1 448 16,0 4 176-16,0-1-128 0,2 4 128 0,-1 0 304 0,2 3 144 0,0 7 16 0,-2 2 16 15,-1 4 672-15,1 2 128 0,-2 4 16 16,1 4 16-16,-1 3 320 0,1 4 64 0,0 3 16 0,1 2 0 15,3 6-544-15,0 3-96 0,-1-3-32 16,4 7 0-16,1-1-528 0,0 3-96 0,3-1-32 0,0-3 0 16,0-1-144-16,1-5-48 0,-1-4 0 0,-1-2 0 15,-1-1-64-15,0-4-128 0,0-2 176 0,-3-1-176 16,-1-4 128-16,1-3-128 0,-2-1 0 0,-2-5 0 0,2-3 0 16,-1-3 0-16,0-4 0 0,-2-4 0 15,-1-2 0-15,1-7 0 0,-1 1 0 0,-2-3 0 0,2 5 0 0,-1-5 0 16,-1-1 0-16,1-3-192 15,0 3-688-15,0-1-128 0,3 3-16 0,4 5-16 16,-7 25-2480-16,18-34-512 0</inkml:trace>
  <inkml:trace contextRef="#ctx0" brushRef="#br0" timeOffset="193662.78">13917 12049 18431 0,'-10'6'816'0,"7"-2"160"0,0-4-784 0,2 0-192 0,1 0 0 0,0 0 0 0,3 0 720 0,-1-2 112 0,4 0 0 0,-6 2 16 16,0 0 224-16,0 0 32 0,0 0 16 0,58-40 0 16,-58 40-288-16,0 0-48 0,44-37-16 0,-44 37 0 15,0 0-368-15,0 0-80 0,48-49 0 0,-48 49-16 16,0 0 96-16,0 0 32 0,0 0 0 0,0 0 0 16,0 0 512-16,0 0 96 0,0 0 32 0,31 10 0 15,-32 3 16-15,-3 5 16 0,1 2 0 0,2 2 0 16,0-2-640-16,0-2-128 0,1 1-16 0,2-4-16 15,2-4-480-15,1-2-80 0,1-1-32 0,4-4-17136 16</inkml:trace>
  <inkml:trace contextRef="#ctx0" brushRef="#br0" timeOffset="197279.34">14640 11673 14735 0,'-4'4'1312'0,"1"-4"-1056"16,3 0-256-16,2 0 0 0,0 0 1456 0,2 0 224 16,1-2 48-16,3 2 16 0,-8 0-688 0,0 0-144 15,56 0-16-15,-56 0-16 0,53 2 176 0,-53-2 32 0,67 4 16 0,-67-4 0 16,74 5-816-16,-74-5-160 15,71 0-128-15,-71 0-12544 0</inkml:trace>
  <inkml:trace contextRef="#ctx0" brushRef="#br0" timeOffset="197831.83">15485 11522 19343 0,'-6'-1'848'0,"4"-1"192"0,-1-1-832 0,2 2-208 0,1 1 0 0,0 1 0 16,0 2 960-16,0 0 160 0,1 6 32 0,2 7 0 0,-2 6 512 15,0 7 96-15,0 2 32 0,-1 5 0 16,0 2-560-16,-1-1-96 0,0-2-32 0,0-3 0 15,-1-1-496-15,1-5-96 0,0-2-32 0,-2-4 0 0,2-1-352 0,-1-7-128 16,-1 1 0-16,0-7 0 0,0-3 0 0,-1-3-240 16,2-3 32-16,-2-3 0 15,1-4-544-15,0-5-96 0,1-1-32 0,-1-7 0 16,1 1 160-16,-1-5 16 0,2 1 16 0,1-6 0 16,0 1 400-16,-1-1 80 0,1-3 16 0,-2 1 0 0,2-1 192 0,0-1 0 15,3 1 0-15,-1 5 0 0,2 1 320 0,0 4 16 16,0 8 0-16,-2 6 0 0,0 5 624 0,1 5 112 0,-2 1 16 15,2 6 16-15,0 4 96 0,1 6 16 16,1 0 0-16,4 8 0 0,2 5-544 0,2 3-96 0,5 3-32 16,0-1 0-16,3 1-336 0,2-4-64 15,1 2-16-15,1-2 0 0,0 0 0 0,-3-5-128 16,-2-1 192-16,-4-7-64 0,-1-2-128 0,-4-3 128 16,-1-2-128-16,-4-2 128 0,-1-3-128 0,-1-4 0 0,-2-2 144 0,-1 0-144 15,1-5 0-15,-2-2 144 0,-2 1-144 0,1-7 0 16,-1-2 144-16,-1-2-144 0,-1-5 0 0,1-3 144 15,-2-6-144-15,2-1 0 0,-2-3 0 0,2 1 0 16,0-1 0-16,1-1 0 0,2-1 0 0,1 3 0 16,1 5-320-16,2 3-32 0,2 1-16 0,-6 25 0 15,18-38-1456-15,-18 38-288 16,0 0-64-16,0 0-13664 0</inkml:trace>
  <inkml:trace contextRef="#ctx0" brushRef="#br0" timeOffset="198147.99">15886 11850 3679 0,'-2'4'320'0,"0"-4"-320"16,2 0 0-16,2-3 0 0,0 2 1920 0,-1 1 320 16,4-2 64-16,-5 2 16 0,0 0 272 0,0 0 48 15,0 0 16-15,50-26 0 0,-50 26-160 0,0 0-48 16,0 0 0-16,53-9 0 0,-53 9-864 0,0 0-176 15,34 9-48-15,-26-6 0 0,-1 4-528 0,-3 0-128 16,-2 2 0-16,-2 1-16 0,-2 2-208 0,-3-2-32 16,-1 2-16-16,-3 3 0 0,1-4-208 0,-5 4-32 15,2 1-16-15,-1-1 0 0,1-1-176 0,2 0 0 16,1-4 0-16,4 0 128 0,0-1-128 0,3-3 128 16,2-1-128-16,4 0 128 0,1 1-128 0,1-5 0 0,4 2 0 0,1-1 0 15,-1-2-224-15,-11 0-32 0,0 0 0 0,0 0 0 31,68-17-864-31,-68 17-176 0,0 0-48 0,76-33-9504 0,-76 33-1904 0</inkml:trace>
  <inkml:trace contextRef="#ctx0" brushRef="#br0" timeOffset="198395.52">16339 11184 15663 0,'0'0'688'0,"0"0"144"16,0 0-656-16,0 0-176 0,0 0 0 0,0 0 0 0,0 0 1920 0,50 22 336 15,-29-2 80-15,8 13 16 0,3 13 720 0,-4 6 128 16,-4 6 48-16,-7 5 0 0,-6 2-1472 0,-10 2-304 16,-7 2-48-16,-7-2-16 0,-8-4-752 0,-4 0-144 15,-4 0-48-15,4-12 0 0,4-10-272 0,-5-3-48 16,-4 1-16-16,1-8-12800 15,5-3-2576-15</inkml:trace>
  <inkml:trace contextRef="#ctx0" brushRef="#br0" timeOffset="199006.69">16463 12569 8287 0,'-2'2'736'0,"-1"-1"-592"16,2 2-144-16,2-3 0 0,1 2 2096 0,-1-1 384 16,0 4 80-16,2 2 0 0,3 0 32 0,4 2 0 15,-10-9 0-15,37 16 0 0,-37-16-720 0,55 10-144 0,-55-10-16 0,85 6-16 16,-37-4-512-16,5-2-96 0,8 0-32 0,-7-2 0 15,-54 2-352-15,98-4-64 0,-18-5 0 0,15 0-16 16,0-1-320-16,-4 1-64 0,-8 0-16 0,-2 2 0 16,2-5-224-16,-4 3 128 0,-5 5-128 0,-3 1 0 15,-2 3 160-15,-16-4-160 0,-53 4 160 0,89-5-160 16,-36 1 208-16,4 0-48 0,-5 1-16 0,-52 3 0 16,91-6-144-16,-91 6 0 0,68-5 0 0,-68 5 0 15,53-2-352 1,-53 2-48-16,0 0-16 0,53-6-17296 0</inkml:trace>
  <inkml:trace contextRef="#ctx0" brushRef="#br0" timeOffset="199965.65">16099 12587 18431 0,'0'0'1632'16,"0"0"-1312"-16,0 0-320 0,0 0 0 0,0 0 928 0,0 0 112 16,43 6 32-16,-43-6 0 0,59 7 720 0,-59-7 128 0,96 9 48 0,-40-2 0 15,6-1-112-15,5 0 0 16,5 0-16-16,1-2 0 0,6 2-752 15,1 0-128-15,2 7-48 0,3-6 0 0,4-5-528 0,4-4-128 16,0 1 0-16,1-4-16 0,-2 1-240 0,5 0 0 16,3-1 0-16,-7-2 0 0,-9-3 0 0,-4 1-240 15,-2 3 32-15,-3-1 0 16,1-5-1008-16,-12 2-192 0,-12 3-32 0,0-1-14640 0</inkml:trace>
  <inkml:trace contextRef="#ctx0" brushRef="#br0" timeOffset="201346.32">15083 12890 3679 0,'2'-6'320'0,"-1"1"-320"15,-1 1 0-15,0 4 0 0,0-2 976 0,-1-2 128 16,-2-2 32-16,1-4 0 0,-3-2 912 0,-4-2 192 15,-3 2 48-15,-2-1 0 0,-2 7 48 0,-4 2 16 16,-1 4 0-16,-2 0 0 0,-2 4-496 0,-1 5-112 16,-2 2-16-16,-1 6 0 0,2 3-464 0,1 2-112 15,0 3 0-15,5 0-16 0,3-2-336 0,0 2-64 0,5 1-16 0,3-1 0 16,5-3-208-16,2-4-64 0,6 1 0 0,3-3 0 16,5-4-176-16,4 0-32 0,3-1-16 0,-18-11 0 15,51 20-224-15,-51-20 0 0,62 9 0 0,-62-9 0 16,70 3 0-16,-70-3 0 0,78-6 0 0,-78 6 0 15,80-20 0-15,-80 20 0 0,68-37 0 0,-68 37 0 0,47-42 0 0,-47 42-128 16,24-37 128-16,-24 37-160 16,8-42-16-16,-11 21 0 0,-3 1 0 0,-3 1 0 15,1-3 176-15,-7 3 0 0,-1 3-144 0,-4 4 144 16,-2 2-352-16,-2 0 0 0,1 4 0 0,-1 0-16480 16</inkml:trace>
  <inkml:trace contextRef="#ctx0" brushRef="#br0" timeOffset="202515.4">14722 13952 1839 0,'-5'8'160'0,"2"-2"-160"15,-1-2 0-15,3-2 0 0,0-2 2208 0,1 3 416 0,0-3 64 0,1 1 32 16,0 1-48-16,-1 1-16 0,2 0 0 0,2-3 0 16,2 0-672-16,1 0-128 0,-7 0-16 0,0 0-16 15,0 0-496-15,0 0-112 0,63-44 0 0,-63 44-16 16,0 0-512-16,55-56-112 0,-55 56 0 0,45-42-16 15,-45 42-256-15,0 0-48 0,54-57-16 0,-54 57 0 16,0 0-96-16,47-50-16 0,-47 50 0 0,0 0 0 0,0 0 160 0,0 0 32 16,0 0 0-16,0 0 0 15,0 0 208-15,0 0 48 0,41 16 16 0,-42 9 0 16,-2 3-160-16,1 7-48 0,-1 3 0 0,0 0 0 16,-1 1-224-16,0 4-160 0,-1 4 192 0,-1-5-192 0,1-5 128 15,0-7-128-15,1-6 0 0,2-5 0 16,1-3-160-16,0-6-96 0,2-4 0 0,1-3-17472 15</inkml:trace>
  <inkml:trace contextRef="#ctx0" brushRef="#br0" timeOffset="203565.86">15100 14964 4607 0,'-3'-3'400'0,"-1"-3"-400"16,2 3 0-16,-1 3 0 0,2-3 1536 0,-3-1 208 15,-3 1 48-15,-4-6 16 0,-6 0 208 0,-6 2 32 16,0 1 16-16,-1 3 0 0,1 3-272 0,1 5-48 15,4-1-16-15,0 2 0 0,-2 4-288 0,-2 2-64 16,-1 4-16-16,1 0 0 0,4 4-288 0,2 1-64 16,3-1-16-16,5 1 0 0,0-2-304 0,4 0-64 15,4 0-16-15,2 0 0 0,3-2-112 0,1-1-32 16,4 1 0-16,1-3 0 0,4-2-224 0,2-2-48 16,3-1-16-16,-20-9 0 0,44 10-176 0,-44-10 0 0,52 2 0 15,-52-2 0-15,53-12 0 0,-53 12 0 0,0 0 0 0,70-35 0 16,-70 35 0-16,0 0 0 0,44-41 0 0,-44 41 0 15,0 0 0-15,25-57 0 0,-25 57 0 0,8-37 0 16,-5 26-192-16,-3-1-64 0,-1-4 0 0,-4-5-16 31,-3 2-944-31,-2 2-176 0,-3-2-32 0,-6 4-13472 0</inkml:trace>
  <inkml:trace contextRef="#ctx0" brushRef="#br0" timeOffset="204035.13">15138 15796 23951 0,'-13'-6'1056'0,"6"0"224"0,0 0-1024 0,-1-1-256 0,3 4 0 0,-1-1 0 15,-3-2 816-15,-5-4 96 16,-11-7 32-16,-7 0 0 0,-4 4 16 0,1 1 0 16,2 5 0-16,-1 5 0 0,5 4-224 0,3 5-32 15,1 1-16-15,5 3 0 0,5 4-208 0,3 1-32 0,3 6-16 16,2-3 0-16,5 3-48 0,2-3 0 0,1-6 0 0,3 4 0 15,3 1-16-15,3 1-16 0,3-1 0 0,3 1 0 16,3-2-160-16,-2-2-16 0,-1-3-16 0,5 2 0 16,8 1-160-16,7-2 0 0,3-3 0 0,1-1 0 15,-1-7 0-15,-1-2 0 0,-38 0 0 0,70-11 0 16,-70 11 0-16,0 0 0 0,68-34 0 0,-68 34 0 16,0 0 0-16,38-49 0 0,-38 49 0 0,0 0 0 15,15-65 0-15,-15 43-176 0,-2 2 176 0,-3-5-128 16,-4 3 128-16,-3 2-128 0,-2 1 128 0,-1 3-128 15,-2 0-512-15,-4 4-112 16,-1 0-16-16,-1 2-15120 0</inkml:trace>
  <inkml:trace contextRef="#ctx0" brushRef="#br0" timeOffset="208328.72">18730 14294 8287 0,'0'1'736'0,"0"-1"-592"0,0 0-144 0,0 0 0 16,1 0 1408-16,2 2 240 0,0 0 48 0,4 0 16 16,3 2 784-16,3 1 144 0,3-2 48 0,-16-3 0 15,43 13-464-15,-43-13-96 0,59 6-16 0,-59-6 0 0,75 4-784 0,-75-4-176 16,85 0-16-16,-85 0-16 15,98-10-656-15,-98 10-128 0,100-16-16 0,-100 16-16 0,88-19-304 0,-88 19 0 16,75-20-176-16,-75 20 176 16,61-18-1664-16,-61 18-208 0,0 0-48 0,62-25-12384 0</inkml:trace>
  <inkml:trace contextRef="#ctx0" brushRef="#br0" timeOffset="208596.85">18817 14550 11967 0,'-9'5'1072'0,"3"0"-864"0,2-5-208 0,4 0 0 16,1 0 1920-16,1 0 352 0,-1 0 64 0,-1 1 16 15,3 1-336-15,6 1-64 0,-9-3-16 0,0 0 0 16,62 3-272-16,-62-3-48 0,61 3-16 0,-61-3 0 16,77 0-464-16,-77 0-112 0,98-3 0 0,-46 3-16 15,-1-2-512-15,-51 2-112 0,90-4 0 0,-90 4-16 16,80-12-608-16,-80 12-112 0,70-16-32 0,-70 16-16176 16</inkml:trace>
  <inkml:trace contextRef="#ctx0" brushRef="#br0" timeOffset="214575.19">20699 14244 1839 0,'-3'-4'160'0,"1"-2"-160"15,-1 3 0-15,3 0 0 0,0 1 560 0,0 0 80 16,0 0 0-16,0-2 16 0,0-1 544 0,-1 0 96 16,1 0 32-16,-1 4 0 0,0 1 384 0,-1 4 80 15,1 6 0-15,-1 6 16 0,0 5 240 0,0 5 64 16,-1 0 0-16,0 5 0 0,-1 3-416 0,-1-2-80 16,1 6-16-16,1-6 0 0,-1-4-640 0,1 1-128 0,2-1-16 0,0-3-16 15,2-7-544-15,-1-2-96 0,3-6-32 0,-1-2 0 16,2-2-128-16,-2-4-192 15,2 1 32-15,-2-6 16 0,3 0-448 16,-2-2-96-16,1 0-16 0,-3 0 0 16,1 1-272-16,0-2-64 0,-1-4-16 0,-1-2 0 15,0-8 240-15,-1-1 48 0,-1-1 16 0,0-3 0 0,1-1 416 0,-2-3 80 0,1 1 0 0,-2-3 16 16,3 1 240-16,-1 2 0 0,2 3 0 0,0-1 0 16,0 2 0-16,0 4 192 0,2 5-64 0,-1 5-128 15,0 4 768-15,-1 2 32 0,1 2 16 0,1 2 0 16,-1 0 448-16,0 3 80 0,3 4 32 0,1 2 0 15,2 6-224-15,2 5-64 0,2 2 0 0,3 3 0 16,0 2-464-16,4 3-112 0,0 1 0 0,1-3-16 0,1 1-176 16,-3-7-16-16,0-2-16 0,2 1 0 0,3 1 80 0,3-2 16 15,-2-2 0-15,0-4 0 0,-4-3-144 0,-19-11-32 16,32 13 0-16,-32-13 0 0,0 0-80 0,0 0 0 16,0 0-128-16,0 0 192 0,0 0-192 0,36-41 144 15,-37 26-144-15,-1-1 128 0,0-3-128 16,0-1 0-16,-2-4 0 0,0-1 128 15,2-1-128-15,0 0 0 0,-1-1 0 16,1 1 0-16,0 1-640 16,1 2-64-16,0 4-16 0,1 1 0 0,0 1-1712 15,1 8-320-15</inkml:trace>
  <inkml:trace contextRef="#ctx0" brushRef="#br0" timeOffset="-214634.85">21164 14673 12895 0,'-9'16'576'0,"5"-12"112"0,1 2-560 0,0-2-128 0,2-2 0 0,1 1 0 16,0-3 1536-16,1-3 256 0,2 3 64 0,1-6 16 0,5 3-880 0,-9 3-176 16,0 0-48-16,0 0 0 15,50-44 384-15,-50 44 64 0,0 0 0 0,44-45 16 16,-44 45-400-16,0 0-64 0,46-47-32 0,-46 47 0 15,0 0-288-15,0 0-48 0,43-41-16 0,-37 37 0 0,-1 4 80 0,-1 1 16 16,-2 8 0-16,-2-2 0 16,0 4 480-16,-1 3 112 0,-1 5 16 0,-1-3 0 0,0-3-352 0,-1 5-64 15,-2 1-16-15,1 0 0 0,-1-1-384 16,1-1-80-16,1-1 0 0,0 0-16 0,3-4-176 16,0-3 0-16,1 1-192 0,2-4-11488 15,2-2-2288-15</inkml:trace>
  <inkml:trace contextRef="#ctx0" brushRef="#br0" timeOffset="-213948.26">22142 14373 12895 0,'-4'0'1152'0,"0"-3"-928"15,3 3-224-15,1 0 0 0,0 3 1952 0,-1-3 352 16,-2 4 64-16,-2 2 0 0,0 0-464 0,-1 6-112 16,-1 4 0-16,-1 3-16 0,2 3-448 0,-1 0-96 0,1 1-16 0,1-1 0 15,1-4-512-15,0 0-128 16,3-2 0-16,0-4-16 0,0 1-288 0,1-5-48 0,1-4-16 0,0-2 0 16,0 0-208-16,0-2 0 15,2-4 0-15,-1 0 0 0,1-2-304 0,-2-4-48 16,2 1-16-16,-2-4 0 0,3 1-16 0,-1-5-16 0,1 0 0 0,-2 4 0 15,1 0 400-15,1-3-128 16,-4 16 128-16,14-53 0 0,-5 21 0 0,0-3-128 0,-9 35 128 0,18-60 0 16,-18 60 0-16,20-45 0 0,-20 45 0 0,0 0 0 15,0 0 304-15,0 0 32 0,0 0 16 0,0 0 0 16,0 0 640-16,55-6 128 0,-49 22 32 0,0 2 0 16,1 6-448-16,0 3-96 0,-1-3-16 0,0 7 0 15,0-1-304-15,0 3-64 0,0-2-16 0,-1-5 0 16,0-1-208-16,-2-2 128 0,0-2-128 0,0-3 0 15,-2-2 0-15,2-3 0 0,-2-3 0 0,0-4 0 16,0 0-1072 0,1-6-144-16,-1-2-48 0,-1 2-15424 0</inkml:trace>
  <inkml:trace contextRef="#ctx0" brushRef="#br0" timeOffset="-213809.97">22145 14437 11631 0,'-9'0'256'0,"4"0"48"0,2 0 16 0,1 3 0 0,0-3-320 0,2 1 0 16,0 1 0-16,2 1 0 0,-1 0 2880 0,4 4 512 15,1-1 112-15,4 0 16 0,5 0-1792 0,3 0-336 16,-18-6-80-16,45 7-16 16,-45-7-1536-16,54 0-304 0,-54 0-64 0,60-3-16 0</inkml:trace>
  <inkml:trace contextRef="#ctx0" brushRef="#br0" timeOffset="-213390.07">22426 14360 11055 0,'-4'4'976'0,"2"0"-784"0,2-2-192 0,1 1 0 16,0 1 1824-16,1-1 320 0,-2 6 64 0,0 3 16 15,0 6-720-15,1 3-144 0,0 3-16 0,2 0-16 16,0 1-64-16,0-7-16 0,0 1 0 0,0-6 0 16,-1 0-1248-16,1-6 0 0,-2-1-176 0,0-1 0 31,1-5-1504-31,-2 0-304 0,-2-5-64 0,1-1-16 15,-1-1-528-15,-2-6-96 0,0 0-32 0,-1-2 0 16,0-1 608-16,-1-3 128 0,2 3 32 0,-1-4 0 0,-1-1 1456 0,1-1 304 0,2 0 48 0,0-4 16 16,1 1 1632-16,2 3 336 0,1 0 64 0,1 3 16 15,-2 19 448-15,0 0 112 0,15-45 16 0,-15 45 0 0,0 0-352 0,0 0-64 16,0 0-16-16,0 0 0 0,0 0-16 16,44 7 0-16,-37 5 0 0,4 4 0 0,1 6-704 0,2 3-160 15,1 5-32-15,1 1 0 0,0-3-592 0,0 1-128 0,-1-1-32 16,-1 0 0-16,-2-3-80 15,0-3-32-15,-1 1 0 0,-2-6 0 0,0-2-144 0,-3-5-16 0,-1-2-128 16,-3-4 192-16,1-4-192 0,-1-2 144 0,0-2-144 0,-2-6 128 16,-2 0-128-16,1-2 0 15,-1 2 0-15,-1-5 0 0,1-7 0 0,-2-4-144 0,1-5 144 0,1-1-208 32,-1 1-1136-32,2-4-240 0,1 3-32 0,1 4-9424 0,-1 28-1888 15</inkml:trace>
  <inkml:trace contextRef="#ctx0" brushRef="#br0" timeOffset="-212997.16">22843 14354 21183 0,'-6'13'944'0,"1"-3"192"0,0-4-912 0,2 0-224 0,3-2 0 0,2-2 0 15,-1 2 1408-15,0 4 224 0,0 2 48 0,2 6 16 16,2 4-672-16,1 1-128 0,0-1-16 0,3-1-16 15,-2-3-288-15,0-2-64 0,2 0-16 0,-3-5 0 16,1 1-752-16,-3-4-160 16,-1-3-32-16,-2 0 0 0,-2-3-1200 0,-2-3-240 0,-3 0-48 0,1-3-16 15,2 2 352-15,-4-2 80 16,-1-3 16-16,-5-5 0 0,1-4 800 0,-2-4 176 16,3-1 16-16,1 1 16 0,4-3 496 0,1-1 0 0,5-2 128 0,2 3-128 15,-2 25 848-15,11-49 64 0,-11 49 16 0,0 0 0 0,33-52-240 16,-33 52-48-16,0 0-16 0,0 0 0 0,56-25 848 0,-56 25 160 15,36 10 32-15,-19-1 16 0,-1 3 240 0,0 0 32 16,-1 4 16-16,-2 2 0 0,1 3-688 0,-3 4-144 16,-1 1-32-16,-4 2 0 0,-2 0-544 0,-7-2-112 15,-3 2-32-15,-4 0 0 0,-3-2-224 0,-4 0-32 16,-2-1-16-16,-3-6 0 0,1-1-144 0,-3-5 0 16,2-4 0-16,3-5 0 15,5-1-576-15,-1-3-192 16</inkml:trace>
  <inkml:trace contextRef="#ctx0" brushRef="#br0" timeOffset="-212696.79">23439 14494 23039 0,'-9'4'2048'0,"4"-2"-1648"0,4-2-400 0,1 0 0 0,2 0 1632 0,0 0 240 16,-2 0 48-16,1 3 16 0,0 0-1104 0,3 0-240 15,5-2-32-15,0 2-16 0,-9-3-352 0,0 0-192 16,46 0 192-16,-46 0-9712 16,51-4-1936-16</inkml:trace>
  <inkml:trace contextRef="#ctx0" brushRef="#br0" timeOffset="-212251.01">23978 14358 23039 0,'-5'0'1024'0,"4"0"192"0,0 0-960 0,-1 0-256 0,2 0 0 0,0 0 0 15,2 2 1088-15,-2 0 192 0,1 3 16 0,1 5 16 16,-1 6 640-16,-1 0 128 0,-1 5 32 0,-1 5 0 16,1 0-944-16,-4 5-176 0,0-1-32 0,-2-4-16 15,1 0-656-15,0-1-128 0,1-6-32 0,-2-3 0 0,3-3-128 0,0-2 0 16,1-3 0-16,1-3 0 15,1-1-240-15,1-4-16 0,1-4-16 0,2 1 0 32,-1-3-880-32,1-4-192 0,2-1-16 0,-5 11-16 0,0 0-512 0,15-48-96 0,-15 48-32 0,0 0 0 15,13-57 592 1,-13 57 112-16,4-38 32 0,-4 38 0 0,4-39 928 16,-4 39 192-16,1-39 160 0,-1 39-208 0,2-36 1168 15,-2 17 224-15,0 19 48 16,0 0 16-16,9-50 208 0,-9 50 32 0,0 0 16 15,12-45 0-15,-12 45-256 0,0 0-48 0,0 0-16 0,0 0 0 0,19-44-288 0,-17 39-48 0,0 1-16 16,-1 3 0-16,-1 1-304 0,0 0-64 0,0 3-16 0,-1-3 0 0,1 4-160 0,0-1-32 16,0 3-16-16,0-2 0 0,0-1-240 0,0 2 0 15,0 0 0-15,0 0 0 0,1-1 0 0,0-2 0 16,-1 0 0-16,1 0 0 0,-1-2 0 0,0 0 0 0,0 0 0 0,-1-4 0 31,1-2-768-31,-1 0-128 0,1 2-48 0,-1-2-16144 0</inkml:trace>
  <inkml:trace contextRef="#ctx0" brushRef="#br0" timeOffset="-211830.09">23473 14446 9151 0,'-11'6'192'0,"4"-5"64"0,-2 2 0 0,1-1 0 0,5-2-256 0,2 0 0 0,0 1 0 0,-3 2 0 16,-1-3 2496-16,0 4 464 0,1-2 96 0,1 2 16 0,1-1-512 0,4 2-112 15,1-1-16-15,2-1 0 0,4-2-928 0,1 1-192 16,0 1-32-16,-10-3-16 0,0 0-384 0,45 1-80 15,-45-1-16-15,46-1 0 0,-46 1-352 0,53-3-80 16,-53 3-16-16,57 0 0 0,-57 0-144 0,50 0-16 0,-50 0-16 0,0 0 0 16,45 3-160-16,-37 0 0 15,-3 4 0-15,-1-4 0 0,-3 4 0 0,-4 1 0 16,1 2 0-16,-4 0 0 0,-1 2 0 16,0-2 0-16,-3 3 128 0,2-1-128 0,-2 0 0 0,1-1 0 15,-1 2 0-15,3-2 0 16,0-1 208-16,1 0 16 0,1-4 0 15,2 0 0-15,0 0-80 0,1-2-16 0,0-2 0 0,2 0 0 16,2-2-576-16,1-2-112 0,2-2-16 0,-5 4-16400 0</inkml:trace>
  <inkml:trace contextRef="#ctx0" brushRef="#br0" timeOffset="-211309.7">23993 14250 11055 0,'-1'3'976'16,"-1"-3"-784"-16,2-3-192 0,0 3 0 0,2 0 1984 0,-1-2 368 0,0 1 64 0,2 1 16 15,0-3-256-15,-3 3-64 16,0 0 0-16,0 0 0 0,0 0-256 0,0 0-48 16,45 4-16-16,-35 2 0 0,2 3-672 0,-1 3-144 15,1 4-16-15,1 3-16 0,0 1-368 0,1 4-80 16,0 1-16-16,-2 3 0 0,2 1-224 0,-3-1-64 15,0-2 0-15,-1-3 0 0,0-1-64 0,-2-2-128 16,2 1 176-16,0 1-176 0,-1-4 192 0,-2-2-192 16,1 1 192-16,-2-5-192 0,-1 2 144 0,0-3-144 0,-2-1 0 15,1-3 144-15,-1-1-144 0,-1-1 192 0,2-4-192 0,-2-1 192 16,1-1-64-16,0-1 0 0,0-2 0 0,-3 4 0 16,0 0-128-16,0 0 128 0,0 0-128 0,16-56 128 15,-16 56-128-15,0 0 128 0,6-44-128 0,-6 44 128 16,4-45-128-16,-2 8 0 0,3-5 0 0,0-1 128 15,1 1-128-15,1-2 0 0,0 6 0 0,-7 38 0 16,15-67-256-16,-15 67-16 0,18-50-16 0,-18 50 0 31,0 0-1776-31,36-54-368 0</inkml:trace>
  <inkml:trace contextRef="#ctx0" brushRef="#br0" timeOffset="-210880.37">24452 14604 25791 0,'-9'4'1152'0,"4"-2"224"0,1-2-1104 0,2 0-272 16,3 0 0-16,0 0 0 0,0-2 1120 0,2 1 160 0,1-1 48 0,1 1 0 15,1-1-240-15,0 0-64 16,0 4 0-16,2-2 0 0,-1 2-320 0,-1 1-64 0,2 0 0 0,-3 1-16 16,1 2-496-16,-3 0-128 15,0 0 0-15,-1 2 0 0,-2-2 0 0,0 3 0 0,-2 1 0 0,-2 2 0 16,-1-2 0-16,-1 2 0 0,-1-2 0 0,-2 3 0 16,-1 1 0-16,0-1 0 0,2 0 0 0,0 0 128 15,3-1 336-15,0-2 80 0,3 0 16 0,1-2 0 16,3-1-80-16,0-1-16 0,3-1 0 0,2 1 0 15,3-1-256-15,-1 1-48 0,1-2-16 0,0-2 0 0,1 2-144 16,3-3 128-16,1 2-128 0,0-3 128 16,-1 0-128-16,0-3 0 0,0 3 0 0,-2-1 128 0,-1-1-128 15,0 0 0-15,-1 0 0 0,0-1 0 0,-3 2 0 16,0 1 0-16,-2 0 0 0,0-2 0 16,-3 2-320-16,-1 0-64 0,-1 0 0 0,0-4-11568 15,-1 4-2320-15</inkml:trace>
  <inkml:trace contextRef="#ctx0" brushRef="#br0" timeOffset="-196133.11">19687 16719 11967 0,'-6'3'1072'0,"1"0"-864"16,1-3-208-16,3 0 0 0,0 0 1536 0,-2 1 256 15,-2 2 48-15,-2-1 16 0,1 2-320 0,2-3-64 16,4-2-16-16,6-2 0 0,5 0-432 0,-11 3-96 15,0 0-16-15,56-10 0 0,-56 10 320 0,58-3 64 16,-58 3 16-16,79-2 0 0,-79 2-336 0,81 0-64 16,-81 0-16-16,92 0 0 0,-42 0-384 0,-50 0-96 15,89 0-16-15,-89 0 0 0,74 2-272 0,-74-2-128 16,57 3 0-16,-57-3 128 0,0 0-384 0,57 6-64 16,-44-2-32-16,-1-4-10336 0,-4 0-2048 0</inkml:trace>
  <inkml:trace contextRef="#ctx0" brushRef="#br0" timeOffset="-195815.44">19817 16840 6447 0,'-12'5'272'0,"7"-5"80"0,0 0-352 0,1 0 0 0,2 0 0 0,0 0 0 15,1-3 1376-15,-1 3 208 0,0-3 32 0,0 0 16 16,2 3 192-16,0-2 32 0,4 4 16 0,-1-2 0 16,3 0 0-16,4 0 0 0,1 0 0 0,4 3 0 0,5-3-592 0,-20 0-112 15,45 3-16-15,-45-3-16 0,53 3-400 0,-53-3-80 16,73 0-16-16,-29 1 0 0,5 1-464 0,-1-4-176 15,-48 2 0-15,88-1 144 0,-88 1-144 0,82 0-192 16,-82 0 32-16,71-3-9344 16,-71 3-1872-16</inkml:trace>
  <inkml:trace contextRef="#ctx0" brushRef="#br0" timeOffset="-195452.26">20559 16501 14735 0,'-6'2'640'0,"3"0"160"0,1 0-640 0,-1-2-160 0,2 3 0 0,1-3 0 15,0 3 1504-15,-1 1 272 0,1 5 48 0,0 3 16 16,0 4-64-16,1 4-16 0,0 0 0 0,1 3 0 16,1 1-544-16,-2 0-128 0,1 2 0 0,-2 2-16 15,1 4-496-15,0-4-80 0,-1 3-32 0,1-5 0 0,1-1-304 0,-1-5-160 16,0 1 160-16,-1-4-160 0,1-1 0 0,1-4 0 15,-2 0 0-15,1-5 0 16,-1-3-1152-16,1-2-160 0,0-2-32 0,1-6-12128 16</inkml:trace>
  <inkml:trace contextRef="#ctx0" brushRef="#br0" timeOffset="-195101.15">20482 16526 18431 0,'-15'0'816'0,"9"-3"160"0,1 1-784 0,0 1-192 16,4 1 0-16,0-3 0 0,0 3 1248 0,-1-4 208 0,2 1 32 0,2 0 16 15,3-1-208-15,2 2-32 0,4 2-16 0,4 2 0 16,3 2 80-16,4 4 16 0,2 3 0 0,3 1 0 16,2 2-464-16,1 1-96 0,-1 1-16 0,-3 0 0 15,-1 0-432-15,-4 0-80 0,-1 0-32 0,-4 2 0 16,-1 1-224-16,-3 0 144 0,-1 0-144 0,-2 0 128 15,-2-1-128-15,-2-1 160 0,0 0-160 0,-2-2 160 16,-2-2 112-16,-1 0 32 0,-1-1 0 0,-3 0 0 16,-1 1 112-16,-1-3 32 0,-2 2 0 0,-2-3 0 15,2 1-144-15,-5-1-32 0,0 0 0 0,-4 2 0 16,-1 0-80-16,-3 0 0 0,-5 4-16 0,-2-1 0 16,-2 3-176-16,0-1 128 0,1 0-128 0,2 0 128 15,1 1-128-15,2-1 0 0,2 0 0 0,5-1 0 16,3-3 0-16,4-2-224 0,5-2 48 0,5-1-18256 15</inkml:trace>
  <inkml:trace contextRef="#ctx0" brushRef="#br0" timeOffset="-185280.94">21797 16571 5519 0,'-6'-1'496'0,"2"1"-496"0,0-2 0 0,2 2 0 15,0 0 640-15,2 0 16 0,-1 2 16 0,-1-2 0 16,-1 4 864-16,-2 2 160 0,0 3 32 0,-1 4 16 0,1 2-16 0,0 1-16 16,2 7 0-16,-2 0 0 0,2 4-368 0,1 2-80 15,3 2-16-15,0-2 0 0,3-3-512 0,0-2-96 16,-1-8-32-16,2-3 0 0,1 0-400 0,1-5-80 15,0-1 0-15,0-6-128 0,2 1 0 0,1-5 0 16,1-2 0-16,-11 5-192 16,0 0-832-16,0 0-144 0,57-42-48 0,-57 42 0 15,0 0 96-15,43-41 16 0,-43 41 0 0,0 0 0 16,0 0 784-16,45-41 176 0,-45 41 144 0,0 0-208 0,0 0 384 0,0 0 80 16,0 0 0-16,45 16 16 0,-41-4 1072 0,-1 3 224 15,-1 5 32-15,1 0 16 0,-2 1-64 0,0 1-16 16,0 0 0-16,2-3 0 0,-2-3-368 0,3-2-80 15,-2-3 0-15,2-4-16 0,0-3-336 0,1-2-64 16,0-4-16-16,2-3 0 0,0-4-432 0,-7 9-96 0,0 0 0 16,31-53-128-16,-31 53 0 0,25-47 0 0,-25 47-240 15,31-62 80 1,-31 62-1360-16,37-75-272 0,-37 75-48 0,38-69-16 16,-38 69-1616-16,33-55-336 0</inkml:trace>
  <inkml:trace contextRef="#ctx0" brushRef="#br0" timeOffset="-184783.75">22244 16747 5519 0,'0'4'496'16,"2"-2"-496"-16,-1-2 0 0,0 0 0 0,2 0 1728 0,0 0 240 15,3 0 48-15,3 0 16 0,2 0-304 0,-11 0-64 16,0 0-16-16,0 0 0 0,0 0-576 0,61-34-112 15,-61 34-32-15,0 0 0 0,0 0-256 0,0 0-48 16,0 0-16-16,37-47 0 0,-37 40-320 0,0-1-64 16,-3 4-16-16,0 0 0 0,-3 2 32 0,-1 1 0 15,-1 1 0-15,-1 0 0 0,0 0 32 0,1 1 16 16,0 4 0-16,1 2 0 0,-1 2 288 0,0 1 48 16,2 0 16-16,-1 0 0 0,2 1 112 0,1 2 16 15,0 2 16-15,1-1 0 0,3 1-208 0,2-2-32 16,1 0-16-16,3-4 0 0,2 0-288 0,2 1-64 15,2-4-16-15,2-2 0 0,2 0-160 0,0-2 0 16,1 1 0-16,-17-3-176 16,0 0-208-16,50-3-64 0,-50 3 0 0,0 0 0 15,0 0-1088-15,0 0-208 0,0 0-48 0,60-16-16 16,-54 12-288-16,-2-1-48 0,1 2-16 0,-2-4 0 16,0 4 560-16,-1-3 128 0,-1-1 0 0,-1 4 16 15,0-2 832-15,1 1 176 0,-2 2 16 0,1 0 16 0,0 2 1248 0,0-2 240 0,0 2 48 0,1 2 16 16,-1-2 752-16,2 4 160 0,0 0 16 0,0 1 16 15,1 1-368-15,0 1-80 0,1 2-16 0,0 1 0 16,-1 0-592-16,1-4-128 0,0 3-32 0,0-2 0 16,1 2-512-16,-2-6-96 0,1 0-32 0,0-2 0 15,-1-1-1136-15,2-4-240 0,0 1-32 16,0-7-12288-16</inkml:trace>
  <inkml:trace contextRef="#ctx0" brushRef="#br0" timeOffset="-184671.65">22567 16538 6447 0,'-14'-9'576'0,"5"3"-576"15,-1 0 0-15,3 2 0 0,4 1 1904 0,0 3 272 16,1-3 48-16,-2 3 16 0,-3-2 368 0,-4-2 80 16,-2 2 0-16,3 0 16 0,3 0-1600 0,2 2-320 15,4 2-64-15,3 0-8320 16,6 0-1664-16</inkml:trace>
  <inkml:trace contextRef="#ctx0" brushRef="#br0" timeOffset="-184334.3">22777 16649 10127 0,'-12'8'448'0,"2"-3"96"0,1-2-544 0,3 0 0 16,2-3 0-16,2 0 0 0,-2 0 1568 0,-3 1 208 15,-4 2 32-15,-2-1 16 0,1-1-160 0,2 2-48 0,3-2 0 16,3 2 0-16,3-1-752 0,3 2-160 0,2-2-16 0,2 2-16 16,2 2-384-16,-1 1-80 0,2 5-16 0,-1-2 0 15,1 2 304-15,0-2 48 0,0 2 16 0,0 1 0 16,1-4 64-16,-1 1 16 0,-1 3 0 0,0-1 0 15,-1-2-160-15,1-1-32 0,-2 2 0 0,-1 0 0 0,-2-1-192 0,-1 2-32 16,-2 4-16-16,-3 3 0 16,1 3 32-16,-3-3 0 0,-3 3 0 0,0-2 0 15,-2-1 48-15,-1-1 16 0,0-1 0 0,-2-2 0 16,1-3-48-16,-2-2-16 0,2-4 0 0,1-2 0 16,1 0 16-16,1-6 0 0,2 0 0 0,2-2 0 15,1-4-256-15,3-2 0 0,0-3 128 0,2-3-128 16,0-4 0-16,4-4 0 0,1-5-144 0,-6 29 144 15,24-65-1088-15,-24 65-112 0,26-61-16 0,-26 61-13504 16</inkml:trace>
  <inkml:trace contextRef="#ctx0" brushRef="#br0" timeOffset="-183980.29">22932 16409 3679 0,'-1'-6'320'0,"-1"3"-320"15,2 0 0-15,0 2 0 0,2-2 2064 0,-1 1 352 16,0 2 64-16,2 0 16 0,-1 0 256 0,2 2 64 16,-1 5 16-16,2 2 0 0,-1 4 208 0,-1 3 32 0,0 6 16 0,0-1 0 15,-2 3-2400-15,0 0-496 16,2 2-192-16,-3 2 176 0,0 0 176 0,-2-2 32 0,2 5 16 16,0-3 0-16,0-4-400 0,-1 1 0 0,2-6 128 0,-1 0-128 15,2-3 0-15,-1-4 0 0,1-3 0 0,1-5 0 31,1-2-704-31,-1-4 0 0,2-4-16 0,0-2 0 16,1-1-816-16,-1-3-176 0,0 0-16 0,0-2-16 16,-5 14 528-16,10-38 128 0,-10 38 0 0,10-37 16 0,-6 23 816 0,-4 14 256 0,0 0 0 0,12-41-160 15,-9 33 768-15,-1 4 160 0,-1 0 16 0,0 2 16 16,1 4 544-16,-2 3 96 0,0 4 32 0,1-1 0 16,-1 4-224-16,0-1-32 0,1 1-16 0,-1 4 0 15,3 4-736-15,-2 2-144 0,4 3-16 0,-1-3-16 16,2 0-288-16,0-3 0 0,1-3 0 0,2-4-10736 15,1-5-2128-15</inkml:trace>
  <inkml:trace contextRef="#ctx0" brushRef="#br0" timeOffset="-183754.2">23269 16317 12895 0,'0'-6'576'0,"0"3"112"0,0-1-560 0,0 2-128 15,0 2 0-15,0 0 0 0,0 0 1376 0,0 4 240 16,3 4 48-16,-1 5 16 0,1 6 304 0,-1 6 48 16,2 5 16-16,0 3 0 0,-2-1-1008 0,2 3-192 15,1 0-32-15,-1-1-16 0,-1-2-544 0,1 1-96 16,-2 0-32-16,0-1 0 0,0-1-128 0,-2-5 0 0,1-1-192 0,1-6 192 31,0-4-1152-31,1-5-96 0,-2-2-32 0,1-6-10464 0</inkml:trace>
  <inkml:trace contextRef="#ctx0" brushRef="#br0" timeOffset="-183432.85">23295 16555 4607 0,'0'3'192'0,"2"-3"64"0,-1-3-256 0,0 3 0 0,2-1 0 0,-2 1 0 15,1 0 544-15,2-2 64 0,1 2 16 0,5-4 0 16,2 1-304-16,1 3-48 0,-13 0-16 0,0 0 0 0,0 0-256 0,45-3 0 15,-35 4 0-15,-2 4 0 0,-2-1 192 16,-1 2 16-16,0 0 16 0,-3 1 0 0,-1 2 768 0,-1 0 160 16,0 1 16-16,-2 0 16 0,1 2 400 0,-1-2 80 15,1 2 0-15,0 1 16 0,1-4 48 0,1 1 16 16,3 3 0-16,1-5 0 0,1 2-304 0,-1-4-64 16,0 2-16-16,1 1 0 0,0-1-368 0,3 2-80 15,-2 2-16-15,1 0 0 0,-1-1-64 0,-1-1-32 16,-1 2 0-16,-1-2 0 0,-3 0-176 0,1-2-48 15,-5-1 0-15,-1-1 0 0,-1-1-192 0,-1 0-64 16,-2-5 0-16,-4 1 0 0,-1-2-320 0,-4 1 0 16,0-3 0-16,0-3-17408 0</inkml:trace>
  <inkml:trace contextRef="#ctx0" brushRef="#br0" timeOffset="-182400.4">25018 16533 4607 0,'-5'-1'400'0,"2"1"-400"16,1-3 0-16,-2 3 0 0,2-2 1088 0,1 1 128 16,-2-2 16-16,-2 1 16 0,-3-2 672 0,-2 0 144 0,-4-2 32 0,-1 4 0 15,-1 0-288-15,0 2-48 0,1 4-16 0,0 4 0 16,1 3-384-16,0 1-80 0,2 2 0 0,0 2-16 15,1 2-432-15,1-2-64 0,3 3-32 0,1-1 0 16,1 0-240-16,1-1-48 0,4-1-16 0,1-2 0 16,2 1-256-16,3-3-48 0,1-1-128 0,1-2 192 15,3-3-192-15,0 0 0 0,1-5 0 0,-12-1 0 32,0 0-432-32,0 0-16 0,64-17-16 0,-64 17 0 0,0 0-528 0,0 0-96 15,55-41-32-15,-55 41 0 0,0 0 496 0,0 0 112 16,37-47 0-16,-37 47 16 0,0 0 496 0,0 0 0 0,20-47 0 0,-19 37 160 15,1 3 416-15,-2 1 64 0,-2 3 32 0,-1 0 0 16,-1 3 384-16,0 3 80 0,-2 1 16 0,0 2 0 0,0 3-336 0,1 1-64 16,-1 6-16-16,1-1 0 15,1 1-560-15,1 2-176 0,2 8 0 0,0-1 0 16,1 1-768-16,2-1-272 0,5-6-48 16,0 0-12976-16</inkml:trace>
  <inkml:trace contextRef="#ctx0" brushRef="#br0" timeOffset="-182139.79">25169 16858 17503 0,'-13'9'768'0,"8"-5"176"0,1-2-752 0,0-2-192 16,1 1 0-16,3-1 0 0,0-1 880 0,0 1 144 0,2-5 16 0,0 2 16 15,4-4-336-15,-6 7-64 0,0 0-16 0,0 0 0 16,0 0-112-16,58-44-16 0,-58 44-16 0,0 0 0 15,0 0 0-15,58-48 0 0,-58 48 0 0,0 0 0 16,0 0 64-16,0 0 16 0,0 0 0 0,0 0 0 0,40 7 304 0,-40 5 64 16,0 4 16-16,-2-1 0 15,-1 5-80-15,-1 0-16 0,1 5 0 0,-1-1 0 0,-1-1-576 0,1 1-112 16,-1-1-32-16,3-4 0 16,2-4-688-1,1-5-144-15</inkml:trace>
  <inkml:trace contextRef="#ctx0" brushRef="#br0" timeOffset="-181391.5">25613 16621 10127 0,'-4'2'896'0,"2"0"-704"0,3-2-192 0,1-2 0 16,1 0 1152-16,-1 2 208 0,2 0 48 0,2-3 0 16,4 2-528-16,-10 1-112 0,0 0 0 0,54-2-16 15,-54 2 0-15,0 0 0 0,79-3 0 0,-79 3 0 16,59 0-464-16,-59 0-96 0,64 3 0 0,-64-3-6400 16,52 0-1280-16</inkml:trace>
  <inkml:trace contextRef="#ctx0" brushRef="#br0" timeOffset="-181138.7">25645 16722 7359 0,'-4'3'656'0,"2"-2"-528"15,0 2-128-15,2-3 0 0,2 2 1344 0,-1-2 256 0,1 4 32 0,2-2 16 16,2 6 496-16,5-5 96 16,5 2 32-16,-16-5 0 0,43 8-608 0,-43-8-128 0,49 8-32 0,-49-8 0 15,56 2-896-15,-56-2-176 16,63-2-48-16,-63 2 0 16,64-3-832-16,-64 3-192 0,63-5-16 0,-63 5-11248 0</inkml:trace>
  <inkml:trace contextRef="#ctx0" brushRef="#br0" timeOffset="-180105.52">26663 16532 2751 0,'-3'4'256'0,"1"-4"-256"0,0 2 0 0,1-2 0 16,1 1 1552-16,0 2 272 0,0-3 48 0,0 3 16 15,0 0 352-15,-1 4 80 0,0 2 16 0,-1 3 0 0,1 4-352 0,-1 1-64 16,-1 1 0-16,2-2-16 0,-2 3-528 0,1-2-96 16,1 0-32-16,1-1 0 0,-1 1-800 0,1-5-144 15,0 1-48-15,1-3 0 16,0-1-864-16,0-5-176 0,0-2-48 0,2 1-11776 15</inkml:trace>
  <inkml:trace contextRef="#ctx0" brushRef="#br0" timeOffset="-179940.15">26499 16674 17503 0,'-7'4'768'0,"3"-2"176"0,0 2-752 0,3-4-192 0,2 0 0 0,1 0 0 16,0 0 1248-16,1 0 224 15,0 0 32-15,5 0 16 0,2 0 0 0,-10 0 0 0,0 0 0 0,50 0 0 16,-50 0-944-16,0 0-192 16,73-9-48-16,-73 9-8976 0,60-7-1792 0</inkml:trace>
  <inkml:trace contextRef="#ctx0" brushRef="#br0" timeOffset="-179634.73">26957 16722 9215 0,'-5'9'816'0,"0"-5"-656"0,2-4-160 0,2 1 0 16,1 0 2320-16,0-1 432 0,1 0 96 0,1-1 16 15,0 0-592-15,3-3-112 0,-5 4-32 0,0 0 0 16,0 0-96-16,0 0-32 0,52-41 0 0,-52 41 0 16,0 0-1376-16,0 0-288 0,56-49-48 0,-56 49-16 15,0 0-272-15,39-42 0 0,-39 42 0 0,0 0 0 16,37-41-784-16,-37 41-176 0,0 0-16 0,0 0-16 0,0 0 1392 15,41-48 288-15,-41 48 48 0,0 0 16 0,0 0-48 0,0 0 0 16,10 0 0-16,-12 10 0 0,-2 2 64 0,-1 4 16 16,1 3 0-16,1 3 0 0,-2 0-448 0,1 4-80 15,0 2-32-15,2 1 0 0,0 6-224 0,1-3 176 16,1 2-176-16,0-5 160 0,1-5-160 0,3-1 0 16,0-5 0-16,0-2 128 15,2-3-480-15,-1-7-96 0</inkml:trace>
  <inkml:trace contextRef="#ctx0" brushRef="#br0" timeOffset="-178909.92">25080 17427 5519 0,'-5'-6'496'0,"1"2"-496"0,0-1 0 0,2 4 0 16,1-1 912-16,-2 0 96 0,1 1 16 0,-2 0 0 15,-3-2 560-15,-3 2 112 0,-3 1 32 0,0 4 0 16,-2 2-320-16,0 4-48 0,-1 2-16 0,-3 8 912 31,5 1-896-31,0-2-176 0,3 1-32 0,1-2-320 0,3-2-48 0,3 0-16 0,3-3 0 0,1-1-432 0,3-2-80 16,3-4-32-16,3 0 0 15,1-2-224-15,-10-4-160 0,0 0 32 0,0 0 0 16,51-6-656-16,-51 6-128 0,0 0-32 0,0 0 0 16,59-32-224-1,-59 32-48-15,0 0-16 0,0 0 0 0,54-51 464 0,-54 51 112 16,0 0 16-16,0 0 0 0,35-50 640 0,-30 41 0 0,-2 1 0 0,-1 2 0 0,-2 1 288 15,-1 4 32-15,-3 1 16 0,0 3 0 0,-1 1 992 16,-1 5 192-16,-1 3 32 0,1 1 16 0,-1 3-528 16,1 2-96-16,0 4-32 0,1-2 0 0,1 2-688 15,3-3-224-15,1 0 128 0,3-3-128 16,0 0-1216-16,2-4-288 0</inkml:trace>
  <inkml:trace contextRef="#ctx0" brushRef="#br0" timeOffset="-178510.24">25304 17577 11967 0,'-4'-1'528'0,"3"1"112"0,-1 0-512 0,1 0-128 0,2 0 0 0,-1 0 0 15,0 0 800-15,0 0 128 0,2 2 32 0,0 2 0 0,2-1 128 0,-2 4 48 16,2-1 0-16,-2 0 0 0,1 0-496 0,-2 0-80 16,0 2-32-16,-1 0 0 15,0 0-528-15,-2 1 0 0,-1-1 0 0,0 2 0 16,-2-2 0-16,0 3 0 0,-1-1 0 0,-1-1-144 15,1 0 144-15,0 2 0 0,0 0 0 0,1-1 0 16,0 3 0-16,0-6 0 0,0 3 0 0,3-1 128 0,0-3 48 0,2 0 16 16,2 0 0-16,0-2 0 0,2-2 192 0,1 2 32 15,1-4 16-15,3 0 0 0,-1 2-304 0,-8-2-128 16,0 0 128-16,0 0-128 16,0 0-368-16,65-12-144 0,-65 12-48 0,0 0-9456 0</inkml:trace>
  <inkml:trace contextRef="#ctx0" brushRef="#br0" timeOffset="-178259.58">25750 17506 24879 0,'-4'0'1088'0,"3"0"256"0,1 0-1088 0,0-2-256 0,0 2 0 0,1 0 0 16,2-1 832-16,0 1 96 0,4 0 32 0,2 0 0 15,3 1 80-15,-1 1 32 0,1-2 0 0,0 3 0 16,1 1-704-16,0-2-144 0,2 2-32 0,1-3 0 16,0 1-1536-16,-16-2-320 0,0 0-64 0,54 7-11152 15</inkml:trace>
  <inkml:trace contextRef="#ctx0" brushRef="#br0" timeOffset="-178063.42">25783 17634 18431 0,'-6'12'816'0,"2"-6"160"0,2-1-784 0,2-1-192 16,2-4 0-16,1 0 0 0,2 0 1600 0,2 0 288 15,6 0 48-15,-13 0 16 0,42 0-1184 0,-42 0-224 16,59-3-48-16,-59 3-16 16,66-3-1072-16,-66 3-224 0,68-9-32 0,-68 9-16 0</inkml:trace>
  <inkml:trace contextRef="#ctx0" brushRef="#br0" timeOffset="-177609.98">26562 17646 13823 0,'0'0'1216'0,"0"0"-960"0,2 0-256 0,0-1 0 16,2 1 1312-16,-1-3 224 0,6 1 32 0,-9 2 16 16,0 0-624-16,62-17-128 0,-62 17-32 0,67-18 0 15,-67 18-576-15,69-13-224 0,-69 13 176 0,68-10-10208 16</inkml:trace>
  <inkml:trace contextRef="#ctx0" brushRef="#br0" timeOffset="-176171.49">25190 18100 7359 0,'-9'4'656'0,"4"-2"-528"0,1 3-128 0,2-3 0 16,0-2 864-16,0 0 144 0,2 0 16 0,-1 4 16 16,0 1-16-16,-2 5 0 0,3 4 0 0,0 0 0 15,2 3-432-15,-2-1-80 0,3 5-32 0,0-2 0 0,0 4 112 0,2-4 32 16,-1 3 0-16,0-3 0 16,-2 0-176-16,0-1-48 0,-1-2 0 0,-2-1 0 0,-1-4-224 0,0 1-48 15,-2-3-128-15,0-1 192 16,1-2-64-16,-2 0 0 0,1-1-128 0,0-1 192 15,1-4-192-15,-1 1 0 0,1-1 0 0,2-1 0 16,1 1 0-16,0-4 0 0,3 2 0 0,0-1 0 0,2 0 0 0,0-1 0 16,3 1 0-16,2 0 0 15,-1 0 304-15,3 1 16 0,-12 2 0 0,0 0 0 16,0 0 688-16,0 0 144 0,64-2 16 0,-50 4 16 0,-2 0-32 0,0 4 0 16,1 1 0-16,-1-1 0 0,-1 0-224 15,0 1-48-15,-1 2-16 0,-5 0 1184 31,-1-2-1056-31,-3 2-208 0,-1-3-192 0,-1 0-32 0,-3-1-16 16,0 1 0-16,-3-1-240 0,-2-1-48 0,-1 0-16 16,-2 1 0-16,-2-4-240 0,-2 1 0 0,-2-4 0 15,-2 1 0-15,-2-4-432 0,-4-2-176 0,-3-3-32 16,0-6-16144-16</inkml:trace>
  <inkml:trace contextRef="#ctx0" brushRef="#br0" timeOffset="-175560.29">25971 18306 5519 0,'-3'-1'496'0,"-1"1"-496"0,1 0 0 0,3-1 0 0,0 1 1296 0,-1 0 176 16,-1-1 16-16,-1 1 16 16,0-3 448-16,-1 2 96 0,3 1 0 0,-1-2 16 15,4 2-576-15,-1 0-112 0,5 0-32 0,0 0 0 16,0-3-416-16,3 3-96 0,1-1 0 0,-10 1-16 15,0 0-176-15,0 0-48 0,58-3 0 0,-58 3 0 16,0 0-400-16,68 0-64 0,-68 0-128 0,53 3 176 16,-53-3-1248-16,58 1-240 0,-58-1-48 0,53 6-9984 15</inkml:trace>
  <inkml:trace contextRef="#ctx0" brushRef="#br0" timeOffset="-175329.79">25958 18394 5519 0,'-9'10'496'0,"5"-7"-496"16,1-2 0-16,1 1 0 0,2 1 1984 0,0-3 320 15,2 0 48-15,1 0 16 0,2 0-176 0,5 1-16 16,-10-1-16-16,0 0 0 0,58 2-848 0,-58-2-160 15,56 0-48-15,-56 0 0 0,69 0-720 0,-69 0-128 0,85-3-48 16,-85 3-11888-16</inkml:trace>
  <inkml:trace contextRef="#ctx0" brushRef="#br0" timeOffset="-174787.37">27167 18341 17503 0,'-9'-4'768'0,"1"2"176"0,3-1-752 0,0 2-192 15,1 1 0-15,2-2 0 0,-3 0 1024 0,-4-3 160 16,-3 2 32-16,-4-3 16 0,-2-1-448 0,2 4-80 16,1-1-32-16,2 4 0 0,0 0-304 0,4 4-64 15,0-2-16-15,0 2 0 0,1 2 0 0,-1 1 0 0,1 2 0 0,0 1 0 16,-1 0 464-16,-1 5 80 15,0-2 32-15,0 3 0 0,1 5-144 0,-3-2-16 16,4 3-16-16,-2-2 0 0,1 5-320 0,2-3-64 16,2 0-16-16,1-2 0 0,4-3-16 0,1-1 0 0,3 1 0 0,2-1 0 15,3 6 64-15,2 0 16 0,4-3 0 16,0-7 0-16,3-2-352 0,3-4 144 0,2-2-144 0,0-4 0 16,-23 0 128-16,47-4-128 0,-47 4 0 0,0 0 0 15,73-28 0-15,-73 28 0 0,0 0 0 0,64-50 0 16,-64 50 128-16,0 0-128 0,46-64 0 0,-46 64 0 15,17-50 128-15,-17 50-128 0,7-50 192 0,-10 26-192 16,-1 2 176-16,-3 0-176 0,-2 3 160 0,-3 3-160 16,0 4 128-16,-3-1-128 0,-3 7 0 0,0 0 144 15,1 0-336-15,-3 2-80 0,0 0-16 0,1 2-15632 16</inkml:trace>
  <inkml:trace contextRef="#ctx0" brushRef="#br0" timeOffset="-172009.86">27066 17791 16575 0,'-8'2'1472'0,"2"2"-1168"0,4-3-304 0,0-1 0 15,4-1 1312-15,-2 1 208 0,-2 0 32 0,0 0 16 16,-2 1-560-16,2-1-112 0,0-1-32 0,4-3 0 16,3-2-608-16,2-3-112 0,-7 9-16 0,0 0-128 0,0 0 320 0,56-60-32 15,-56 60-16-15,42-45 0 16,-42 45 48-16,44-44 0 0,-44 44 0 0,0 0 0 15,58-53-112-15,-58 53-16 0,0 0 0 0,0 0 0 16,0 0 128-16,0 0 0 0,0 0 16 0,0 0 0 0,0 0 384 0,0 0 80 16,31 7 16-16,-36 14 0 0,0 4-240 0,-1 7-32 15,0 3-16-15,0 5 0 0,0 0-384 0,1 1-144 16,0-3 0-16,2-1 144 0,1-6-144 0,3-5 0 16,0-4 0-16,3-3-10320 15,2-6-2032-15</inkml:trace>
  <inkml:trace contextRef="#ctx0" brushRef="#br0" timeOffset="-171413.48">24034 16639 9215 0,'-5'4'816'0,"1"-4"-656"0,1 3-160 0,2-3 0 16,1 0 1424-16,-1 0 256 0,-1 0 48 0,-2 0 16 16,0 0-192-16,-1 0-32 0,1 0-16 0,3 0 0 15,0-3-1056-15,3 1-224 0,1 0-32 0,2 0-6496 16,1 2-1296-16</inkml:trace>
  <inkml:trace contextRef="#ctx0" brushRef="#br0" timeOffset="-171267.57">24081 16785 9215 0,'-19'14'816'0,"9"-5"-656"0,0-1-160 0,3-3 0 0,4-2 1632 15,2-3 288-15,0 2 64 0,-2-1 16 0,0 4-864 0,0 2-176 16,2-4-48-16,7 3-6320 16,3-4-1264-16</inkml:trace>
  <inkml:trace contextRef="#ctx0" brushRef="#br0" timeOffset="-160749.58">29155 15977 13823 0,'-6'-2'1216'0,"1"0"-960"15,3 2-256-15,1 0 0 0,-1 0 528 0,1 2 64 16,-3-2 16-16,-2 4 0 0,-1 0 624 0,-2 0 128 15,-1 4 32-15,0 5 0 0,0-1-48 0,2 5 0 16,0 4 0-16,3 2 0 0,3 1-368 0,-1 2-80 16,2 5 0-16,0 4-16 0,2 3-400 0,0 3-80 15,2 5-16-15,-1 3 0 0,1-2-384 0,-3-2 0 16,0-1 0-16,-1-3 0 16,-3-6-448-16,0-1-192 0,-1-2-16 0,-1-2-16 15,-1-3-848-15,1-2-160 0,-1-5-48 0,1-4-8976 0</inkml:trace>
  <inkml:trace contextRef="#ctx0" brushRef="#br0" timeOffset="-160167.95">28867 16424 8287 0,'-10'4'368'0,"2"-3"80"0,0 2-448 0,3-1 0 0,3-2 0 0,1-2 0 0,-1 2 1616 0,0 0 240 15,-1 0 64-15,2 0 0 16,1-4-512-16,3 2-80 0,3 0-32 0,3 0 0 0,3-2-528 0,-12 4-128 15,0 0 0-15,57-9-16 16,-57 9-464-16,52-3-160 0,-52 3 0 0,0 0 144 16,76-10-144-16,-76 10 0 0,63-11 0 0,-63 11 0 15,65-10-176-15,-65 10-64 0,58-13-16 0,-58 13 0 16,0 0-464-16,63-7-112 0,-49 7 0 16,-5 0-16-16,0 0 608 0,-4 4 240 15,-1-1-176-15,-3 4 176 0,-1-1 0 0,-2 0 0 16,-2 3 208-16,-1-2-64 0,-1 3 208 0,-3 1 32 0,-1 0 16 15,0 2 0-15,-1-1-16 0,0 0-16 0,0 1 0 0,1-3 0 0,1-2 192 16,2 2 32-16,2 0 16 0,0-4 0 0,3 3 96 0,0-5 32 16,5 2 0-16,-1-5 0 0,3 1-192 0,0 1-32 15,4-3-16-15,-2 0 0 0,3-3-304 0,0 1-64 16,1-2-128-16,-1 1 192 0,1-4-192 0,-1 1 0 16,1 0 0-16,-1-1 0 0,-1-4-384 0,1 1 16 15,-10 10 16-15,0 0 0 16,0 0-352-16,29-57-80 0,-24 41-16 0,0 0 0 0,-1-1 336 0,-2 5 64 0,1-3 16 15,-1 4 0-15,1 5 256 0,-2-3 128 0,1 6-128 16,0 0 128-16,-1 3 128 0,1 0 96 0,1 0 32 0,-1 4 0 16,2 2 768-16,1 0 144 0,0 3 48 0,1 1 0 15,0-2-192-15,2 2-48 0,-1 0 0 0,-1 0 0 16,-1 2-224-16,0-2-48 0,-1 3-16 0,-2-3 0 16,1 1-160-16,-2-1-16 0,-1-4-16 0,0 0 0 15,-1 0-48-15,0 2-16 0,-1-6 0 0,2-1 0 16,0-1-208-16,0-3-32 0,2-1-16 0,0-5 0 15,1-1-176-15,0-2 0 0,2-2 0 0,1 0 0 16,-2 4 0-16,2-3 0 0,1 0 0 0,-7 13 0 16,0 0 0-16,32-50-176 0,-32 50 48 0,0 0 0 15,47-48-1168-15,-47 48-240 0,0 0-32 0,65-37-13360 16</inkml:trace>
  <inkml:trace contextRef="#ctx0" brushRef="#br0" timeOffset="-159098.27">29671 17242 5519 0,'-6'-2'496'0,"0"2"-496"15,1-2 0-15,1 2 0 0,2 0 1120 0,-3 0 128 16,-4-1 32-16,-7 2 0 0,-4 1 0 0,-3 5 0 16,-3 0 0-16,0 4 0 0,3 5-64 0,2-2-16 15,3 4 0-15,2-2 0 0,3 3-304 0,2 0-64 16,3-2-16-16,1-2 0 0,2-2-304 0,4 0-64 16,1-2-16-16,1-1 0 0,3-4-240 0,1 0-32 15,3-2-16-15,0-3 0 0,2-1-144 0,1-1 0 0,2-3 0 16,-4 2-176-1,0-2-192-15,0-2-32 0,-9 6-16 0,0 0 0 16,0 0-208-16,48-40-32 0,-48 40-16 0,0 0 0 0,35-46 336 0,-35 46 64 0,0 0 16 0,23-44 0 16,-17 32 256-16,-2 2 0 0,0 1 0 0,-3 0 0 15,-1 6 0-15,0-1 0 0,0 1 128 0,-2 6-128 16,0 1 832-16,0-1 64 0,-1 6 0 0,1 3 16 16,-1 4-240-16,1 0-48 0,-1 6-16 0,1 3 0 15,-1-2-464-15,2-1-144 0,0 0 0 0,2 3 0 31,-1-5-480-31,3-2-208 0,2 1-32 0,2-6-9600 0</inkml:trace>
  <inkml:trace contextRef="#ctx0" brushRef="#br0" timeOffset="-158845.86">29661 17610 7359 0,'-13'10'656'0,"4"-1"-528"0,-1-6-128 0,5 1 0 0,5-1 1152 0,1-3 208 15,1-3 48-15,-2 3 0 0,1-2-320 0,0 0-48 16,1-1-16-16,5-3 0 0,1-1-640 0,1-1-128 16,-9 8-16-16,0 0-16 0,0 0-224 0,56-51 176 15,-56 51-176-15,0 0 160 0,50-41-160 0,-50 41 0 16,0 0 0-16,0 0 0 0,0 0 0 0,56-32 0 16,-50 35 0-16,-3 0 0 0,-1 3 272 0,-2 4-16 15,-1 3-16-15,-3 3 0 0,0 2 112 0,-1 1 32 16,-1 3 0-16,-1 0 0 0,1 1-384 0,-2-1 0 15,3 0 0-15,2-2-5760 16,1-2-1152-16</inkml:trace>
  <inkml:trace contextRef="#ctx0" brushRef="#br0" timeOffset="-158588.03">30022 17208 7359 0,'-8'0'656'0,"-1"-2"-528"0,1 2-128 0,5-4 0 16,3 4 1456-16,0-2 256 0,0 2 48 0,0-3 16 15,1 2-288-15,-1-2-48 0,2 3-16 0,1 0 0 0,1 4-416 0,1 2-96 16,1 3-16-16,0 3 0 0,0 1-320 0,0 3-80 16,-1 0-16-16,-1 4 0 0,0 1-480 0,-1 1 128 15,-1-2-128-15,-1 1 0 16,-1-4-304-16,-1 2-96 0,-1-3-32 0,-1-1 0 15,0-3-1248-15,0-1-256 0,0-2-48 0,-1-6-5952 16</inkml:trace>
  <inkml:trace contextRef="#ctx0" brushRef="#br0" timeOffset="-158348.31">30012 17395 1839 0,'0'0'160'0,"0"-2"-160"15,0-1 0-15,0-1 0 0,0-3 976 0,0-4 176 16,0-6 16-16,2-12 16 0,-1-2 1056 0,0-3 192 16,2-1 64-16,0 0 0 0,2 6-304 0,1 4-48 15,-1 6-16-15,1 3 0 0,1 6-384 0,0 5-80 16,1 5 0-16,0 5-16 0,2 5-176 0,0 4-48 15,1 4 0-15,1 3 0 0,2 5-528 0,0-1-96 16,0 5-32-16,1 1 0 0,1-3-288 0,-1 1-64 16,0-5-16-16,-1-1 0 0,-1-4-32 0,0 0-16 0,-2-3 0 0,-1-6 0 15,-2-1-128-15,0-3-32 0,-2-6 0 16,-1 0 0-16,-1-6-192 0,-1-3 144 0,-1-1-144 0,-1-6 128 16,-1-3-128-16,-1-3 0 0,-1-4 144 0,1-5-144 15,0-1 0-15,0-6 0 0,1-3 0 0,0-2 128 16,0 1-128-16,2 1-208 0,2-2 48 0,1 4-11744 15,1 3-2336-15</inkml:trace>
  <inkml:trace contextRef="#ctx0" brushRef="#br0" timeOffset="-157991.93">30486 17578 11967 0,'-4'4'528'0,"2"-3"112"0,2-1-512 0,0-1-128 16,1-2 0-16,1 2 0 0,1-1 960 0,-2-1 176 15,3-1 16-15,1-2 16 0,-5 6 384 0,0 0 80 16,0 0 16-16,0 0 0 0,39-50-368 0,-39 50-64 16,0 0 0-16,0 0-16 0,0 0-560 0,0 0-96 0,0 0-32 0,0 0 0 15,49-41-240-15,-44 43-48 0,0 4-16 0,-1 1 0 16,0 2 112-16,1 1 32 0,-1 4 0 0,0 1 0 16,-1 0-176-16,0 1-48 0,0-3 0 0,1 2 0 31,0-4-560-31,0 0-112 0</inkml:trace>
  <inkml:trace contextRef="#ctx0" brushRef="#br0" timeOffset="-157521.52">31019 17130 10127 0,'-1'0'896'0,"-1"0"-704"0,2 3-192 0,0-3 0 15,0 4 848-15,0-2 144 0,0 4 32 0,0 4 0 16,0 4 640-16,0 4 128 0,0 3 16 0,0 2 16 16,0-1-784-16,0 1-144 0,-1 6-48 0,0-1 0 15,-2 1-560-15,0-2-112 0,0-5-32 0,1-3 0 16,-1 0-848-16,1-6-192 0</inkml:trace>
  <inkml:trace contextRef="#ctx0" brushRef="#br0" timeOffset="-157374.48">30895 17301 5519 0,'-7'3'496'0,"2"-3"-496"0,0 0 0 0,1 0 0 0,3 0 1632 0,1 0 224 15,0 0 64-15,0 0 0 0,-1 0 96 0,3-3 32 16,4 3 0-16,4-4 0 0,4 2-1264 0,-14 2-240 16,0 0-48-16,68-8-16 0,-68 8-480 0,56-4-208 15,-56 4 16-15,69-4-9200 0</inkml:trace>
  <inkml:trace contextRef="#ctx0" brushRef="#br0" timeOffset="-156726.89">31483 17234 11967 0,'-4'-6'1072'0,"0"2"-864"16,2-1-208-16,0 4 0 0,1-1 800 0,-1-1 112 16,-2 0 32-16,-5-4 0 0,0 1 160 0,-5 2 48 15,-1 4 0-15,0 4 0 0,0 7-112 0,-1 3-16 0,1 4 0 0,1 1 0 16,-1 3-304-16,2-2-64 0,2 2-16 0,1-1 0 16,3-3 96-16,1-1 16 0,5-3 0 0,1-5 0 15,2 1-464-15,2-1-96 0,1-5 0 0,2 1-16 16,2-4-176-16,-1 1 0 0,4-4-160 0,-1 1 160 31,-11 1-544-31,0 0-16 0,0 0 0 0,0 0 0 16,52-35-336-16,-52 35-80 0,0 0-16 0,0 0 0 15,32-47 368-15,-26 32 80 0,0 2 16 0,-2 0 0 0,1 0 528 0,-1-2 0 0,-1 2 0 16,0 4 0-16,-1 0 0 0,-1 5 0 0,-1 0 160 0,2 4-32 16,-1 2 288-16,-1 4 64 0,0 3 16 0,0 0 0 0,1 4-112 15,-1-1 0-15,3 7-16 0,-1-3 0 16,2 2-944-16,-1-2-176 15,2 0-32-15,2 1-9344 0</inkml:trace>
  <inkml:trace contextRef="#ctx0" brushRef="#br0" timeOffset="-156449.77">31538 17452 6447 0,'-2'0'272'0,"1"-3"80"0,1 1-352 0,0 1 0 16,1-2 0-16,0 3 0 0,1-2 1312 0,1 1 192 15,-1-3 32-15,3-1 16 0,2 1 272 0,-7 4 48 16,0 0 16-16,0 0 0 0,0 0-928 0,0 0-176 16,0 0-32-16,56-22-16 0,-48 24-32 0,-3 2 0 15,0 2 0-15,-2 2 0 0,0 2 592 0,-3 1 112 0,-1-1 32 0,-3 2 0 16,-1-2-672-16,-2 3-128 0,-2 2-16 0,-2-2-16 0,2-1-608 0,-3-2 0 16,-2 6 0-16,-3-1 0 15,1-2 0-15,1 0 0 0,4-1 0 16,3-4 0-16,3 0 0 0,5-4 0 0,3 0 0 0,3-2 0 15,0-2-208-15,2 0 32 0,-8 0 16 0,0 0 0 32,0 0-1024-32,68-13-208 0,-68 13-32 0,0 0-10736 0</inkml:trace>
  <inkml:trace contextRef="#ctx0" brushRef="#br0" timeOffset="-155863.02">31923 17076 10127 0,'-14'7'896'0,"7"-2"-704"15,-1-1-192-15,2-1 0 0,4-2 1408 0,-1 1 256 0,1 4 64 0,-2 1 0 16,-3 3 288-16,-2 8 64 16,-1 2 16-16,1 5 0 0,2-1-800 0,1 2-144 15,2-1-48-15,2-3 0 0,0-2-736 0,2-1-160 16,2-3-16-16,-1-1-16 0,3-2-176 0,-2-4 0 0,2-2 0 0,-1-1 0 16,0 1-288-16,1-5 16 0,-2-1 0 0,-1-1 0 31,2 0-576-31,-2-1-112 0,-1-4-32 0,-1 1 0 15,0 1 208-15,-1-4 32 0,1-5 16 0,-1 0 0 0,0-2 512 0,0-2 224 0,2-2-192 0,-1-3 192 16,1-2 0-16,0 0 0 0,0-2 0 0,0 3 192 16,1 0 544-16,0-1 112 0,3 5 32 0,-2-1 0 15,1 6 160-15,-1 1 48 0,2 5 0 0,-1 2 0 16,0 4-128-16,1 3 0 0,0 6-16 0,-1 0 0 16,2 3 64-16,0 4 16 0,1 4 0 0,2 3 0 15,-1 4-400-15,2 1-80 0,1-1-16 0,0 0 0 16,1-1-160-16,0 0-48 0,1-3 0 0,1-2 0 0,0-2-48 15,-2-4-16-15,-1-2 0 0,-1-2 0 16,-2-1-96-16,1-3-32 0,-1-4 0 0,2 0 0 16,0-2-128-16,-9 0 0 0,0 0 144 0,0 0-144 0,0 0 0 15,34-41 144-15,-34 41-144 0,10-36 0 0,-6 17 0 16,-2-5 0-16,1 0 0 0,-3-4 0 0,0-3 0 16,-2-1-192-16,0 1 0 0,1 0 0 15,-2 2-1408-15,0 2-256 0,0 0-64 16,-1 5-8608-16,1 3-1712 0</inkml:trace>
  <inkml:trace contextRef="#ctx0" brushRef="#br0" timeOffset="-155525.21">32264 17376 911 0,'-11'0'0'0,"6"0"0"0,-1 0 0 0,2 0 0 16,2-2 1856-16,0 2 304 0,2-1 48 0,-1 1 16 16,0-5-832-16,1 1-176 0,2-2-16 0,1 0-16 0,1 2-256 0,1 2-48 15,-5 2-16-15,0 0 0 16,0 0-368-16,0 0-80 0,0 0-16 0,35 8 0 16,-30 2-192-16,-1-1-32 0,0 1-16 0,-3 0 0 15,-1-2 512-15,-1 2 96 0,-2 0 32 0,-2 2 0 16,-2 2 64-16,0-2 16 0,-2 1 0 0,-1-1 0 15,1-2-48-15,-1 2-16 0,1-2 0 0,-1 0 0 16,2 1-272-16,1-3-48 0,3 0-16 0,0-1 0 0,3-4-352 16,2 3-128-16,3-3 0 0,1 1 144 0,1-3-144 15,2-1 0-15,-8 0 0 0,0 0 0 16,0 0-576-16,0 0-160 0,59-1-32 0,-59 1-7424 16,0 0-1472-16</inkml:trace>
  <inkml:trace contextRef="#ctx0" brushRef="#br0" timeOffset="-155119.48">32513 17352 11967 0,'-4'0'1072'0,"3"-1"-864"16,2-2-208-16,1 3 0 0,2-2 720 0,-1 0 112 15,0 2 0-15,1-2 16 16,-4 2-80-16,0 0 0 0,0 0-16 0,0 0 0 0,61-16-32 0,-61 16 0 16,0 0 0-16,53 3 0 0,-53-3-720 0,42 7 0 15,-42-7 0-15</inkml:trace>
  <inkml:trace contextRef="#ctx0" brushRef="#br0" timeOffset="-154226.45">32699 17208 7359 0,'-2'2'656'16,"-1"0"-528"-16,2-2-128 0,1 0 0 0,1 0 1120 0,-1 1 192 16,0 4 32-16,-1-1 16 0,0 5 432 0,0 0 64 15,-1 5 32-15,1 1 0 0,0 1-208 0,1 0-32 16,-1 0-16-16,1 0 0 0,1 2-736 0,-2-5-160 16,1 2-32-16,-1-1 0 0,-1-1-544 0,2 0-160 15,2-1 0-15,-1-2 0 16,-1-2-944-16,1 1-256 0,0-4-48 0</inkml:trace>
  <inkml:trace contextRef="#ctx0" brushRef="#br0" timeOffset="-153971.5">32552 17360 4607 0,'-7'-2'192'0,"2"-1"64"0,1 0-256 0,3 2 0 0,1-2 0 0,0 3 0 16,1-2 944-16,0 0 144 0,2 0 16 0,-1-1 16 15,2 0 112-15,2 0 32 0,-1 2 0 0,-5 1 0 0,0 0 544 0,0 0 112 16,41 4 32-16,-41-4 0 0,33 8-128 0,-33-8-32 16,40 11 0-16,-40-11 0 0,43 12-976 0,-43-12-208 15,47 9-32-15,-47-9-16 0,47 7-432 0,-47-7-128 16,0 0 0-16,58 0 0 15,-58 0-1040-15,0 0-272 0</inkml:trace>
  <inkml:trace contextRef="#ctx0" brushRef="#br0" timeOffset="-153455.16">33051 17104 10127 0,'-3'-6'448'0,"2"3"96"16,1-4-544-16,0 5 0 0,1-1 0 0,0 2 0 0,-1 1 624 0,2-2 16 0,-1 2 0 0,1-4 0 16,1 4 1264-16,-1 0 256 0,1 0 48 0,-1 6 16 15,1 0-16-15,-1 2 0 0,1 4 0 0,-2 1 0 16,0 3-880-16,0-2-176 0,1 6-48 0,-2-1 0 15,0-1-448-15,0 5-80 0,0-4-32 0,0 0 0 16,0-1-288-16,0-1-64 0,-2 1-16 0,2-4 0 16,-1 1-176-16,1-6 0 0,-1 1 0 0,1-1-176 15,0-2 176-15,-1 0-208 0,1-4 80 0,1 2 128 0,-1-5-208 0,1 0 80 16,0 0 128-16,1-2-208 16,-1-1 16-16,0 0 16 0,0-1 0 0,2-2 0 0,-3 6 176 0,0 0-160 15,0 0 160-15,0 0-160 0,0 0 160 0,24-51 0 16,-24 51 0-16,0 0 0 0,0 0 0 0,0 0 0 15,0 0 128-15,0 0-128 0,0 0 0 0,0 0 144 16,56-22-144-16,-50 25 0 0,2 6 192 0,-1 1-192 16,-1 0 192-16,0 0-192 0,1 2 464 0,-2-2-16 15,-2 2 0-15,0 1 0 0,-1-1 192 0,-1 0 16 16,-2 1 16-16,0-2 0 0,-1 0-144 0,-2-1-16 16,-1 0-16-16,0-1 0 0,-1-3-240 0,-2 1-32 0,0-1-16 15,-2 1 0-15,1-5-208 0,-1-1 0 16,2-1 128-16,-1-1-128 0,0-1 0 0,1-2 0 15,-1-2 0-15,-1-3-160 16,3 2-864-16,-1-6-160 0,1 1-32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6:44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3679 0 0,'0'0'284'0'0,"9"6"2442"0"0,1 4-1955 0 0,0 1 1 0 0,0-1-1 0 0,-1 2 1 0 0,0-1-1 0 0,-1 1 1 0 0,-1 1-1 0 0,0-1 1 0 0,0 1-1 0 0,-1 1 1 0 0,5 17-1 0 0,1 7 248 0 0,-3 1 0 0 0,9 61-1 0 0,-14-56-584 0 0,-1 0 0 0 0,-3 1 0 0 0,-1-1 0 0 0,-9 53 0 0 0,-3-25 141 0 0,-37 124 0 0 0,50-196-577 0 0,-4 16-540 0 0,-2-1 0 0 0,-13 28 0 0 0,13-33-6598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6:45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 6447 0 0,'0'0'55'0'0,"-1"0"-1"0"0,1 0 0 0 0,0 0 0 0 0,-1 1 1 0 0,1-1-1 0 0,0 0 0 0 0,-1 0 0 0 0,1 1 1 0 0,0-1-1 0 0,-1 0 0 0 0,1 1 0 0 0,0-1 1 0 0,0 0-1 0 0,0 1 0 0 0,-1-1 1 0 0,1 0-1 0 0,0 1 0 0 0,0-1 0 0 0,0 1 1 0 0,0-1-1 0 0,0 0 0 0 0,0 1 0 0 0,0-1 1 0 0,-1 1-1 0 0,1-1 0 0 0,0 1 0 0 0,1-1 1 0 0,-1 0-1 0 0,0 1 0 0 0,0-1 0 0 0,0 1 1 0 0,0-1-1 0 0,0 0 0 0 0,0 1 0 0 0,0-1 1 0 0,1 0-1 0 0,-1 1 0 0 0,0-1 0 0 0,0 1 1 0 0,0-1-1 0 0,1 1 0 0 0,1 0 238 0 0,0 0 0 0 0,0 0 0 0 0,-1 0 0 0 0,1-1-1 0 0,0 1 1 0 0,1 0 0 0 0,-1-1 0 0 0,2 1 0 0 0,6 2 528 0 0,-5-2-328 0 0,0 1 0 0 0,0-1 1 0 0,1-1-1 0 0,-1 1 1 0 0,7-1-1 0 0,24 1 82 0 0,-27 0-180 0 0,3-2-76 0 0,32-1-20 0 0,-32 1-32 0 0,-1 0-130 0 0,37-4-59 0 0,-36 3-12 0 0,-1 0-11 0 0,43-8-126 0 0,3-4-352 0 0,-46 12-128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6:45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50 3223 0 0,'-20'14'312'0'0,"65"-22"9800"0"0,-29 4-9874 0 0,46-6 1196 0 0,10 0-275 0 0,-17 3-862 0 0,-42 5-30 0 0,0 1-124 0 0,37-5-58 0 0,-38 5-12 0 0,-1 0-13 0 0,44-6-74 0 0,-29 5 187 0 0,-5 0-881 0 0,-1-1-3899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6:47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65 181 5063 0 0,'-1'-2'142'0'0,"1"1"-1"0"0,0-1 0 0 0,0 0 0 0 0,0 0 0 0 0,0 0 0 0 0,0 1 0 0 0,0-1 0 0 0,0 0 0 0 0,1 0 1 0 0,-1 1-1 0 0,1-1 0 0 0,-1 0 0 0 0,2-2 0 0 0,11-20 1556 0 0,-12 22-1758 0 0,1-1 568 0 0,6-7-10 0 0,26-31 5 0 0,-25 31 22 0 0,3 3 10 0 0,35-23 2 0 0,-36 23-9 0 0,2 3-38 0 0,36-8-10 0 0,-37 8-6 0 0,2 5-11 0 0,43 2-46 0 0,-34 0-22 0 0,-18-1-402 0 0,12 1 414 0 0,0 2 1 0 0,23 9 0 0 0,-36-12-270 0 0,-1-1-1 0 0,1 1 1 0 0,0 0-1 0 0,-1 0 1 0 0,1 0-1 0 0,-1 1 1 0 0,1-1-1 0 0,-1 1 1 0 0,0-1-1 0 0,0 1 1 0 0,0 0-1 0 0,-1 1 1 0 0,1-1-1 0 0,-1 0 1 0 0,0 1-1 0 0,1-1 1 0 0,-1 1-1 0 0,1 4 1 0 0,-2-3-151 0 0,-1-1 0 0 0,1 0 0 0 0,-1 0 1 0 0,-1 1-1 0 0,1-1 0 0 0,0 0 0 0 0,-1 1 1 0 0,0-1-1 0 0,0 0 0 0 0,0 0 1 0 0,-1 0-1 0 0,1 0 0 0 0,-5 7 0 0 0,-1 3 322 0 0,-2 0 0 0 0,-12 16 1 0 0,7-13-162 0 0,0 0 0 0 0,0-1 0 0 0,-2-1 0 0 0,0 0 0 0 0,0-2 1 0 0,-2 1-1 0 0,-27 15 0 0 0,40-26-148 0 0,-1-1-1 0 0,1 1 1 0 0,-1-1 0 0 0,1 0-1 0 0,-1 0 1 0 0,0-1 0 0 0,-11 2-1 0 0,24-3-24 0 0,3 0-56 0 0,-1 0 1 0 0,1 0 0 0 0,10 3-1 0 0,-15-2 82 0 0,29 9 0 0 0,5 3 0 0 0,-6-1 11 0 0,-33-12-11 0 0,136 57 234 0 0,-119-48-125 0 0,0 0 1 0 0,-1 1 0 0 0,0 1 0 0 0,0 0 0 0 0,23 24 0 0 0,-35-31-64 0 0,0 0-1 0 0,-1 0 1 0 0,0 0-1 0 0,0 1 1 0 0,0-1-1 0 0,0 1 1 0 0,-1 0-1 0 0,0 0 0 0 0,0 0 1 0 0,0 0-1 0 0,0 0 1 0 0,-1 0-1 0 0,0 0 1 0 0,1 9-1 0 0,-2-6 9 0 0,0-1 0 0 0,-1 0 0 0 0,0 1 0 0 0,0-1 0 0 0,-1 1 0 0 0,1-1 0 0 0,-2 0 0 0 0,1 0 0 0 0,-6 10 0 0 0,-2 1 47 0 0,0 0 0 0 0,-2-1-1 0 0,0-1 1 0 0,-1 0 0 0 0,-1 0-1 0 0,-27 24 1 0 0,19-22-85 0 0,-1 0 0 0 0,-1-2 0 0 0,0 0 0 0 0,-1-1 0 0 0,0-2 1 0 0,-1-1-1 0 0,-1-1 0 0 0,0-1 0 0 0,-48 11 0 0 0,65-19-53 0 0,-1 0 0 0 0,0-1 0 0 0,1-1-1 0 0,-1 0 1 0 0,0 0 0 0 0,0-1 0 0 0,1 0 0 0 0,-1-1 0 0 0,1-1-1 0 0,-1 1 1 0 0,-14-7 0 0 0,16 5-5 0 0,1-1 0 0 0,-1 1 1 0 0,1-2-1 0 0,1 1 0 0 0,-1-1 0 0 0,1 0 0 0 0,0 0 0 0 0,0-1 0 0 0,1 0 1 0 0,0 0-1 0 0,0-1 0 0 0,0 0 0 0 0,-4-9 0 0 0,4 6-237 0 0,1 0 0 0 0,0-1 1 0 0,0 1-1 0 0,2-1 0 0 0,-4-14 0 0 0,5 12-3026 0 0,-2-30-1 0 0,4 15-2754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6:47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99 263 5983 0 0,'-3'7'57'0'0,"-1"5"1346"0"0,4-12-1343 0 0,0 0-1 0 0,1 1 1 0 0,-1-1 0 0 0,0 0 0 0 0,1 1 0 0 0,-1-1 0 0 0,0 0 0 0 0,1 1 0 0 0,-1-1 0 0 0,1 0 0 0 0,-1 0 0 0 0,0 0 0 0 0,1 1 0 0 0,-1-1 0 0 0,1 0 0 0 0,-1 0 0 0 0,1 0 0 0 0,-1 0 0 0 0,1 0 0 0 0,-1 0 0 0 0,0 0 0 0 0,1 0 0 0 0,-1 0 0 0 0,1 0 0 0 0,-1 0 0 0 0,1 0 0 0 0,-1 0 0 0 0,1 0 0 0 0,0-1 0 0 0,5 1 371 0 0,-2 0-68 0 0,-1 0 0 0 0,1-1 0 0 0,-1 0 1 0 0,0 1-1 0 0,1-1 0 0 0,4-2 0 0 0,41-12 237 0 0,-36 11-46 0 0,-2-1-196 0 0,35-17-80 0 0,-34 17 210 0 0,0-3-371 0 0,37-24-48 0 0,-46 30-60 0 0,1-1 0 0 0,-1 1 0 0 0,0-1 0 0 0,1 1 0 0 0,2-5 0 0 0,-6 7-9 0 0,13-13 5 0 0,20-26 0 0 0,-29 33-5 0 0,0 0 0 0 0,-1 0 0 0 0,0-1 0 0 0,0 1 0 0 0,4-13 0 0 0,-6 17 9 0 0,-1 1-1 0 0,1-1 0 0 0,-1 0 1 0 0,1 0-1 0 0,-1 0 0 0 0,0 0 1 0 0,0 1-1 0 0,0-1 0 0 0,0 0 1 0 0,0 0-1 0 0,0 0 0 0 0,0 0 0 0 0,-1 0 1 0 0,1 1-1 0 0,-1-1 0 0 0,1 0 1 0 0,-1 0-1 0 0,0 1 0 0 0,0-1 1 0 0,1 0-1 0 0,-1 1 0 0 0,0-1 1 0 0,-1 1-1 0 0,1-1 0 0 0,0 1 1 0 0,0-1-1 0 0,-1 1 0 0 0,1 0 1 0 0,0 0-1 0 0,-1 0 0 0 0,0 0 1 0 0,1 0-1 0 0,-1 0 0 0 0,1 0 1 0 0,-3-1-1 0 0,-3 0 48 0 0,1 0-1 0 0,-1 1 1 0 0,1-1 0 0 0,-1 1-1 0 0,0 0 1 0 0,1 1 0 0 0,-11 0 0 0 0,2 1 141 0 0,0 1 0 0 0,0 0 0 0 0,0 1 0 0 0,1 1 0 0 0,-1 0 0 0 0,1 1 1 0 0,0 0-1 0 0,0 1 0 0 0,0 1 0 0 0,1 0 0 0 0,0 1 0 0 0,-12 10 0 0 0,12-8 4 0 0,0 1-1 0 0,1 1 0 0 0,0 0 1 0 0,0 1-1 0 0,2 0 0 0 0,-1 0 1 0 0,2 1-1 0 0,0 1 1 0 0,1 0-1 0 0,-10 23 0 0 0,15-31-88 0 0,1 0 0 0 0,-1 0 1 0 0,2 0-1 0 0,-1 1 0 0 0,1-1 0 0 0,0 1 0 0 0,1-1 0 0 0,-1 1 0 0 0,2 0 0 0 0,-1-1 0 0 0,3 13 1 0 0,-2-14-67 0 0,1-1 1 0 0,0 1 0 0 0,0-1 0 0 0,0 1 0 0 0,1-1 0 0 0,0 0-1 0 0,0 0 1 0 0,0 0 0 0 0,0 0 0 0 0,1-1 0 0 0,0 1-1 0 0,0-1 1 0 0,0 0 0 0 0,1 0 0 0 0,6 4 0 0 0,4 2-32 0 0,0-2 0 0 0,1 0-1 0 0,0-1 1 0 0,0-1 0 0 0,31 9 0 0 0,1-6-15 0 0,31-3 0 0 0,-13-9-16 0 0,-41-1-71 0 0,26-10-43 0 0,-38 10-13 0 0,58-28-1103 0 0,-57 26 20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6:48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66 919 0 0,'2'-5'285'0'0,"3"-2"-594"0"0,16-5 5076 0 0,7-2-4142 0 0,-3 1 2315 0 0,-11 11-1920 0 0,42-8-69 0 0,-42 8-14 0 0,-7 4-66 0 0,26 8-276 0 0,-31-9-522 0 0,1 0 1 0 0,-1 0 0 0 0,0 0 0 0 0,1 0 0 0 0,-1 0-1 0 0,0 1 1 0 0,0-1 0 0 0,0 1 0 0 0,0-1 0 0 0,-1 1-1 0 0,1 0 1 0 0,0 0 0 0 0,-1 0 0 0 0,1 0 0 0 0,-1 0 0 0 0,0 0-1 0 0,1 0 1 0 0,-1 0 0 0 0,0 1 0 0 0,0-1 0 0 0,-1 0-1 0 0,1 1 1 0 0,0-1 0 0 0,-1 1 0 0 0,1-1 0 0 0,-1 1-1 0 0,0 4 1 0 0,0-1 74 0 0,-1 1 0 0 0,0 0-1 0 0,0-1 1 0 0,0 1 0 0 0,-1-1-1 0 0,0 0 1 0 0,0 1 0 0 0,-5 8 0 0 0,-6 8 282 0 0,-1 0 0 0 0,-26 35 0 0 0,-42 37 148 0 0,43-51-340 0 0,26-30-166 0 0,6-7 2 0 0,0 1-1 0 0,1 0 1 0 0,0 0-1 0 0,0 0 1 0 0,0 1-1 0 0,-7 16 1 0 0,13-23-67 0 0,-1-1 1 0 0,1 0-1 0 0,-1 1 0 0 0,1-1 1 0 0,0 1-1 0 0,0-1 0 0 0,-1 0 1 0 0,1 1-1 0 0,0-1 1 0 0,0 1-1 0 0,1-1 0 0 0,-1 1 1 0 0,0-1-1 0 0,0 0 0 0 0,1 1 1 0 0,-1-1-1 0 0,1 1 1 0 0,-1-1-1 0 0,1 0 0 0 0,-1 0 1 0 0,1 1-1 0 0,0-1 0 0 0,0 0 1 0 0,0 0-1 0 0,0 0 1 0 0,0 0-1 0 0,1 2 0 0 0,2 0 37 0 0,0-1-1 0 0,0 1 0 0 0,0-1 0 0 0,0 1 1 0 0,0-1-1 0 0,7 2 0 0 0,-9-4 85 0 0,11 2-74 0 0,49 3-44 0 0,-7-5-22 0 0,-44 0-49 0 0,1-1-18 0 0,35-3-1 0 0,-36 2-110 0 0,1 0-466 0 0,36-9-206 0 0,-36 8-1072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6:48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8751 0 0,'-1'1'59'0'0,"2"0"0"0"0,-1-1-1 0 0,0 1 1 0 0,0-1 0 0 0,0 1-1 0 0,0 0 1 0 0,0-1 0 0 0,0 1-1 0 0,1 0 1 0 0,-1-1 0 0 0,0 1 0 0 0,1-1-1 0 0,-1 1 1 0 0,0 0 0 0 0,1-1-1 0 0,-1 1 1 0 0,1-1 0 0 0,-1 1-1 0 0,1-1 1 0 0,-1 1 0 0 0,1-1-1 0 0,-1 0 1 0 0,1 1 0 0 0,-1-1-1 0 0,2 1 1 0 0,22 12 1238 0 0,-12-7-820 0 0,130 77 4262 0 0,-120-71-4498 0 0,25 9-929 0 0,-28-13-3444 0 0,-5-1-1120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6:49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1 455 0 0,'-15'11'-68'0'0,"-2"1"1332"0"0,7-1 2988 0 0,-72 87 3825 0 0,-6 7-3844 0 0,70-83-3289 0 0,2-3-467 0 0,1 1 0 0 0,1 0 1 0 0,0 1-1 0 0,-15 33 0 0 0,26-46-1045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12:02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1107 323 1839 0 0,'0'-10'241'0'0,"-1"1"0"0"0,-1-1-1 0 0,1 1 1 0 0,-2-1-1 0 0,-3-9 1 0 0,-19-45 854 0 0,23 59-1026 0 0,-3-7 280 0 0,-1 0 0 0 0,-1 1 0 0 0,0-1 0 0 0,0 1 0 0 0,-1 0 0 0 0,-1 1 0 0 0,0 0 0 0 0,0 0 0 0 0,-1 1 0 0 0,0 1 0 0 0,-1-1-1 0 0,1 1 1 0 0,-2 1 0 0 0,1 0 0 0 0,-1 1 0 0 0,0 0 0 0 0,0 1 0 0 0,-1 0 0 0 0,1 1 0 0 0,-1 0 0 0 0,0 1 0 0 0,0 1 0 0 0,-1 0-1 0 0,1 0 1 0 0,-19 2 0 0 0,4 1 20 0 0,0 1-1 0 0,0 2 0 0 0,0 1 1 0 0,0 1-1 0 0,1 1 0 0 0,0 2 1 0 0,1 1-1 0 0,-1 1 1 0 0,2 1-1 0 0,-32 19 0 0 0,18-5-79 0 0,1 0-1 0 0,1 3 1 0 0,1 1-1 0 0,2 1 0 0 0,-45 54 1 0 0,55-56-115 0 0,1 1 0 0 0,2 1 0 0 0,1 1-1 0 0,1 1 1 0 0,2 0 0 0 0,-17 48 0 0 0,27-59-116 0 0,1 2 0 0 0,1-1 0 0 0,1 0 0 0 0,2 1 0 0 0,0 0 0 0 0,2 34 0 0 0,3-20 23 0 0,1 1-1 0 0,2-1 1 0 0,13 45-1 0 0,-13-61-80 0 0,1-1 0 0 0,2 1 0 0 0,0-2 0 0 0,1 1 0 0 0,1-1 0 0 0,0-1 0 0 0,2 0 0 0 0,0-1 0 0 0,2 0 0 0 0,0-1 0 0 0,0 0 0 0 0,2-2 0 0 0,0 0 0 0 0,1 0 0 0 0,35 20 0 0 0,-10-11 0 0 0,1-2 0 0 0,1-2 0 0 0,1-2 0 0 0,1-2 0 0 0,0-2 0 0 0,1-3 0 0 0,82 10 0 0 0,-76-17-10 0 0,7-5-33 0 0,32-10 32 0 0,9-13 11 0 0,-23-4-10 0 0,-49 15-33 0 0,40-22 32 0 0,-45 20 6 0 0,24-18 0 0 0,-28 18-17 0 0,24-26 1 0 0,-27 23 16 0 0,22-31-1 0 0,-25 28 6 0 0,18-33 0 0 0,1-22 0 0 0,-10 2 0 0 0,-8 3 0 0 0,-7 2 0 0 0,-9 35 59 0 0,0 1 1 0 0,-2 0-1 0 0,-1 0 0 0 0,-2 0 0 0 0,-2 1 1 0 0,0 0-1 0 0,-2 0 0 0 0,-2 0 0 0 0,-1 1 1 0 0,-1 1-1 0 0,-1 0 0 0 0,-2 1 0 0 0,-24-34 1 0 0,32 51-53 0 0,-1 0 0 0 0,-1 0 0 0 0,0 1 1 0 0,-1 0-1 0 0,0 1 0 0 0,-1 1 1 0 0,0-1-1 0 0,0 2 0 0 0,-1-1 0 0 0,0 2 1 0 0,0 0-1 0 0,-1 0 0 0 0,0 2 1 0 0,0-1-1 0 0,0 2 0 0 0,-1 0 1 0 0,0 1-1 0 0,-19-2 0 0 0,10 2-533 0 0,0 2-1 0 0,0 0 0 0 0,-31 4 1 0 0,27 2-6640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12:14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90 5983 0 0,'-1'4'1665'0'0,"10"-5"785"0"0,49-3 2438 0 0,26-12-2312 0 0,-81 15-2209 0 0,9-2-58 0 0,33-9-12 0 0,-33 9-26 0 0,-1 0-107 0 0,34-10-48 0 0,-34 10-11 0 0,-1 0-18 0 0,42-13-70 0 0,0 2-17 0 0,-51 14-91 0 0,1 0 0 0 0,-1-1 0 0 0,0 1 0 0 0,1 0-1 0 0,-1 0 1 0 0,1 0 0 0 0,-1 0 0 0 0,0 0 0 0 0,1 0 0 0 0,-1 0 0 0 0,0 0 0 0 0,1 1-1 0 0,2 0 1 0 0,-4-1-45 0 0,0 0-1 0 0,0 1 0 0 0,1-1 1 0 0,-1 0-1 0 0,0 0 0 0 0,0 1 1 0 0,1-1-1 0 0,-1 0 0 0 0,0 0 1 0 0,0 1-1 0 0,0-1 0 0 0,1 0 1 0 0,-1 1-1 0 0,0-1 0 0 0,0 0 1 0 0,0 1-1 0 0,0-1 0 0 0,0 0 1 0 0,0 1-1 0 0,0-1 0 0 0,0 0 1 0 0,0 1-1 0 0,0-1 0 0 0,0 1 1 0 0,0-1-1 0 0,0 0 0 0 0,0 1 1 0 0,0-1-1 0 0,0 1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30T11:59:35.8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16886 12686 10127 0,'0'3'896'0,"2"-1"-704"0,-1-2-192 0,0-2 0 16,2 2 1136-16,1-4 192 0,1 1 32 0,3 0 16 16,4-4 0-16,-12 7 0 0,0 0 0 0,47-43 0 0,-47 43-176 0,0 0-48 15,51-69 0-15,-51 69 0 16,38-71-112-16,-38 71-16 0,34-82-16 0,-34 82 0 0,31-104-192 0,-17 47-48 16,0 6 0-16,-3-9 0 0,1-6-256 15,0-11-48-15,-1-4-16 0,-1-2 0 0,-2-1-224 0,0 1-48 16,-1-2-16-16,1-3 0 0,0 1-160 0,-2-1 0 15,2 3 0-15,-5 6 128 0,0 0 112 0,-1-4 16 16,1-2 0-16,-3 1 0 0,-1 3 112 0,-3 3 16 16,-1 9 16-16,-1 5 0 0,0 4-208 0,-2 4-64 15,0-1 0-15,-2 3 0 0,0 6 0 0,-1 5-128 0,1 7 192 16,-3 1-64-16,1 7 48 0,0 3 0 16,-1 3 0-16,1 3 0 0,2 6-48 0,-2 0-128 0,1 4 192 0,-2-1-64 15,3 4-128-15,0-3 0 16,2 5 0-16,0 0 0 15,1 2-1216-15,1 2-256 0</inkml:trace>
  <inkml:trace contextRef="#ctx0" brushRef="#br0" timeOffset="795.05">16869 12520 7359 0,'-4'4'656'0,"3"0"-528"0,1-2-128 0,0 1 0 16,0-2 1312-16,1 1 224 0,1 2 64 0,-2 2 0 16,1 3 32-16,0 5 16 0,0-2 0 0,2 0 0 15,0 4-736-15,1 0-144 0,0-1-16 0,0-1-16 16,-1-2-528-16,0-3-208 0,0 1 176 0,0-3-176 16,-2-1 0-16,2-2 0 0,-2-1 0 0,0-1 0 15,-1-2 0-15,0 0 0 0,1-2 0 0,-1-2 0 16,0-2-128-16,0 0 128 0,0-3 0 0,0 1 0 15,0-1-208-15,-1-4 64 0,2 1 16 0,-3-4 0 16,-1 1 0-16,-2-1 0 0,2 0 0 0,-3 1 0 16,-1 1 128-16,0 4 0 0,2 1 0 0,-1 2 0 15,0 1 0-15,-1 0 272 0,1 2-32 0,0-1-16 16,1 4 784-16,1-1 144 0,1-2 48 0,0 1 0 0,1 3-112 16,2-2-32-16,0 2 0 0,1-1 0 0,3 1-528 0,-1 0-96 15,4 0-32-15,0 1 0 0,3 1-192 0,1 1-32 16,1 1-16-16,2-2 0 0,3 2 800 0,2 2 144 15,-1-2 48-15,3-1 0 16,-1 2-1728-16,3 2-320 0,-1-4-80 0,1 1-16 0,-2 0 768 0,-1 1 224 16,-4-4 0-16,-2 1 0 0,-2 1 0 0,-3-2 0 15,-2 4 0-15,-2-4 0 0,-4 2 0 0,-1-2 0 16,-1 4 0-16,-1-4 0 0,-3 2 192 0,-1 0 176 16,-2 2 16-16,-2-1 16 0,0 0 304 0,-2 1 48 15,-2 2 16-15,0-1 0 0,-1 0-272 0,-3 3-48 16,0 1-16-16,-3-3 0 0,2 2-240 0,-2-2-64 15,1 2 0-15,2 0 0 0,1-2-128 0,2 2 0 16,1-2 0-16,3 2 0 0,5-5-192 0,3-1-80 0,3 0-16 0,5-3-16448 16</inkml:trace>
  <inkml:trace contextRef="#ctx0" brushRef="#br0" timeOffset="2743.31">11664 8740 4607 0,'-1'0'400'0,"0"3"-400"16,0 0 0-16,1 0 0 0,0 2 1168 0,0 3 160 16,-2 7 16-16,2 9 16 0,0 9 224 0,2 7 32 15,0 5 16-15,1 4 0 0,-1-5-48 0,1-1-16 0,0-1 0 0,-1-1 0 16,0-6-560-16,-1-3-112 0,2-4-32 0,-1-3 0 16,1-5-688-16,-1-4-176 0,-2-4 0 0,-1-5 0 31,-2-4-704-31,-2-8-192 0,1-7-16 0,-4-4-8880 0</inkml:trace>
  <inkml:trace contextRef="#ctx0" brushRef="#br0" timeOffset="2947">11518 8876 3679 0,'-4'-37'160'0,"1"23"32"0,1-2-192 0,0 4 0 0,2 2 0 0,2 4 0 16,-1-4 1248-16,3-5 208 0,2-5 32 0,-6 20 16 16,24-56 864-16,-24 56 192 0,41-50 16 0,-41 50 16 15,53-35-656-15,-53 35-128 0,65-17-16 0,-65 17-16 16,66-6-560-16,-66 6-96 0,65 7-32 0,-36 0 0 15,-1 2-192-15,-7 4-64 0,-6 2 0 0,-7 1 0 16,-5 0-160-16,-6 2-32 0,-4 1-16 0,-6 1 0 0,-3 2-208 0,-3-4-32 16,-4 1-16-16,1-3 0 15,-3 3-624-15,2-3-112 0,1-4-16 0,1-2-16 16,2-4-1968-16,4 0-400 0</inkml:trace>
  <inkml:trace contextRef="#ctx0" brushRef="#br0" timeOffset="3267.8">12136 8835 11055 0,'-12'4'480'0,"6"-2"112"0,0 1-464 0,1-3-128 0,1 1 0 0,1 2 0 15,-2-3 1440-15,-5 2 272 0,-5 4 48 0,-4 5 16 16,0 4-208-16,-1 4-32 0,4-1-16 0,2 2 0 15,1 2-208-15,3 1-32 0,5-4-16 0,2-1 0 16,3-5-176-16,3 0-16 0,3-3-16 0,4-2 0 16,1-1-592-16,1-6-112 0,3-1-32 0,1-1 0 15,-16 1-320-15,0 0 0 0,57-25 0 0,-57 25 0 16,0 0 0-16,50-42-160 0,-50 42 160 0,0 0 0 0,23-56 0 16,-22 36-128-16,-1-1 128 15,-2-2 0-15,-3 1-416 0,-1-6-32 16,-2 4 0-16,1 0 0 15,-1 2-1088-15,1 1-208 0,-2 1-48 0,2 1-9920 0</inkml:trace>
  <inkml:trace contextRef="#ctx0" brushRef="#br0" timeOffset="3500.7">12195 8386 18431 0,'-8'0'816'0,"5"-1"160"0,0 1-784 0,2 0-192 16,1 1 0-16,0 2 0 0,1 3 768 0,2 2 128 15,-1 6 0-15,4 6 16 0,2 14 624 0,0 1 128 0,2 9 32 0,0 0 0 16,1 2-480-16,1 3-80 0,1-2-32 0,-1-1 0 16,1-3-720-16,-1-5-128 0,-1-6-48 0,0-6 0 31,-1-4-1200-31,0-6-240 0,0-1-48 0,-1-5-11904 0</inkml:trace>
  <inkml:trace contextRef="#ctx0" brushRef="#br0" timeOffset="3779.87">12431 8736 12895 0,'-4'10'576'0,"2"-4"112"0,-1 1-560 0,1-4-128 0,1 4 0 0,-1-4 0 0,1 6 1840 0,-2 3 336 15,-1 11 64-15,-1 2 0 16,2 1 192-16,2-1 16 0,1-3 16 0,3-1 0 15,2-4-1232-15,2-5-240 0,2-2-48 0,1-4-16 16,1-2-704-16,1-4-224 0,2 0 128 0,-14 0-128 0,0 0 0 16,0 0-224-16,52-35 32 0,-52 35 16 15,0 0-576-15,0 0-112 0,35-61-32 0,-30 45 0 0,0 2 400 0,-1 1 80 16,1 2 16-16,-3 6 0 0,1 8 400 0,-1-3 0 16,0-4 0-16,-2 5 0 0,1 8 864 0,-2-3 208 15,1 4 32-15,-2 0 16 0,1 5-224 0,-1 1-64 0,0 2 0 0,0 4 0 16,-1 4-528-16,0-1-112 15,-1 1-32-15,-1 3 0 16,-1 2-544-16,1-2-96 0,1 2-32 0,2-2-9776 16,3-5-1952-16</inkml:trace>
  <inkml:trace contextRef="#ctx0" brushRef="#br0" timeOffset="4270.93">12916 8885 17503 0,'-5'3'768'0,"1"-3"176"0,0-2-752 0,2 1-192 0,-1 1 0 0,2 0 0 15,0-3 1408-15,-3 3 256 0,-1-3 64 0,-3 3 0 0,-2 0-64 0,0 3-16 16,0 0 0-16,0 3 0 16,1 1-640-16,2 0-128 0,0-1-32 0,2 0 0 0,2-2-608 0,2-1-240 15,2 2 176-15,0-1-176 0,3-4 0 0,1-2 0 0,0 0 0 0,2-4 0 16,1-3-256-16,-1 2 0 16,1-2 0-16,-1-1 0 0,-2 1-48 0,1 0 0 15,-1-1 0-15,1 0 0 0,1 1 304 0,-1 3 0 16,-1 5 0-16,0 1 0 0,1 4 0 0,-1 2 256 0,0 4-64 0,0 6 0 15,2 2 512-15,-1 7 80 16,0 1 32-16,1 0 0 0,-1 1-64 0,0 8-16 16,1 7 0-16,0 3 0 0,-1 2-240 0,-1-7-48 15,-4-1-16-15,-1-2 0 0,1-1-144 0,-3-5-32 16,0-7 0-16,-2-1 0 0,-4-1-112 0,-1 0-16 0,-2-6-128 16,0 0 192-16,0-7-192 0,-3-2 0 0,-2-1 0 15,-2-8 0-15,-1-3 0 0,-2-7 0 0,2-4 0 0,-1-5 0 31,1-5-576-31,2-9-176 0,3-6-16 16,3-3-16224-16</inkml:trace>
  <inkml:trace contextRef="#ctx0" brushRef="#br0" timeOffset="4811.97">13200 8986 9215 0,'-10'4'816'0,"4"-4"-656"0,0 0-160 0,1 0 0 15,3-4 1504-15,-1 2 272 0,-1-2 48 0,-2-5 16 0,-1-3-80 0,-4-2-16 16,1-4 0-16,1 4 0 0,2 2-784 0,2 6-144 16,1-1-48-16,0 7 0 0,3 3-224 0,0 2-48 15,2 4-16-15,0-1 0 0,0 3-48 0,2 2-16 16,1-1 0-16,-1 0 0 0,4 1-80 0,-1-3-16 15,0 0 0-15,0-2 0 0,2 2-320 0,-2-4 144 0,1 1-144 0,1-4 0 16,0 2 0-16,0-1 0 16,-2-4 0-16,0 0 0 0,-1-3-256 0,0 0-128 15,0-3 0-15,0-3-16 16,-2-1-480-16,2-2-80 0,-1-1-32 0,-4 13 0 16,0 0 320-16,0 0 64 0,20-60 16 0,-16 46 0 0,-1 5 320 15,1-1 64-15,0 1 16 0,-2 2 0 0,1 1 544 0,-2 4 112 16,1 1 32-16,1 1 0 0,-2 1 768 0,2 1 144 0,-1 4 48 15,1 1 0-15,-1-1-176 0,1 0-16 0,0 4-16 16,1 0 0-16,0-2-352 0,-1 0-80 0,2 0-16 0,0 0 0 16,1 1-416-16,1-2-64 0,0 2-32 0,-1-6 0 15,-1 2-288-15,-1-1 0 0,1 0 0 0,0-2 0 16,-2-1 0-16,1-2 0 0,0 1 0 0,0-2 0 16,-1-4 0-16,1 2 0 0,-2-2 0 0,1-1 0 15,-2 4 0-15,0-3 0 0,2 1 0 0,-2 1 0 16,0 3 0-16,-1-2 0 0,2 1 0 0,-1 2 0 15,-1 2 0-15,1 1 0 0,0 0 0 0,-1 4 0 16,2-4 0-16,-1 3 0 0,1 3 0 0,1-1 0 16,0 1-368-16,1 3 32 0,1-6 0 0,0 4 0 15,2-3-1024 1,2 2-208-16,1-2-32 0,-1 2-12608 0</inkml:trace>
  <inkml:trace contextRef="#ctx0" brushRef="#br0" timeOffset="5169.18">13690 8933 13823 0,'-6'-14'608'0,"2"6"128"0,0-1-592 0,2 3-144 16,1 5 0-16,-2-3 0 0,1-1 1152 0,-3-2 208 0,-3-2 48 0,-2-1 0 16,-1 4-128-16,0 3-32 0,1 8 0 0,2 3 0 15,-1 7-672-15,1 1-128 0,2-3-16 0,1 2-16 16,2 1 80-16,-1 3 16 0,0-3 0 15,3 0 0-15,1 0 384 0,1 0 64 0,0-1 32 0,3-5 0 16,0 0-544-16,2-2-96 0,0-1-32 0,0-4 0 16,2 0-320-16,0-2 0 0,0-1 0 0,1-1 0 15,-2-5-256-15,0-1-32 0,-7 7 0 0,0 0 0 0,0 0 32 0,0 0 0 16,40-55 0-16,-40 55 0 16,0 0 256-16,0 0-128 0,33-55 128 0,-33 55 0 15,0 0 0-15,0 0 144 0,0 0 16 0,0 0 0 16,0 0 288-16,0 0 64 0,34 0 16 0,-32 9 0 15,1 3-160-15,0 2-48 0,2-1 0 0,0 2 0 16,1 0-320-16,2-1-240 0,-1-1 48 0,1-1 0 16,-1-3-1440-16,-1 0-288 0</inkml:trace>
  <inkml:trace contextRef="#ctx0" brushRef="#br0" timeOffset="5354.36">13828 8572 3679 0,'2'-12'320'0,"-1"3"-320"16,1 5 0-16,0 0 0 0,0 4 2176 0,-1-2 384 16,3-4 64-16,0-4 0 0,1 4 864 0,0 8 160 15,-2 8 48-15,1 9 0 0,0 7-1040 0,-2 8-208 16,2 11-32-16,0 3-16 0,-2 8-1312 0,2-2-256 16,-1 3-48-16,0-4-16 0,1-8-560 0,-1-5-208 15,4-4 144-15,0-5-11392 16,0-9-2272-16</inkml:trace>
  <inkml:trace contextRef="#ctx0" brushRef="#br0" timeOffset="6079.37">14389 8834 10127 0,'-2'0'896'0,"1"-2"-704"15,1 2-192-15,0 0 0 0,0 0 1680 0,0 2 304 16,0-2 64-16,1 4 16 0,1 2-48 0,-1 6-16 16,1 2 0-16,-1 2 0 0,3 3-512 0,-1 0-96 0,0 4-32 0,0-2 0 15,-1 1-464-15,1-4-112 16,-2 1-16-16,0-3 0 0,0-6-352 0,-1 0-80 15,0-1-16-15,-1-3 0 0,0 0-192 0,1-6-128 0,-1 1 128 0,0-5-128 16,-1-2 0-16,1-6 0 0,0-2 0 0,1-2-192 31,1-2-352-31,0-1-80 0,2 3-16 0,-1 4 0 16,1-1 176-16,-3 13 16 0,0 0 16 0,0 0 0 0,26-50 288 0,-26 50 144 0,0 0-160 0,0 0 160 16,0 0 0-16,0 0 320 0,53-25-64 0,-44 25 0 15,2 2 528-15,-1 1 112 0,2 3 0 0,1-2 16 16,-1-3-272-16,1 4-64 0,5-1-16 0,0-2 0 15,3 2-352-15,-2-2-64 0,-2-1-16 0,-1-1 0 16,-1 3-128-16,-3-6 0 0,-2 2 0 0,-2-1 0 0,-2 2-336 16,-3-4 0-16,1-2 0 0,-4 1 0 15,0 0-336-15,-2-1-64 0,-1 0-16 16,-2-1 0-16,0-5 400 0,-1 2 80 0,-3-1 16 0,2 4 0 16,0-3 256-16,-1 4 0 0,1-3 0 0,-2 3 0 15,3 2 512-15,0 2 128 0,0 2 0 0,-1 0 16 0,0 0 192 0,1 8 48 16,0 5 0-16,-1 3 0 0,1 0-208 0,1 3-48 15,0 9 0-15,3-4 0 0,1 0-256 0,1 3-64 16,5-1-16-16,0-1 0 0,2-8-176 0,2 0-128 0,3 0 144 0,3-5-144 16,3-1 0-1,2-5 0-15,2-1-208 0,2-5 64 16,-24 0-1616-16,48-6-320 0,-48 6-64 16,0 0-13472-16</inkml:trace>
  <inkml:trace contextRef="#ctx0" brushRef="#br0" timeOffset="6461.92">14971 8908 2751 0,'-1'-3'256'0,"-2"-1"-256"0,2 1 0 0,0 0 0 0,1 3 2368 0,-3-4 448 0,-2 1 64 0,-2-3 32 16,-4 3 640-16,-2 3 128 0,0 1 32 0,-1 7 0 15,-1 2-1088-15,2 3-192 0,0 3-64 0,2 0 0 16,3 2-1104-16,1-3-240 0,4 5-32 0,1-4-16 16,4-3-688-16,0-1-144 0,-1-5-16 0,3 2-128 15,1-3 0-15,1 0 0 0,2 1 0 0,-1-6 0 16,1 1 0-16,-2-2-144 0,1-2 16 0,-2-2 0 15,0-3-160-15,-1 0-32 0,-1-4 0 0,1 0 0 16,-1-1 128-16,-3 12 0 0,0 0 16 0,8-46 0 16,-5 32 176-16,-3 14-128 0,0 0 128 0,0 0-128 15,13-54 128-15,-9 45 0 0,0 3 0 0,-1 2 0 16,2 7 288-16,0 1 32 0,2 2 16 0,-2 1 0 0,-2 4 32 0,3 3 0 16,1 6 0-16,-1 5 0 15,0-1-176-15,-2 5-16 0,-1 2-16 0,0-2 0 0,-2 2-16 16,-2-1 0-16,0 3 0 0,-3-1 0 0,-2-1-144 15,-3-5 160-15,-2 5-160 0,-1-5 160 0,-2-1-160 0,-1-3 0 16,2-6 0-16,-2-2 0 0,-3-3 0 0,1-4 0 16,0 0 0-16,2-7 0 15,3 0-480-15,-1-7-80 0,0-2-16 0,-1-11 0 16,3-4-896-16,3-2-176 0,5-2-32 0,3-4-16 16,0 32-1104-16,11-67-208 0</inkml:trace>
  <inkml:trace contextRef="#ctx0" brushRef="#br0" timeOffset="6629.36">15072 8834 5519 0,'-2'16'496'0,"1"-6"-496"0,-1-3 0 0,1 2 0 15,1-3 2528-15,0 0 416 0,0 4 64 0,0 5 32 16,0 7 496-16,1 7 112 0,-1 3 0 0,0-3 16 16,2-4-1552-16,-1-2-320 0,0-5-64 0,2-3-16 0,-1-5-1264 0,1-3-240 15,0-4-48-15,1-3-16 31,0-3-1888-31,-2-4-384 0</inkml:trace>
  <inkml:trace contextRef="#ctx0" brushRef="#br0" timeOffset="6739.12">15112 8702 2751 0,'-3'-25'256'0,"2"11"-256"0,0 0 0 0,1 4 0 16,0 4 1808-16,0 2 320 0,0 1 64 0,-1-5 16 16,1-3 320-16,1-2 64 0,0 1 16 0,2 2 0 0,0 4-1664 0,2 3-336 15,1 3-64-15,2 3-10016 16</inkml:trace>
  <inkml:trace contextRef="#ctx0" brushRef="#br0" timeOffset="7246.76">15341 8834 9215 0,'-5'5'400'0,"2"-3"96"0,0-2-496 0,0 0 0 16,2 0 0-16,0 0 0 0,-2-3 1728 0,-1-1 256 0,-1-2 64 15,-2-3 0-15,-2-1 16 0,2 2 16 0,-2 4 0 16,2 0 0-16,-2 2-864 0,2 4-192 15,-1 2-16-15,1 5-16 0,0-2-448 0,0 8-96 16,1 1 0-16,1 3-16 0,2 0 240 0,0 0 48 16,2-3 16-16,0 0 0 0,1-1 304 0,0 1 64 15,2 0 16-15,1-4 0 0,-1-2-464 0,2 0-80 0,1-1-32 16,0-3 0-16,0-1-384 0,1-3-160 0,2-3 128 0,1-1-128 16,-2-2 0-16,-7 4-304 0,0 0 48 0,0 0 16 15,0 0-848-15,44-57-192 0,-44 57-16 16,0 0-16-1,17-56-320-15,-17 56-64 0,0 0-16 0,16-60 0 0,-16 60 720 16,0 0 144-16,16-55 16 0,-16 55 16 0,0 0 816 0,0 0 0 0,0 0 192 0,0 0-48 16,0 0 816-16,0 0 176 0,0 0 16 0,0 0 16 0,0 0 304 0,0 0 64 15,31 7 16-15,-31 6 0 0,0 3-544 0,0 3-112 16,0-1-32-16,0 5 0 0,-1-1-512 16,0 0-96-16,-1 0-32 0,0-5 0 0,1-1-224 0,1 0 0 15,-2 1 0-15,2-3 0 0,0-5 0 16,2 0-256-16,0-3 48 0,1-2 16 15,0-1-288-15,2-6-48 0,1-4-16 0,-1 0 0 0,0-1 288 16,-5 8 64-16,0 0 16 0,0 0 0 0,39-63 176 0,-39 63 128 16,0 0-128-16,42-67 176 0,-42 67 32 0,0 0 16 15,0 0 0-15,48-51 0 0,-48 51 96 0,0 0 32 16,41-3 0-16,-31 6 0 0,0 3 304 0,-3 2 64 16,0 4 16-16,-2 3 0 0,0-3-400 0,0 2-80 15,-1 1 0-15,-2-2-16 0,2 0-240 0,0-3-208 16,-2 2 32-16,2 0-17552 0</inkml:trace>
  <inkml:trace contextRef="#ctx0" brushRef="#br0" timeOffset="7772.69">16509 8811 6447 0,'-1'-4'576'0,"0"0"-576"16,1 2 0-16,-2 0 0 0,1 0 320 0,-1-2-64 16,-2-4 0-16,-5-2 0 0,-3-5 368 0,-5 1 64 0,-2 4 16 15,-2 2 0-15,0 4 1536 0,0 2 320 0,-2 4 64 0,0 2 16 16,0 4-416-16,-1 2-96 0,2 9-16 0,1 1 0 16,3 4-416-16,-1 2-96 0,4 2 0 0,4-5-16 15,2-1-624-15,3-1-112 0,2-1-16 0,4-1-16 16,7-1-496-16,1-2-112 0,5-3-16 0,3-1 0 31,5-2-576-31,2-4-128 0,2 0-32 0,-25-6-9888 0,54 1-1984 0</inkml:trace>
  <inkml:trace contextRef="#ctx0" brushRef="#br0" timeOffset="8035.61">16629 8782 22111 0,'-16'-5'976'0,"7"3"208"0,1-2-944 15,2-1-240-15,2 4 0 0,1-2 0 0,0 1 736 0,-2-2 96 16,-4 0 32-16,-1-2 0 0,0 4-32 0,0 4-16 16,2 2 0-16,-1 8 0 0,3 3-48 0,0 5 0 15,1 2 0-15,1 0 0 0,0 0-144 0,3 3-48 16,1 0 0-16,1-1 0 0,2 0-192 0,1-1-64 16,2-5 0-16,0-2 0 0,1-3-128 0,0-3-48 15,0-4 0-15,-1 0 0 0,-1-4-144 0,0-4 0 16,0-1 0-16,0-3 0 15,0-4-640-15,0 1 0 0,0-6 0 0,-2 1 0 16,0-2-752-16,-1-3-144 0,0 1-48 0,-1-2 0 16,1-1-880-16,-2-1-176 0</inkml:trace>
  <inkml:trace contextRef="#ctx0" brushRef="#br0" timeOffset="8762.46">16623 8730 3391 0,'7'8'0'0,"-3"-3"144"0,1 1-144 0,-1-3 192 0,-2 1-192 0,1-1 0 0,0 0 0 0,4 6 0 16,4 7 1552-16,2 3 288 0,2 3 48 0,0 0 16 15,-1 0 208-15,-2-3 64 0,0 3 0 0,-2-2 0 0,-1-1-224 0,-2-3-32 16,-1 0-16-16,-1-1 0 16,-2-2-496-16,-1 0-112 0,0-1-16 0,-1-5 0 15,-1 2-448-15,0-5-112 0,-1-1-16 0,-1-1 0 16,1-4-320-16,0 1-80 0,-2-3-16 0,2-2 0 15,0-2-288-15,0-2 0 0,-1-3 0 0,1-2 0 0,1-1 0 0,1-3 0 16,1-2 0-16,-1-3 0 16,3 2 0-16,-2-3 0 0,3-1 0 0,-5 26 0 0,14-43 0 15,-14 43 0-15,0 0-160 0,23-48 160 0,-23 48 0 0,0 0 0 16,0 0 0-16,0 0 0 0,0 0 0 0,0 0 0 16,0 0 0-16,60-25 0 0,-53 31 0 15,3 3 0-15,0 1 0 0,-2 2 0 0,2 4-128 0,-2 3 128 16,-1-2 0-16,1 4 0 0,-4-1 0 0,1-2 0 15,-1 1 0-15,0-1 0 0,-2 2 288 0,0-4 32 16,0 3 0-16,1-3 0 0,-1-4-144 0,0 1-32 16,1-3 0-16,-2-4 0 0,0 1-144 0,1-2 0 15,-1-1 0-15,-1-2 0 0,0-2 0 0,-1 0 0 16,-1-2 0-16,0-2 0 0,1-2-176 0,-2-3 48 0,1-1 0 0,-1 0 0 16,2-2 128-16,1-3-208 0,-1 2 80 0,2-3 128 15,2-1-128-15,-1 1 128 0,2-1 0 0,-4 17 0 16,0 0 0-16,18-51 160 0,-18 51-16 0,0 0 0 15,27-42 256-15,-27 42 48 0,0 0 16 0,0 0 0 16,0 0-64-16,0 0-16 0,54-40 0 0,-44 40 0 16,-1 0-128-16,1 2-16 0,3 2-16 0,-2 2 0 0,2-2-224 15,0 2 0-15,-1 2 0 0,0 0 0 16,-2-2 0-16,0 0 0 0,-1 0 0 0,-2 3 0 16,2-2 0-16,-3-3 0 0,0-1 0 0,-1-6 0 15,1 2 0-15,-1-2 0 0,0 0 0 0,0-3 0 16,-1-1 0-16,0-2 0 0,-2-1 0 0,1-3 0 15,-2 1-192-15,0-3 32 0,-1 1 0 0,-2 2 0 16,-1-3 0-16,-2 2 0 0,-1-3 0 0,-1 0 0 16,-2 3 160-16,0 1 0 0,-1 3 0 0,1 2 0 0,0 4 0 15,-1 3 0-15,1 4 0 0,-1 2 0 0,2 5 368 0,-2 3 0 16,0 4 0-16,1 5 0 0,1 1 32 0,-1 5 16 16,3 3 0-16,2 0 0 0,3-5-112 0,1 2-32 15,4-1 0-15,2-4 0 0,4-2-272 0,1-3 128 0,1-1-128 16,4-2 0-16,4-3 0 0,1-6-352 15,1-2 48-15,-22-5-17488 0</inkml:trace>
  <inkml:trace contextRef="#ctx0" brushRef="#br0" timeOffset="9003.62">17515 8743 16575 0,'-4'-3'736'0,"0"-1"160"0,0 2-720 0,2-2-176 0,-1 4 0 0,2-2 0 16,-1 2 2176-16,-1-4 384 0,-2 0 96 0,-1 2 16 0,0-2-464 15,0 4-96-15,2 4 0 0,-1 0-16 16,3 4-1216-16,0 2-240 0,1 0-64 0,0 5 0 16,1 1-208-16,1 2-48 0,2 0-16 0,-1 0 0 15,1 1 80-15,-2-1 32 0,1-2 0 0,0 1 0 16,-2-1-80-16,-2-2-16 0,-1-2 0 0,-2-1 0 16,-2-1-176-16,0-4-144 0,-2 0 192 0,-1-5-192 0,1-1 0 15,-1-3 0-15,-1-4 0 0,2-3 0 16,0-3-448-16,3-2-208 0,2-4-48 0,2 1-10688 15,2-2-2160-15</inkml:trace>
  <inkml:trace contextRef="#ctx0" brushRef="#br0" timeOffset="9259.39">17651 8777 24879 0,'-9'14'1088'0,"4"-8"256"0,1 0-1088 0,2-2-256 16,1 2 0-16,-1-2 0 0,1 4 1504 0,0 6 240 16,0 10 48-16,-1 8 16 0,4 6-368 0,-1 3-80 15,1 0-16-15,1-3 0 0,0 0-768 0,1-1-176 0,0 2-16 0,-2-5-16 16,2 1-368-16,-3-3 128 16,-2-1-128-16,1-5 0 0,-2-4 0 0,-1-6 0 0,-2-3 0 0,0-5-192 31,0-1-656-31,-1-7-144 0,0 0-32 0,-2-7 0 15,1-5-1152-15,0-3-256 0,-1-3-32 0,1-5-10032 0</inkml:trace>
  <inkml:trace contextRef="#ctx0" brushRef="#br0" timeOffset="9419.16">17547 9073 1839 0,'0'0'160'0,"0"-1"-160"0,0-2 0 0,1-4 0 15,1-8 1600-15,-2 15 272 0,16-66 64 0,-1 16 16 16,4-2 288-16,1 2 64 0,-20 50 16 0,39-70 0 16,-39 70-80-16,0 0-32 0,48-50 0 0,-48 50 0 15,0 0-96-15,0 0-32 0,60 6 0 0,-45 4 0 16,-3 1-416-16,-3 2-64 0,-4 0-32 0,-7 3 0 15,-4 3-864-15,-4 0-192 0,-3 0-16 0,-3 0-16 16,0-1-304-16,-2-4-176 0,1 1 192 0,1-5-192 0,1-2 0 0,3-3-256 16,3 0 32-16,3-5-11616 15,2 2-2304-15</inkml:trace>
  <inkml:trace contextRef="#ctx0" brushRef="#br0" timeOffset="9961.59">17940 8838 16575 0,'-6'-4'736'0,"2"2"160"0,0-2-720 0,1-1-176 16,0 4 0-16,2-4 0 0,-2 1 1360 0,-2-6 240 16,-1 0 64-16,-4-2 0 0,0 0-112 0,1 3-16 0,-1 5 0 0,0 7 0 15,0 0-400-15,2 6-96 0,2 2-16 0,1 4 0 16,2 1-176-16,1 3-32 0,1-6-16 0,1 2 0 15,1-1-208-15,2-2-32 0,1 3-16 0,-1-3 0 16,2-1-320-16,1 0-64 0,1-3-16 0,-1 1 0 16,1-3-144-16,2-3 0 0,1 0 0 0,0-3 0 15,1-3 0-15,-11 3-224 0,0 0 32 0,0 0 0 32,0 0-768-32,46-42-128 0,-46 42-48 0,0 0 0 0,17-47 192 0,-17 47 48 15,0 0 0-15,12-44 0 0,-12 44 304 16,0 0 64-16,9-41 16 0,-7 31 0 0,1 4 320 0,-2 0 64 0,-1 3 128 0,0 3-208 15,0 0 848-15,-1 4 192 0,1 5 16 0,0-2 16 0,-1 4 368 16,2 2 80-16,0 0 16 0,0 2 0 16,2-1-704-16,-2 2-144 0,0-1-32 0,2 1 0 15,-1 0-256-15,-1-4-64 0,3 2-128 0,-1-2 192 16,-1 0-192-16,2-3 0 0,-1-1 0 0,1-2 0 0,0 0 0 16,0-6 0-16,1 0 0 0,0-3 0 0,-1 0 0 15,-4 3-208-15,0 0 64 0,0 0 16 0,0 0 128 0,35-57 0 16,-35 57 0-16,0 0-128 0,0 0 128 0,37-57 0 15,-37 57 0-15,0 0 0 0,0 0 0 0,48-45 0 16,-48 45 0-16,0 0-128 0,0 0 128 0,0 0 0 16,0 0 0-16,0 0 0 0,45 7 0 0,-45 5-128 15,1 4 128-15,-1-2 0 16,-1 3-736-16,1-1-64 0,0 4-16 0,0-2 0 16,1 1-1456-16,3-3-288 0</inkml:trace>
  <inkml:trace contextRef="#ctx0" brushRef="#br0" timeOffset="10345.43">18426 8896 10815 0,'0'0'240'0,"0"0"48"0,1-33 16 0,-2 26 0 0,0 5-304 0,-1-2 0 0,1-2 0 0,-3 0 0 16,-2-7 2688-16,-4-1 464 0,-1 2 112 0,0 6 0 0,1 4-832 0,0 4-192 15,2 4-16-15,1 1-16 16,3 3-864-16,0 2-160 0,1 1-32 0,2 2-16 15,1 1-496-15,1 0-112 0,1-2-16 0,0 1 0 16,3 1-192-16,-1-2-32 0,2 0-16 0,-1-4 0 16,1 0-272-16,0-1 0 0,0-3 0 0,1-2 0 15,0-2-176-15,2-4-80 0,-9 2-32 0,0 0 0 16,0 0-336-16,32-45-64 0,-32 45-16 16,16-44 0-16,-16 44-336 0,13-60-80 0,-13 60-16 0,14-70 0 15,-14 70-432-15,10-78-96 0,-5 38 0 0,0-3-16 16,-1-1 288-16,1-5 64 15,-1 0 16-15,4-2 0 0,2 4 1008 0,0 5 304 0,-10 42-128 16,21-67 128-16,-21 67 464 0,0 0 176 0,0 0 16 0,17-43 16 0,-18 46 640 16,-3 7 128-16,-1 3 32 0,0 8 0 0,0 1 832 0,-1 9 160 15,1 5 32-15,0 1 16 0,3 4-1488 0,0 1-288 16,1-1-64-16,2 1-16 0,2 2-464 0,-1 0-192 0,6-2 176 0,-1-3-176 16,3-3-992-1,0-2-288-15</inkml:trace>
  <inkml:trace contextRef="#ctx0" brushRef="#br0" timeOffset="10564.94">18690 8715 17503 0,'-4'-1'768'0,"1"-1"176"0,1-2-752 0,0 1-192 0,1 3 0 0,1 0 0 0,1-2 1296 0,1 1 240 16,-1 1 32-16,0 0 16 15,2 6-384-15,-1 1-80 0,0 6-16 0,1 3 0 16,-1 5 320-16,0 2 64 0,0 5 16 0,1-3 0 15,-2 1-240-15,-1-1-48 0,-1-3-16 0,-3-1 0 0,-1 2-480 0,-5-6-80 16,-2 0-32-16,-4-3 0 16,-3 1-224-16,-3-8-64 0,0 2 0 0,-3-8 0 15,0 2-320-15,-1-10-288 0,1 0 48 0,2-8-17424 16</inkml:trace>
  <inkml:trace contextRef="#ctx0" brushRef="#br0" timeOffset="11062.44">19394 8332 12895 0,'-4'4'1152'0,"2"-2"-928"0,-1 2-224 0,2-2 0 0,1 0 2096 0,-1 4 368 16,-2 6 80-16,-1 9 16 0,-1 8-176 0,0 6-16 15,0 9-16-15,0-2 0 0,1 1-704 0,-1 2-144 16,1-1-32-16,-1-6 0 0,0 0-704 0,2-6-160 16,-1-4-32-16,3-6 0 15,1-3-816-15,1-5-160 0,2-2-48 0,-1-6-15968 16</inkml:trace>
  <inkml:trace contextRef="#ctx0" brushRef="#br0" timeOffset="11409.51">19252 8708 15663 0,'-5'1'688'0,"2"-1"144"0,1 0-656 0,1-1-176 0,1 1 0 0,1 0 0 16,1-3 1600-16,2 3 304 0,2-3 48 0,-6 3 16 15,0 0-432-15,0 0-96 0,68-13-16 0,-68 13 0 16,0 0-464-16,78-6-80 0,-78 6-32 0,61-6 0 16,-61 6-560-16,62-7-112 0,-62 7-32 0,0 0 0 15,71-9-144-15,-71 9 0 0,0 0 0 0,0 0 0 16,0 0 0-16,0 0 0 0,0 0 0 0,0 0 0 15,0 0 144-15,26 9 112 0,-37-2 0 0,-4 3 16 16,1 1 288-16,-4 0 48 0,1 2 16 0,0-1 0 16,-2 3-80-16,2 1-16 0,2 0 0 0,4-2 0 15,1 0 48-15,2 0 16 0,5 1 0 0,3-3 0 16,3 1-176-16,2-4-32 0,4-2-16 0,2-1 0 16,3 0-240-16,-14-6-128 0,0 0 128 0,49 0-128 0,-49 0 0 15,0 0 0-15,0 0 0 0,67-31 0 0,-67 31 0 16,0 0 0-16,30-41 0 0,-25 25 0 0,-2 0 0 15,-3 1 0-15,0 2 0 0,-1-3 0 0,0 1-224 0,-2-1-16 16,0-3 0-16,-2 3-17312 16</inkml:trace>
  <inkml:trace contextRef="#ctx0" brushRef="#br0" timeOffset="12869.86">20422 8655 7359 0,'-5'0'656'0,"1"0"-528"16,2 2-128-16,0-2 0 0,1 4 512 0,-1-2 80 0,-3 2 16 0,-4 2 0 15,-2 7 208-15,1-2 32 0,0 4 16 0,4-2 0 16,1 0 112-16,2-2 32 0,5 0 0 0,0-2 0 16,2-1-272-16,2 0-48 0,1-5-16 0,1 0 0 15,1-1-480-15,-1-2-192 0,1 2 128 0,0-4-128 16,-1 0 0-16,0-2 0 0,-3-1 0 0,1 0 0 15,0-1 0-15,-1 0 0 0,1 0 0 0,-1-3 0 16,0 2 0-16,0 0 0 0,-1-1-128 0,-2 0 128 16,1 2 0-16,-2 1 0 0,0 1 128 0,0 1-128 0,0 3 1056 0,-2 1 128 15,1 1 32-15,-1 5 0 0,-1-1 576 0,0 4 128 16,1-2 32-16,1 5 0 16,-1 3-1424-16,1 0-272 0,2 0-64 0,0 0-16 15,2-1 864-15,1-4 176 0,3 0 48 0,0-5 0 16,4 1-1712-16,-12-7-320 0</inkml:trace>
  <inkml:trace contextRef="#ctx0" brushRef="#br0" timeOffset="13629.42">20461 8602 11055 0,'-5'-2'976'0,"2"2"-784"16,0 0-192-16,1 0 0 0,-1 0 800 0,-1 2 112 15,-2 0 32-15,-5 1 0 0,-4 0 512 0,-1 3 96 16,0 4 32-16,3 0 0 0,0 5-352 0,3-3-64 0,3 2-16 0,2 1 0 16,2-4-512-16,3 1-96 0,2 1-32 0,1-5 0 15,5 2-176-15,-1-4-32 0,3 1-16 0,1-1 0 16,0-2-288-16,2-2 0 0,-13-2 0 0,0 0 0 15,0 0 0-15,0 0 0 0,62-12-128 0,-62 12 128 16,0 0 0-16,0 0 0 0,0 0-160 0,53-41 160 16,-46 32 0-16,-2 2 0 0,-1-3-144 0,-2 4 144 15,1 0 0-15,-2-1 0 0,-1 4 0 0,-1 1 0 16,-2 1 832-16,1 2 64 0,-1 2 0 0,1 3 16 16,-2 0 112-16,2 4 0 0,-2 5 16 0,0 1 0 0,2 3-528 15,-1-2-96-15,3 4-32 0,2-3 0 16,0 0-256-16,3-1-128 0,4-1 0 0,1-3-10384 15,1-6-2176-15</inkml:trace>
  <inkml:trace contextRef="#ctx0" brushRef="#br0" timeOffset="14228.72">21364 8313 13823 0,'-10'7'608'16,"6"-5"128"-16,1 2-592 0,-1-2-144 0,1 2 0 0,2 0 0 15,0-1 768-15,-2 9 128 0,1 4 32 0,-3 6 0 16,0 6 256-16,0 1 48 0,1 3 16 0,-1-4 0 15,3 1-160-15,0-4-16 0,-1-2-16 0,1-2 0 0,-1-1-480 0,2-3-112 16,-2-1-16-16,1-5 0 0,-2 1-272 0,2-6-176 16,-2 0 192-16,0-2-192 0,2-3 0 0,-2-1 0 15,2-1 0-15,-1-2 0 0,2-1 0 0,1 1 0 16,1-2-128-16,3-1 128 0,1 1-256 0,0-2 64 16,2 2 0-16,-7 5 0 0,0 0 16 0,0 0 16 15,0 0 0-15,61-16 0 0,-61 16 160 0,0 0 176 16,49 7-48-16,-49-7 0 0,0 0 640 0,45 16 112 15,-30-8 16-15,-1-1 16 0,0 2 0 0,-4-1 0 16,-3 3 0-16,-2-1 0 0,-3 0-112 0,-2 0-32 16,-5-2 0-16,-2 2 0 0,-1-1-160 0,-3 1-32 15,-5 0-16-15,-4-2 0 0,0 2-352 0,-1-6-64 16,1-2-16-16,0 0 0 0,2-2-128 0,1-4 0 0,2-4 0 16,4 0 0-1,1-6-1296-15,2-1-144 0,3-1-32 0,3-2-8864 0,2-2-1776 0</inkml:trace>
  <inkml:trace contextRef="#ctx0" brushRef="#br0" timeOffset="14389.39">21562 8531 2751 0,'5'8'256'0,"-3"-4"-256"0,1 0 0 0,-2 0 0 0,0 0 2480 0,0-2 448 16,1 4 80-16,0 3 32 0,1 3 48 0,0 8 16 15,0 2 0-15,-1 1 0 16,-1-2-1008-16,1-2-208 0,-2 0-32 0,1-7-16 15,0-2-1456-15,0 0-384 0,1-6 0 0,0 1-13936 16</inkml:trace>
  <inkml:trace contextRef="#ctx0" brushRef="#br0" timeOffset="14539.3">21594 8407 15663 0,'-8'-6'688'0,"5"4"144"0,-1-4-656 0,0 2-176 0,3 4 0 0,0-3 0 0,1 2 800 0,0-1 128 15,-1-2 32-15,2-2 0 0,1 0-576 0,5-1-128 16,-7 7 0-16,0 0-4112 16,0 0-816-16,63-3-176 0</inkml:trace>
  <inkml:trace contextRef="#ctx0" brushRef="#br0" timeOffset="14765.66">21816 8215 20271 0,'-6'3'896'0,"3"-3"192"0,-1 1-880 0,1 1-208 0,2 1 0 0,0-1 0 15,1 3 1584-15,-1 2 272 0,-2 8 48 0,1 5 16 16,-1 8-32-16,1 4 0 0,2 5 0 0,-1-2 0 16,2 2-784-16,1 1-144 0,2 1-48 0,0-3 0 15,1 1-544-15,-2-6-112 0,0-2-32 0,-1-1 0 16,0-6-224-16,-1-4-192 0,-1-4 48 0,-1-2 0 15,1-6-1616-15,-2 1-320 0,1-7-64 0,-1 0-12384 16</inkml:trace>
  <inkml:trace contextRef="#ctx0" brushRef="#br0" timeOffset="14900.3">21695 8563 23039 0,'-7'0'1024'0,"4"-2"192"0,1 2-960 0,1-1-256 15,1 1 0-15,1 0 0 0,1 0 1568 0,2-3 272 16,4 2 48-16,-8 1 16 0,0 0-256 0,0 0-48 15,65-15-16-15,-65 15 0 0,0 0-1216 0,74-16-240 16,-74 16-128-16,0 0-15824 0</inkml:trace>
  <inkml:trace contextRef="#ctx0" brushRef="#br0" timeOffset="15197.77">22191 8556 13823 0,'-5'0'1216'0,"0"-1"-960"0,3 1-256 0,1-2 0 16,-1 2 2176-16,0-2 400 0,-6 1 80 0,-1-2 16 15,-5 3-704-15,-2-2-144 0,1 2-32 0,3 2 0 16,1 1-688-16,2 0-144 0,3 4-16 0,1 0-16 16,1 2-416-16,3 1-96 0,2 2-16 0,0 0 0 15,3 1-96-15,1-1-32 0,1 2 0 0,-1 0 0 16,-1 0 64-16,-2 1 16 0,1-2 0 0,-3 0 0 15,-2-1-48-15,-1 1-16 0,-3-4 0 0,-2 1 0 16,-2-1-112-16,-2-3-32 0,-2-1 0 0,1 0 0 16,0-4-144-16,0 2 0 0,-2-3 0 0,-1-3 0 15,2 0-704-15,1-4-112 0,1 0-16 0,3-2-10048 16,0-4-1984-16</inkml:trace>
  <inkml:trace contextRef="#ctx0" brushRef="#br0" timeOffset="15429.43">22296 8243 24879 0,'-13'16'1088'0,"5"-9"256"0,2 2-1088 0,1-3-256 15,3 1 0-15,-1-1 0 0,2 4 1616 0,-3 6 272 0,1 12 48 0,-1 7 16 16,3 9-1056-16,1-3-192 0,3 0-64 0,1-5 0 15,2 1-432-15,0-3-80 0,2-1-128 0,-2-5 176 16,-1-2-176-16,-1-5-224 0,-2-2 48 0,-2-3 16 31,-1-4-1440-31,-3-5-272 0</inkml:trace>
  <inkml:trace contextRef="#ctx0" brushRef="#br0" timeOffset="15834.11">22191 8588 16703 0,'8'0'368'0,"-5"-2"80"0,1 0 0 0,0 1 16 0,-1 1-464 0,2-1 0 0,2 1 0 0,-7 0 0 0,0 0 2960 0,0 0 496 15,75-6 112-15,-75 6 16 0,52 0-1584 0,-52 0-304 0,46 8-64 0,-46-8-16 16,37 14-848-16,-22-4-160 16,-3 2-32-16,-2 1-16 0,-3 0-304 0,-1 2-64 15,-3 1-16-15,-2 0 0 0,0 0-16 0,-3-1 0 16,-1 1 0-16,0-4 0 0,-1 1-160 0,-1-3 128 15,0-3-128-15,0 2 128 0,0-3-128 0,2-4 0 16,-1 0 0-16,0-2 0 0,2-2-368 0,-1-2 0 16,2-3 0-16,0 0 0 15,-1-5-1264-15,2-1-256 0,2 0-48 0,-1-5-16 16,1 1-864-16,1 1-160 0,1 1-32 0,-1-5-16 16,-3 20 400-16,11-41 96 0,-11 41 16 0,14-37 0 15,-14 37 1280-15,0 0 256 0,20-42 48 0,-20 42 16 0,0 0 1184 0,0 0 240 16,0 0 64-16,0 0 0 0,0 0 1472 0,0 0 320 0,0 0 48 0,0 0 16 15,0 0 192-15,53-6 32 0,-47 12 16 16,0 4 0-16,1-1-1200 0,0 2-256 0,0 4-32 16,1-5-16-16,-2 5-832 0,-1-4-160 0,0 1-48 15,-1 0 0 1,-3 1-544-16,1-3-112 0,-2 2-32 0,0-3 0 16,-1 1-1040-16,0-3-224 0,0 2-32 0,-2-3-9744 0</inkml:trace>
  <inkml:trace contextRef="#ctx0" brushRef="#br0" timeOffset="16051.31">22577 8275 8287 0,'-3'-2'368'0,"1"0"80"0,1 2-448 0,0 0 0 15,1 0 0-15,1 0 0 0,0 0 1136 0,0-2 144 16,2 2 16-16,-1 0 16 0,3-3 384 0,-5 3 80 0,0 0 16 0,0 0 0 16,0 0-1264-16,0 0-240 0,0 0-48 0,53 0-9120 31</inkml:trace>
  <inkml:trace contextRef="#ctx0" brushRef="#br0" timeOffset="16549.09">22733 8535 7359 0,'2'0'320'0,"-1"0"80"0,1 0-400 0,0 0 0 0,-2 0 0 0,1 0 0 0,2 2 640 0,-1-2 64 16,2 4 0-16,1 0 0 0,-1 4 336 0,-2 0 80 16,-1 0 16-16,1 5 0 0,-2-3 96 0,0 2 32 15,-2 2 0-15,1 1 0 0,0-2-96 0,-2 2-16 16,1-1 0-16,0-2 0 0,-1 0 288 0,2 1 48 15,0-3 16-15,1-2 0 0,0 0-208 0,1-3-32 16,0-2-16-16,2 0 0 0,0-3-656 0,1 0-128 16,-4 0-16-16,0 0-16 0,0 0-432 0,0 0 0 15,0 0 0-15,0 0 0 0,42-40 0 0,-42 40 0 16,0 0 0-16,0 0 0 0,31-48 0 0,-31 48 0 16,0 0 0-16,0 0 0 0,35-45 0 0,-35 45 0 15,0 0 0-15,0 0 0 0,0 0 160 0,0 0 160 16,0 0 16-16,55-22 16 0,-49 26 160 0,1 0 48 15,-3 2 0-15,1 2 0 0,0 2-208 0,-1-1-32 0,-1 5-16 16,-2-2 0-16,0-2-304 0,-1 5 0 0,0-3 0 0,-1 2 0 16,2-1-576-1,-1 0-192-15,1-1-16 0,1 0-15440 0</inkml:trace>
  <inkml:trace contextRef="#ctx0" brushRef="#br0" timeOffset="16897.66">23122 8626 12895 0,'0'0'576'0,"0"0"112"0,0 0-560 0,0 0-128 0,0 0 0 0,0 0 0 15,0 0 1824-15,2-28 336 0,-5 28 64 0,1 2 16 16,-2 2 256-16,0 2 48 0,-1 2 16 0,1 3 0 0,1 5-1216 0,0 2-224 16,1 2-48-16,-1 5-16 0,2-2-528 15,1 6-96-15,-1-1-32 0,0 3 0 0,-1 0-96 0,1-2-32 16,-1 0 0-16,-2-2 0 0,2-1 48 0,-3-1 0 15,-2 1 0-15,0-4 0 0,-3 1-112 0,0-5-16 16,-1 1 0-16,-1-6 0 0,-1 0-192 0,1-5 0 16,0-4 128-16,-1-1-128 0,2-3 0 0,0-5 0 15,0-3 0-15,2-2 0 0,2-5 0 0,2 2 0 16,4-4 0-16,1-1 0 0,0 18-320 0,12-44 32 16,-12 44 16-16,26-53 0 0,-26 53 272 0,32-57-192 15,-32 57 192-15,42-57-160 0,-42 57-32 0,43-51 0 16,-43 51 0-16,41-49 0 15,-41 49-496-15,41-42-96 0,-41 42-32 0,0 0-9424 16,67-45-1904-16</inkml:trace>
  <inkml:trace contextRef="#ctx0" brushRef="#br0" timeOffset="18109.63">23877 8663 4607 0,'-3'0'400'0,"1"-2"-400"15,-1 2 0-15,2 0 0 0,0 0 1088 0,-2-3 128 16,-1 2 16-16,-3 1 16 0,-4-2-80 0,-1 4-16 16,-1-1 0-16,1 4 0 0,-1 0 256 0,1 4 64 15,1-3 0-15,2 3 0 0,1 1-256 0,1 0-32 16,3 0-16-16,1-1 0 0,3 0-208 0,0-3-64 16,3 2 0-16,0 0 0 0,2 1-256 0,0-5-48 15,3 2-16-15,-2-5 0 0,2 2-400 0,1-1-176 16,0-2 128-16,1 0-128 0,-10 0 0 0,0 0 0 15,0 0 0-15,0 0 0 0,0 0 0 0,0 0 0 16,52-28 0-16,-49 19 0 0,1 3 0 0,-2 0 0 16,0-2 0-16,-1 2 0 0,-1 0 0 0,1-3 0 0,-1 2 0 0,0-3 0 15,0 1 0-15,0 1-144 0,1 0 144 16,1-2 0 0,-1 2-576-16,-1-2 0 0,2 4 0 0,0-3 0 15,0 3-512-15,1-1-128 0,-1 3 0 0,2-1-5712 0,2 1-1136 16</inkml:trace>
  <inkml:trace contextRef="#ctx0" brushRef="#br0" timeOffset="18429.75">24133 8519 8287 0,'3'-9'368'0,"-2"5"80"0,2 1-448 0,-2-1 0 0,0-1 0 0,1 4 0 16,-1-4 1456-16,1-3 208 0,1-4 32 0,1-4 16 15,-2 0 256-15,1-3 48 0,-1 3 16 0,-1-2 0 0,0-1-560 0,-1 1-128 16,0 0 0-16,0-3-16 0,0 3-624 0,-1 0-112 15,-1 1-16-15,-1 1-16 0,0 4-272 0,-1 1-48 16,-1 2-16-16,0 3 0 0,-1 0 240 0,0 2 48 0,-3 1 16 0,0 3 0 16,-1 3 240-16,0 1 32 15,1 2 16-15,-1 2 0 0,0 2-160 0,1 3-16 0,-1 3-16 0,3 2 0 16,-2 5-176-16,3 2-48 16,0 4 0-16,0 2 0 0,3 1-16 0,1 3-16 15,2 3 0-15,1 3 0 16,3-3-128-16,1 3-32 0,1-3 0 0,1 1 0 15,1-2-208-15,-1-3 144 0,0 1-144 16,1-3 128-16,-2-4-128 0,-1-2 0 0,-1 2 0 0,-1-4 0 16,0-1-208-16,-1-6-80 0,0-1-16 0,-1-4 0 15,0 0-1296-15,0-5-272 0,2-1-48 0,-1-6-16 16,1-2-1136-16,-1-5-240 0</inkml:trace>
  <inkml:trace contextRef="#ctx0" brushRef="#br0" timeOffset="18599.13">23963 8769 11055 0,'-9'0'480'0,"5"0"112"0,-1 0-464 0,2 0-128 0,2 0 0 0,1 0 0 0,1-3 1856 0,2 2 368 16,0 1 64-16,3-3 16 15,-6 3 96-15,0 0 32 0,0 0 0 0,57 0 0 0,-57 0-1072 0,50 3-208 16,-50-3-32-16,62 0-16 0,-62 0-1104 0,71 4-240 16</inkml:trace>
  <inkml:trace contextRef="#ctx0" brushRef="#br0" timeOffset="22930.5">25116 8583 911 0,'0'0'0'0,"-2"-1"0"0,1 1 0 0,0 0 0 16,1 0 544-16,0-3 32 0,0 3 0 0,0-1 0 15,0 1 176-15,-1-2 32 0,1-2 16 0,0 4 0 16,0-3-16-16,0 1 0 0,1 1 0 0,-1 1 0 16,0 0-80-16,-1 0 0 0,-1 0-16 0,1 0 0 15,-1 0 256-15,-2 0 48 0,-1 1 16 0,0 1 0 16,-2 1 112-16,-1 1 32 0,0-1 0 0,-1 2 0 15,-1 3 112-15,0-2 16 0,2 3 16 0,-1 0 0 16,0 4-160-16,2-2-48 0,1 4 0 0,-1-3 0 16,4 1-272-16,0-4-64 0,3 4-16 0,1-3 0 15,3-2-272-15,1 0-48 0,1-2-16 0,2 0 0 16,2-3-96-16,1-2-32 0,-11-1 0 0,0 0 0 16,0 0-16-16,58-1-16 0,-58 1 0 0,0 0 0 15,0 0 16-15,69-29 16 0,-69 29 0 0,0 0 0 16,43-41-64-16,-43 41-16 0,0 0 0 0,30-44 0 0,-30 44-192 15,0 0 176-15,17-43-176 0,-15 29 160 0,-1 2-160 16,-2-1 0-16,-2 3 0 0,-2 0 0 0,-1 2-272 0,-1 2-48 16,-1 2 0-16,1-2 0 15,-2 6-1584-15,-1 0-320 0</inkml:trace>
  <inkml:trace contextRef="#ctx0" brushRef="#br0" timeOffset="23209.53">25330 8579 6447 0,'-3'3'576'0,"2"-3"-576"0,0 0 0 0,1 0 0 15,0 0 1936-15,-2 1 288 0,0 2 48 0,-1 0 16 16,0 3 128-16,-1 3 16 0,0-2 16 0,2 5 0 16,1-2-336-16,-1 2-64 0,4-2 0 0,-1 2-16 15,1-2-864-15,3-1-160 0,1-3-48 0,2 0 0 16,2 1-368-16,1-4-80 0,-11-3 0 0,0 0-16 15,0 0-256-15,65 0-48 0,-65 0-16 0,0 0 0 16,0 0-176-16,61-25 0 0,-61 25 0 0,0 0 0 16,41-37 0-16,-41 37 0 0,0 0 0 0,33-52 0 15,-33 52-640-15,19-39-16 0,-19 39 0 16,15-40 0-16,-9 19-1568 0,-1-1-304 16,0-1-64-16,-3-1-9984 0</inkml:trace>
  <inkml:trace contextRef="#ctx0" brushRef="#br0" timeOffset="23355.11">25595 8224 911 0,'-3'2'0'0,"0"-2"0"0,2 2 0 0,1-2 0 0,0 0 2048 0,-1 3 320 16,-1 0 64-16,1 4 0 0,-2 5 640 0,0 6 128 16,2 2 32-16,0 6 0 0,1 1-704 0,2 2-144 15,1 3-16-15,0-1-16 0,2-1-832 0,1-2-176 16,2 3-16-16,-1-3-16 0,3 1-848 0,-1-4-160 16,-1-3-48-16,0-2 0 15,-1-6-1168-15,-2 3-240 0,-1-5-64 0,-2-5-13328 0</inkml:trace>
  <inkml:trace contextRef="#ctx0" brushRef="#br0" timeOffset="23516.53">25504 8484 12895 0,'-1'-2'1152'0,"-1"0"-928"0,4 2-224 0,-1-2 0 16,1 2 2496-16,1-3 448 0,2 2 80 0,-5 1 32 15,0 0-640-15,0 0-128 0,57-22-32 0,-57 22 0 16,0 0-1296-16,81-10-272 0,-81 10-48 0,66-2-10496 15,-66 2-2112-15</inkml:trace>
  <inkml:trace contextRef="#ctx0" brushRef="#br0" timeOffset="23869.25">25860 8610 15663 0,'-1'6'1392'16,"1"1"-1120"-16,0-1-272 0,1-2 0 0,0-2 1920 0,0 4 336 15,2 8 64-15,1 6 16 0,1 7-672 16,1 5-144-16,0-1-32 0,0-3 0 0,-1-2-672 0,-1-6-144 16,-2-3-32-16,1-3 0 0,-2-4-640 0,-1-2 0 0,-1-1-208 0,0-1 48 31,-3-6-992-31,0-3-208 0,-2-3-48 0,-2-1 0 16,0-4-288-16,-1 0-64 0,-1-4-16 0,0-1 0 15,-1-5 592-15,1-2 112 0,0 0 32 0,2-2 0 0,0 0 768 0,2-1 272 0,3-2-192 16,1 2 192-16,5 1 640 0,0 3 240 15,2 3 32-15,-5 19 16 0,0 0-48 0,28-53-16 16,-28 53 0-16,0 0 0 0,0 0 144 0,44-41 16 16,-44 41 16-16,0 0 0 0,0 0 224 0,0 0 32 0,57-4 16 15,-46 8 0-15,2 5-352 0,-4 0-80 0,-1-2-16 0,-3 3 0 0,-2 2-416 0,-3 3-64 16,-2-2-32-16,-4 0 0 16,-2 2-352-16,-1-1 144 0,-1-2-144 15,0-2 0 1,1-1-704-16,0-3-240 0,1-2-48 0,0-2-13648 0</inkml:trace>
  <inkml:trace contextRef="#ctx0" brushRef="#br0" timeOffset="24104.81">26052 8547 31327 0,'-10'8'1392'0,"5"-3"272"0,2-2-1328 0,1 1-336 16,2-2 0-16,0 1 0 0,1-2 768 0,0 4 96 15,2 1 16-15,2 4 0 0,3 3 16 0,4-4 0 16,1 1 0-16,2-1 0 0,-15-9-432 0,33 10-80 0,-33-10 0 0,0 0-16 16,52 0-368-16,-52 0 0 15,0 0 0-15,0 0 128 0,52-19-128 0,-52 19 0 16,0 0 0-16,0 0 0 0,26-44-176 0,-26 44 0 16,6-29 0-16,-4 13 0 15,0-2-1600-15,-1-2-320 0,2 1-64 0,-2-2-12736 16</inkml:trace>
  <inkml:trace contextRef="#ctx0" brushRef="#br0" timeOffset="24258.86">26315 8180 7359 0,'3'-6'320'0,"-2"3"80"0,0 3-400 0,-1 0 0 15,0 3 0-15,0-2 0 0,0 4 2560 0,0 2 416 0,0 6 96 0,-1 5 0 16,2 8 336-16,-1 3 64 0,0 3 16 0,0 1 0 16,0 2-1568-16,0-1-320 0,1-1-64 0,2-1-16 15,0 0-912-15,1-4-176 0,1 0-48 0,0-4 0 16,0-1-384-16,0-6-272 0,-1-2 32 0,-1-3-10848 15,0-2-2176-15</inkml:trace>
  <inkml:trace contextRef="#ctx0" brushRef="#br0" timeOffset="24579.37">26256 8462 16575 0,'-4'-6'736'0,"3"2"160"0,1 1-720 0,0 0-176 0,1 3 0 0,1-3 0 16,2 2 1344-16,1-1 256 0,-5 2 32 0,0 0 16 0,0 0 896 0,62-16 176 15,-62 16 32-15,0 0 16 0,67-5-1360 0,-67 5-256 16,48-2-64-16,-48 2-16 0,48 7-816 0,-48-7-256 16,46 6 128-16,-46-6-128 0,0 0 0 0,53 10 0 15,-53-10 0-15,19 7 0 0,-16-2 0 0,0 1 0 16,-4-2 0-16,-2 2-144 0,-1 0 144 0,-2 0 0 16,-1 1 0-16,-1-1-128 0,0 1 128 0,-1 2 0 15,2-3 128-15,-1 0-128 0,2 0 432 0,1 2 16 16,3-2 0-16,-1 0 0 0,3 0-80 0,0 1-16 15,3 2 0-15,-1-2 0 0,1 1-128 0,0 2-32 0,1 3 0 0,1-4 0 16,-3 4 0-16,2-3-16 16,-1 2 0-16,-3-2 0 0,0 0-176 0,-4 0 192 15,-1-2-192-15,-4 1 192 0,1-2-192 0,-4 0 0 16,0-4 0-16,-3-3 0 16,0 0-640-16,-1-3-224 0</inkml:trace>
  <inkml:trace contextRef="#ctx0" brushRef="#br0" timeOffset="25028.57">27322 8442 18431 0,'-10'0'816'0,"4"-2"160"0,1-2-784 0,1 1-192 15,1 3 0-15,1-2 0 0,-2 1 1184 0,-2-2 192 16,-4 1 32-16,-3 1 16 0,-2 2-432 0,0 4-96 15,0 2 0-15,3 3-16 0,1 2 144 0,2 3 16 16,3-1 16-16,3 2 0 0,3-1-32 0,3-2 0 16,2 2 0-16,2-5 0 0,3 2-224 0,2-3-48 15,2-1-16-15,0-2 0 0,-14-6-496 0,0 0-112 0,44 10 0 0,-44-10-128 16,0 0 160-16,0 0-160 0,0 0 128 0,53-19-128 16,-53 19 0-16,0 0 128 0,0 0-128 15,18-40 0-15,-17 28 0 0,1 0 0 0,-2-1 0 16,1 1-176-1,1-2-1136-15,0 2-224 0,1 0-64 0,-1-1 0 0,-2 13-1616 16,0 0-336-16,0 0-64 0,26-42-16 0</inkml:trace>
  <inkml:trace contextRef="#ctx0" brushRef="#br0" timeOffset="25279.26">27622 8316 2751 0,'0'0'256'0,"0"0"-256"0,0 0 0 0,0 0 0 15,0 0 1904-15,0 0 336 0,0 0 64 0,0 0 0 16,42-53 720-16,-42 53 144 0,17-39 32 0,-17 39 0 15,12-38-688-15,-12 38-128 0,5-37-16 0,-5 21-16 16,-2 0-944-16,-1 6-176 0,-2 1-32 0,0 3-16 0,-2 2-544 0,0 4-128 16,0 2 0-16,-2 3-16 0,0 4-112 0,-1 5 0 15,2 2-16-15,-1 5 0 0,0 1-48 0,2 4-16 16,0 3 0-16,-1 4 0 0,2-3-112 0,0 5 0 16,2 2-16-16,0-3 0 0,3 1-176 15,0-3 0-15,1 0 0 0,1-1 0 0,2-2 0 0,-2-6 0 0,1 1-192 16,1-5 192-1,-2-3-1104-15,-1-3-112 0,0-5 0 0,0-3-16 16,0 0-1664-16,-2-5-336 0,0-5-64 0,1 0-9136 0</inkml:trace>
  <inkml:trace contextRef="#ctx0" brushRef="#br0" timeOffset="25394.29">27529 8582 7327 0,'-16'-47'640'0,"14"39"-512"16,2 7-128-16,0 1 0 0,0-1 128 0,0-2 0 0,1 0 0 0,2-3 16 16,-3 6 3088-16,0 0 608 0,0 0 128 0,0 0 64 15,0 0-1264-15,53-39-240 0,-53 39-48 0,0 0-16 16,57-6-1376-16,-57 6-256 0,53-2-64 0,-53 2-16 31,60 0-1584-31,-60 0-304 0</inkml:trace>
  <inkml:trace contextRef="#ctx0" brushRef="#br0" timeOffset="26667.67">28233 8259 11055 0,'-1'0'976'0,"-1"1"-784"0,2 2-192 0,2-3 0 0,-1 2 1328 0,0-1 208 16,0 6 64-16,1 5 0 15,0 3 32-15,1 5 16 0,-1 2 0 0,-2 0 0 0,1 3-48 0,-1-3 0 16,-1 0 0-16,0-2 0 16,1-1-512-16,-1-4-96 0,-1-3-32 0,1-1 0 15,1-2-512-15,0-6-128 0,-1 0 0 0,1-2-16 16,-1-2-304-16,1-2 128 0,0 0-128 0,0-6 0 16,1 2-320-16,1-3-160 0,2-3-32 0,0 1-16 15,2-3-432-15,-6 15-64 0,16-32-32 0,-16 32 0 16,0 0 224-16,30-42 64 15,-30 42 0-15,0 0 0 0,0 0 512 0,0 0 96 0,42-41 32 0,-36 39 0 16,-1 4 896-16,-1 2 176 0,-1 0 32 0,0 4 16 0,2 2 528 16,-3 3 96-16,1 0 32 0,0 2 0 0,1 1-528 0,1 0-96 15,0 0-32-15,2-1 0 0,2-1-400 0,1 0-80 16,1-1 0-16,3-1-16 0,-1 2-320 0,2-6-176 16,-15-8 192-16,0 0-192 0,38 14 928 0,-38-14 80 0,0 0 16 15,0 0 0-15,0 0-1664 16,59-4-336-16,-59 4-64 0,0 0-16 0,0 0 640 0,52-44 128 0,-52 44 32 15,0 0 0-15,30-51-160 0,-30 51-32 16,14-43 0-16,-10 21 0 0,-1-1 144 0,-3 4 32 0,0 0 0 0,-3 0 0 16,-1 6 272-16,-1 2 0 0,-1 3 0 0,-2 3 0 15,0 4 352-15,-1 1 128 0,-1 3 32 0,0 2 0 16,0 1 192-16,2 2 32 0,-2 5 16 16,1-3 0-16,1 2-416 0,0 4-80 15,1 3 0-15,2 3-16 16,1-4-80-16,3 5-16 0,1-4 0 0,4 0 0 0,2 0-144 15,2-2 0-15,4 0 0 0,2-3 0 0,4-4 0 16,-18-10-176-16,42 15 16 0,-42-15 0 0,0 0-992 16,67 0-192-16,-67 0-32 0,0 0-10016 0,59-17-2016 0</inkml:trace>
  <inkml:trace contextRef="#ctx0" brushRef="#br0" timeOffset="26849.8">28802 8430 7999 0,'-3'-19'176'0,"2"11"32"0,0 4 16 0,0 4 0 0,1 0-224 0,-2-3 0 15,1 2 0-15,-1-1 0 0,-2 2 3664 0,-1 0 688 16,0 3 144-16,0 2 32 0,3 3-1008 0,0 2-192 15,2 1-32-15,2 1-16 0,1 2-1712 0,2-2-352 16,3 0-64-16,-1-2 0 0,3 0-656 0,2 0-128 16,1-1-32-16,2-2 0 0,-15-7-160 0,0 0-48 0,48 11 0 0,-48-11 0 15,0 0-128-15,0 0 0 0,65-21 0 0,-65 21 0 16,0 0 0-16,45-38 0 0,-45 38-192 16,0 0 192-1,32-42-896-15,-32 42-48 0,0 0-16 0,21-51-16528 0</inkml:trace>
  <inkml:trace contextRef="#ctx0" brushRef="#br0" timeOffset="27331.81">29018 8285 19343 0,'1'9'848'0,"1"-6"192"0,-1 4-832 0,0-5-208 0,0 2 0 0,1-1 0 16,0 4 1696-16,3 1 288 0,1 6 64 0,3 6 16 0,2 3 112 0,0 3 32 16,0-1 0-16,-1-2 0 15,-1 2-1056-15,-3-3-224 0,0-3-32 0,-3-1-16 16,-2-1-432-16,-1-5-64 0,-3 0-32 0,0-2 0 15,-1-2-192-15,-1-3-32 0,0-2-128 0,0-3 192 16,0 0-192-16,0-3 0 0,2-4 128 0,-1 1-128 16,1-5 0-16,1 0 0 0,2-1 0 0,0-3 0 15,0 15-208-15,7-32 64 0,-7 32 16 0,13-38 0 0,-13 38 128 0,17-38 0 16,-17 38-144-16,0 0 144 0,35-48 0 0,-35 48 0 16,0 0 0-16,0 0 0 15,54-32 0-15,-54 32 0 0,0 0 0 0,0 0 0 0,62-3 0 0,-62 3 0 16,0 0 224-16,46 8-64 0,-46-8 16 0,29 11 0 15,-29-11 0-15,29 10 0 0,-29-10-176 0,0 0 192 16,43 13-192-16,-43-13 192 0,0 0-192 0,38 9 0 16,-38-9 0-16,0 0 0 0,0 0 0 0,0 0 0 0,0 0 0 0,0 0 0 15,0 0 0-15,0 0-144 16,0 0 144-16,0 0-208 0,0 0-48 0,0 0 0 16,30-41 0-16,-35 34 0 0,-1-2 112 0,1-1 16 0,-1 4 0 15,1-3 0-15,0 3 128 0,0 2 128 0,-1 1-128 0,1 3 176 16,-1 0 192-16,1 3 32 15,-2 4 16-15,1-1 0 0,0 4-80 0,0 2-16 0,1 0 0 0,1 2 0 16,2 1-32-16,1 1-16 16,1 0 0-16,3-1 0 0,2 1-144 0,3-4-128 0,1 2 144 0,3-2-144 15,2 1 0-15,-1-6-160 0,-2 2 0 16,-11-9 0 0,0 0-816-16,46 8-176 0</inkml:trace>
  <inkml:trace contextRef="#ctx0" brushRef="#br0" timeOffset="27879.84">29701 8367 911 0,'-2'1'0'0,"2"1"0"0,2-2 0 0,-2 0 0 0,0 0 0 0,0 0 0 15,0 0 0-15,0 0 0 0,0 0 768 0,0 0 64 16,0 0 0-16,0 0 16 0,0 0 960 0,0 0 192 16,0 0 48-16,0 0 0 0,34-42-112 0,-34 42-16 15,0 0 0-15,-2-22 0 0,-1 16-80 0,0 3-32 16,-3 0 0-16,-1 0 0 0,0 3-144 0,-1 0-16 15,0 3-16-15,0 3 0 0,0 0-224 0,-1 4-32 0,0 0-16 16,1 0 0-16,0 0-352 0,2 2-80 0,-1 3-16 0,2-3 0 16,0 4-336-16,2-2-64 0,3 2 0 0,2-1-16 15,0-2-256-15,2 2-48 0,2-2-16 0,1-4 0 16,1 4-176-16,0-3 0 0,0-3 144 0,-1 2-144 16,0-3 0-16,-3-2 0 0,1-2 0 0,-1 1 0 15,0-2 0-15,-2-2 0 0,0 1-176 0,-2 0 176 16,0 0 0-16,0 0 0 0,0 0-128 0,0 0 128 15,16-41 0-15,-16 41 0 0,0 0 0 0,0 0 0 0,14-47-144 0,-14 47 144 16,0 0-128-16,10-43 128 16,-10 43-192-16,0 0 64 0,10-40 0 0,-10 40 0 0,0 0 128 0,5-35-160 15,-5 35 160-15,0 0-160 16,-4-28 160-16,2 22-160 0,-2-3 160 0,-1 3-160 0,0 2 32 0,0 1 0 16,-1 0 0-16,-1-1 0 15,-1 2-272-15,1 1-48 16,0 1-16-16,-2-2 0 0,2 2-944 0,-2 0-176 15,1 0-32-15,1-1-13440 0</inkml:trace>
  <inkml:trace contextRef="#ctx0" brushRef="#br0" timeOffset="28175.49">29479 8306 23951 0,'-13'4'1056'0,"7"-4"224"0,-1 0-1024 0,1 0-256 15,3 0 0-15,0 1 0 0,-1 1 1216 0,-1-2 192 0,-3 7 48 0,-3-1 0 16,-2 0 256-16,1 4 48 0,2-1 16 0,3 0 0 16,2 1-704-16,1-1-144 0,3 1-32 0,2 0 0 15,3-2-384-15,1 2-64 0,1-3-32 0,1-1 0 16,4 1-208-16,2 2-32 0,-13-9-16 0,31 13 0 16,-31-13-32-16,35 13-128 0,-35-13 192 0,0 0-64 0,51 8-128 0,-51-8 0 15,0 0 0-15,0 0 128 16,52-12-128-16,-52 12 0 0,0 0 0 0,0 0 0 15,0 0 0-15,30-51 0 0,-30 51 0 0,0 0 0 16,7-40-384-16,-7 40-48 16,0 0-16-16,8-45 0 0,-8 45-1920 15,0 0-400-15,14-41-80 0,-14 41-11952 0</inkml:trace>
  <inkml:trace contextRef="#ctx0" brushRef="#br0" timeOffset="28478.09">29690 8260 11055 0,'-3'6'480'0,"1"-1"112"0,0-1-464 0,1-3-128 16,0 2 0-16,0-1 0 0,1 0 2096 0,-2 3 400 15,1 4 64-15,-1 4 32 0,1 0 608 0,-2 3 112 16,2 2 16-16,0-1 16 0,1 2-1504 0,1-5-304 16,-1 3-64-16,1-1-16 0,0 0-896 0,2-1-176 15,-2-2-48-15,0-1 0 0,0-2-336 0,1-1 0 16,-1-3 0-16,-1-2 128 0,0-2-128 0,1 0 0 16,0-5 0-16,-1 3 0 0,0 0 0 0,0 0 0 15,0 0 0-15,20-42 0 0,-20 42 0 0,0 0 0 16,19-44 0-16,-19 44-128 0,0 0 128 0,28-54 0 15,-28 54 0-15,0 0-128 0,32-47 128 0,-32 47 0 16,0 0 0-16,0 0 0 0,32-39 0 0,-32 39 0 0,0 0 0 0,0 0 176 16,0 0 256-16,0 0 48 0,24 11 16 0,-22 0 0 15,3-1-144-15,-1 2-32 0,1 1 0 0,0 3 0 16,-1 0-192-16,-1 0-128 0,0 0 160 0,-1-1-160 16,1-2 0-16,-1 0 0 0,1-1-176 0,0-4-12240 15,1 0-2464-15</inkml:trace>
  <inkml:trace contextRef="#ctx0" brushRef="#br0" timeOffset="28727.6">30075 8322 35935 0,'-12'0'1600'0,"7"-2"320"15,-1 2-1536-15,1-3-384 0,2 2 0 0,1 1 0 0,-2 0 816 0,-1 0 80 16,-2 1 32-16,-3 2 0 0,1-1-352 0,2 2-80 15,3 3-16-15,2 2 0 0,3 0-272 0,0 0-48 16,4 4-16-16,0-1 0 0,1 2-144 0,2 1 0 16,-1 1 0-16,1-4 0 0,-2 4 128 0,-1-3-128 15,-3-2 128-15,-2 0-128 0,-1-1 128 0,-4-3-128 16,-4-1 0-16,-2-1 128 0,-2-1-128 0,-5-4 0 16,1 0 0-16,0-4 0 15,2-2-784-15,1 0-144 0</inkml:trace>
  <inkml:trace contextRef="#ctx0" brushRef="#br0" timeOffset="29378.9">30827 8025 15663 0,'0'0'1392'16,"0"0"-1120"-16,0 0-272 0,0 2 0 0,0-2 2320 0,1 5 416 15,1-2 80-15,-1 6 0 0,0 4-288 0,0 9-64 16,1 0-16-16,-4 4 0 0,0 2-912 0,-2 1-176 16,1 2-32-16,-4-2-16 0,2 2-784 0,0-2-144 15,0-3-48-15,-1-2 0 0,3-1-192 0,-1-4-144 16,3-1 192-16,-2-2-192 0,2-4 128 0,0-2-128 15,1-4 0-15,0-2 0 0,0 0 0 0,0-4 0 16,2 2 0-16,-2-2 0 0,0 0 0 0,0 0 0 16,0 0 0-16,0 0 0 0,9-32-368 0,-9 32 32 0,5-29 0 15,-5 29 0 1,5-37-272-16,-5 37-48 0,7-47-16 0,-4 21 0 16,-1-5 160-16,1 2 16 0,0 0 16 0,0 1 0 0,0-1 336 0,1 5 144 15,-4 24-128-15,9-41 128 0,-9 41 192 0,0 0 128 0,11-32 32 0,-11 32 0 16,0 0 544-16,0 0 96 0,0 0 32 0,0 0 0 15,26 16-480-15,-17-4-96 0,3 4 0 0,4 4-16 16,3 2-48-16,2 3-16 0,6 4 0 0,0-2 0 16,0-1 32-16,0-2 16 0,2 0 0 0,-2-2 0 0,-1-1-32 15,-1-2-16-15,-2-3 0 0,-23-16 0 16,35 26-176-16,-35-26-16 0,0 0-16 0,25 16 0 16,-25-16 0-16,0 0 0 0,0 0 0 0,0 0 0 15,0 0-160-15,8-45 0 0,-8 45 0 0,-1-47 0 16,-1 18-496-16,-2-6-176 0,-1-2-32 0,-3-5-19520 15</inkml:trace>
  <inkml:trace contextRef="#ctx0" brushRef="#br0" timeOffset="29754.61">29477 8288 25791 0,'1'0'2304'16,"0"1"-1856"-16,1 1-448 0,-1 1 0 0,0 0 800 0,2 0 64 15,-1 4 16-15,3 6 0 16,2 5 208-16,2 2 64 0,-2 2 0 0,1-1 0 15,-1 2-1968-15,1-7-384 0,2-7-80 0</inkml:trace>
  <inkml:trace contextRef="#ctx0" brushRef="#br0" timeOffset="30411.8">31211 8513 18431 0,'0'0'1632'0,"-2"2"-1312"16,2-2-320-16,2-2 0 0,-1 2 1088 0,1-3 128 16,-2 3 48-16,0 0 0 0,0 0-560 0,0 0-128 15,0 0 0-15,57-32-16 0,-57 32 144 0,0 0 16 16,41-31 16-16,-41 31 0 0,0 0-144 0,0 0-16 0,48-40-16 0,-48 40 0 16,0 0-128-16,0 0-32 0,0 0 0 0,47-30 0 15,-43 32 144-15,-2-1 32 0,0 8 0 0,-4 1 0 16,0 2 304-16,-3 2 64 0,-1 3 16 0,-2 3 0 15,1 2-480-15,-1-3-96 0,2 0 0 0,1 0-16 16,3-3-368-16,1-1-208 0,2-3 16 0,4-1-10944 16,0-2-2208-16</inkml:trace>
  <inkml:trace contextRef="#ctx0" brushRef="#br0" timeOffset="30708">31719 8488 21183 0,'-5'8'944'0,"2"-5"192"0,0 1-912 0,0 2-224 16,1-2 0-16,-1-2 0 0,0 4 704 0,-4 5 112 15,-3 7 16-15,-2 5 0 0,-4 2 96 0,1 0 32 16,0-3 0-16,3-4 0 16,1-1-1264-16,2-5-240 0,3-2-48 0,2-4-16 0</inkml:trace>
  <inkml:trace contextRef="#ctx0" brushRef="#br0" timeOffset="31246.17">31949 8305 18431 0,'1'-8'816'0,"0"5"160"0,-1 3-784 0,0 0-192 0,0 0 0 0,0 0 0 16,0 0 1056-16,0 0 160 0,0 0 48 0,0 0 0 0,13 19 1088 0,-15 0 208 16,-1 0 64-16,-2 0 0 0,-1 6-1104 0,-2-1-224 15,-1 0-32-15,2 1-16 0,-2-3-640 0,1-2-128 16,2-1-32-16,-1-5 0 0,2-1-240 0,0-3-48 16,4-4-16-16,0 0 0 0,1-5-144 0,0-1-144 15,1-1 144-15,0-5-208 16,1 0-784-16,-1-5-160 0,0-1-16 0,0-5-16 15,1 0-608-15,-1-4-128 0,0 1-32 0,0-6 0 16,1 1 464-16,-1-3 80 0,1-1 32 0,1-1 0 0,0 0 1376 0,4 1 192 0,-1-1 64 16,1 1 32-16,-7 29 1008 0,18-44 208 15,-18 44 32-15,0 0 16 0,27-41-32 0,-27 41-16 16,0 0 0-16,0 0 0 0,0 0-224 0,0 0-32 16,0 0-16-16,46 18 0 0,-40-8-544 0,1 6-112 15,3 4-32-15,1 5 0 0,2 3-160 0,0 1-48 0,1 2 0 16,1 1 0-16,2-1-32 0,-1 1-16 0,3-4 0 15,-3-6 0-15,0 1 16 0,0-5 0 0,-3 1 0 0,-2-7 0 16,-11-12-112-16,18 20 0 0,-18-20-16 0,0 0 0 16,0 0 0-16,0 0 0 0,0 0 0 0,0 0 0 15,0 0-176-15,0 0 0 0,27-48 0 0,-26 26 0 16,0-3 0-16,1-2 0 0,0-3 0 0,2-2 0 16,1-5-608-16,1 0-96 15,0 1-32-15,2-1 0 0,0 4-896 0,2 1-176 0,-10 32-48 16,21-50-15280-16</inkml:trace>
  <inkml:trace contextRef="#ctx0" brushRef="#br0" timeOffset="31547.33">32379 8496 13823 0,'-2'3'1216'0,"0"-3"-960"16,2 0-256-16,0 0 0 0,2 1 1488 0,-2-1 256 15,0 0 48-15,0 0 16 0,0 0-928 0,0 0-192 16,0 0-48-16,0 0 0 0,49 10 576 0,-49-10 96 16,0 0 32-16,0 0 0 0,0 0-496 0,40 15-80 15,-37-11-32-15,1 2 0 0,-3 0-160 0,-2-2-48 16,-1 4 0-16,-5-1 0 0,0 0 288 0,-2 2 48 16,-3-2 16-16,-2 2 0 0,1-1-112 0,-2 2-32 0,3 0 0 0,-1-1 0 15,3-3-224-15,3 1-64 0,2 2 0 0,2-5 0 16,2 2-256-16,1 0-48 0,3 0-16 0,-1-2 0 15,-2-4-128-15,0 0 0 0,0 0 0 0,0 0 0 16,37 15-176-16,-37-15-16 0,0 0 0 0,0 0 0 31,50 0-1280-31,-50 0-256 0,0 0-48 0,0 0-13840 0</inkml:trace>
  <inkml:trace contextRef="#ctx0" brushRef="#br0" timeOffset="31999.95">32783 8159 8287 0,'-3'9'736'0,"-1"-3"-592"0,2-3-144 0,0 1 0 15,2 1 2208-15,-1 0 416 0,0 4 64 0,-3 6 32 16,-2 11-816-16,-1 8-176 0,-5 4-16 0,3 0-16 16,-3-3 128-16,1 0 32 0,3-4 0 0,-2-3 0 15,4-2-528-15,-1-5-112 0,4-1 0 0,0-6-16 16,2-2-1200-16,1-3 0 0,0-3-144 0</inkml:trace>
  <inkml:trace contextRef="#ctx0" brushRef="#br0" timeOffset="32311.11">32746 8228 5519 0,'-6'3'496'0,"2"-3"-496"0,2 0 0 0,1 0 0 0,0 1 4640 0,1 1 832 15,1-2 160-15,0 3 48 0,1 3-2896 0,2 4-576 16,2 2-112-16,1 6-32 0,1 0-720 0,2 1-128 16,0-1-48-16,1 1 0 0,1-2-480 0,2 2-112 15,-2-3 0-15,3 0-16 0,-1-1-208 0,1-2-32 16,0 2-16-16,-15-15 0 0,27 19-48 0,-27-19-16 16,26 16 0-16,-26-16 0 0,0 0-48 0,0 0 0 15,0 0 0-15,44 6 0 0,-44-6-48 0,0 0-16 0,0 0 0 0,0 0 0 16,16-41-128-16,-16 41 160 0,5-32-160 0,-5 32 160 15,5-41-160-15,-1 14 0 0,1-2 0 0,-3 6 0 32,-2 23-464-32,5-43-80 0,0 18-16 0,3-4 0 15,-1 0-976-15,2 0-192 0,-9 29-32 0</inkml:trace>
  <inkml:trace contextRef="#ctx0" brushRef="#br0" timeOffset="32580.05">32547 8614 10127 0,'-2'4'896'16,"-1"1"-704"-16,1-2-192 0,-1 0 0 0,2 1 1984 0,-1 2 352 15,-3 4 80-15,-3 4 16 0,0 9-960 0,0-1-192 16,2-2-48-16,2-2 0 0,3 1-1232 0,4-7-384 0</inkml:trace>
  <inkml:trace contextRef="#ctx0" brushRef="#br0" timeOffset="33027.99">32987 8560 23951 0,'0'0'1056'0,"0"0"224"0,0 0-1024 0,0 0-256 0,0 0 0 0,0 0 0 15,0 0 1472-15,0 0 224 0,0 0 48 0,0 0 16 0,47 7-64 0,-47-7-16 16,15 15 0-16,-11-9 0 0,-2 1-1072 0,-3 2-224 16,0-2-32-16,-3 2-16 0,-2 0-592 0,-1-3-112 15,-3 4-16-15,-1-4-16 16,0 0-976-16,-3 0-192 0,0-2-32 0,1-3-16 15,0 2 0-15,1-1 0 0,2 0 0 0,4 0 0 0,1-2 1248 0,1 0 368 16,4 3-144-16,2-3 144 0,1 3 368 0,-3-3 144 16,0 0 16-16,0 0 16 0,0 0 160 0,39 15 48 15,-39-15 0-15,0 0 0 0,28 20 528 0,-19-10 96 16,-1 0 32-16,1 1 0 0,0 5-272 0,-4-4-48 16,-3-1-16-16,1 2 0 0,-2 2-368 0,0-2-80 15,-2 2-16-15,-4-1 0 0,-3 0-288 0,1-1-64 16,-3-3-16-16,-2 0 0 0,-1-4-240 0,0 0 144 0,-1 0-144 15,1-5 128-15,-1 2-304 0,3-3-64 0,1 0-16 0</inkml:trace>
  <inkml:trace contextRef="#ctx0" brushRef="#br0" timeOffset="33234.48">33216 8547 22111 0,'-13'10'1968'0,"6"-6"-1584"0,1 1-384 0,0-2 0 0,4 4 2048 0,0-5 320 0,2 2 64 0,-2 2 0 0,-1 6-1536 0,-2 1-320 16,-1 4-64-16,-1 2-16 0,-1-1 96 0,2 1 32 16,1-3 0-16,0 0 0 15,2-4-928-15,0 1-176 0,3-4-32 0</inkml:trace>
  <inkml:trace contextRef="#ctx0" brushRef="#br0" timeOffset="33382.72">33384 8626 39615 0,'-12'0'1760'0,"5"0"352"16,2 0-1680-16,2-2-432 0,3 2 0 0,1-1 0 0,1-2 224 0,0 1-32 15,-2 2-16-15,0 0 0 16,0 0-768-16,0 0-160 0</inkml:trace>
  <inkml:trace contextRef="#ctx0" brushRef="#br0" timeOffset="33532.22">33565 8658 39615 0,'-12'3'880'0,"7"-3"176"0,1 0 32 0,1-3 16 0,3 3-880 0,2-1-224 0,0 1 0 0,-2 0 0 16,0 0-1184-16,0 0-288 0,0 0-48 0</inkml:trace>
  <inkml:trace contextRef="#ctx0" brushRef="#br0" timeOffset="33628.04">33779 8639 38239 0,'-3'0'832'0,"2"0"192"0,1 1 16 0,0-1 48 0,0 0-880 0,1-1-208 0,-1 1 0 0,0 0 0 0,0 0 0 0,0 0 144 15</inkml:trace>
  <inkml:trace contextRef="#ctx0" brushRef="#br0" timeOffset="57078.57">15599 12148 4607 0,'-1'-4'400'0,"0"2"-400"0,-1 1 0 0,2-2 0 15,0 1 720-15,-1-2 64 0,0-2 16 0,0-3 0 0,-2-2 240 0,2-4 48 16,0 2 16-16,-1 0 0 0,1 5 288 0,1 0 48 16,0 2 16-16,0 4 0 15,0-1 192-15,0 2 32 0,1 1 16 0,1 4 0 16,-1-2-96-16,0 4 0 0,2 2-16 0,-1 4 0 16,2 0-304-16,0 4-48 0,1 3-16 0,-1 1 0 15,3 5-384-15,-1 3-96 0,1 3-16 0,2 2 0 16,1 4-240-16,0 2-48 0,1 4-16 0,-1-5 0 15,-3-1-192-15,2 5-32 0,1 9-16 0,1 0 0 0,-1 0-176 16,-2 4 0-16,1 7 144 0,0-3-144 0,-2-4 0 0,2-3 0 16,-1-2 0-16,1-1 0 0,2-5 0 0,0-1 0 15,3-4 0-15,1 5 128 0,1 9-128 0,1-4 0 16,-3-11 0-16,2 2 0 0,1 8 0 0,-1-6 0 16,0-1 0-16,-1-4 0 0,0-1 0 0,-3-3 0 15,1-3 0-15,-3-3 0 0,-2-4 0 0,-2 0-128 16,2 0 128-16,-3-6 0 0,0 2-272 0,-2-4 16 15,0-2 16-15,-2-4 0 0,0-3 64 0,1-2 16 16,-1-3 0-16,-1-2 0 0,1-3-16 0,-1-4 0 16,0-2 0-16,-1-3 0 15,0 4-400-15,-3-10-96 0,0-1-16 0,-2-8 0 16,0 3 48-16,-2-7 16 0,0-3 0 0,-2-2 0 0,-2-4 240 0,-1-3 32 0,0-4 16 0,-1-2 0 16,2 2 336-16,-3-3-176 0,0-2 176 0,-1 2-128 15,1 3 128-15,-1 1 0 0,0-2 0 0,1 3 0 16,0 3 0-16,2 1 0 0,0 2 0 0,2 4 0 15,1 4 0-15,2 4 0 0,1 3 0 0,2 6 0 16,2 6 0-16,0 2 0 0,2 7 0 0,0 6 128 16,2 6 128-16,0 7 48 0,0 4 0 0,3 9 0 15,1 1 608-15,3 10 128 0,0 4 32 0,2 5 0 16,0-1-240-16,4 6-64 0,2 0 0 0,2 8 0 16,-1-3-384-16,0-1-64 0,0 2-32 0,1-2 0 15,-2 3-288-15,1-4 160 0,-4-1-160 0,1-7 128 16,-3 2-128-16,-1-10 192 0,-2 1-192 0,-1-5 192 15,-1-1-192-15,-2-3 160 0,-1-4-160 0,1-7 160 0,-3-2-32 16,2-6 0-16,-2 0 0 0,0-1 0 0,0-2-128 0,-1-3 0 16,2 2 0-16,-2-6 0 0,0-2 0 0,0-2 0 15,-2-4 0-15,2-2 0 16,-2-4-448-16,2-6-112 0,-3-6-16 0,2-6-16448 16</inkml:trace>
  <inkml:trace contextRef="#ctx0" brushRef="#br0" timeOffset="57895.86">15641 12010 10127 0,'-4'2'896'0,"2"1"-704"16,1-3-192-16,1 0 0 0,0 0 1264 0,0 0 208 16,0 1 64-16,1-1 0 0,3-1-96 0,2-4-16 15,4 1 0-15,-10 4 0 0,0 0 208 0,0 0 32 16,71-45 16-16,-71 45 0 0,60-34-544 0,-60 34-112 15,76-45-32-15,-76 45 0 0,96-53-336 0,-43 23-64 16,5 2-16-16,-1-5 0 0,1 0-320 0,-6 3-64 16,-52 30 0-16,89-55-16 0,-89 55-176 0,78-53 0 15,-78 53 0-15,69-46 0 0,-69 46 0 0,61-43 0 16,-61 43 0-16,52-38 0 0,-52 38 0 0,0 0 0 16,52-39 0-16,-52 39 0 0,0 0 0 0,0 0 0 0,0 0 0 15,0 0 0-15,0 0 624 0,5-27 32 0,-14 30 16 0,-2-1 0 16,-2 2-48-16,-3 2-16 0,-2 1 0 15,-3 2 0-15,0 1-416 0,-4 2-64 0,-2 7-128 0,-2-1 176 16,-2 5-176-16,-3 0 0 0,-3 4 0 0,-4 3 0 16,-2 1 0-16,-3 0 0 0,-2 3 0 0,-3-1 0 15,-1 2-144-15,1 0-64 0,7-2-16 0,2-3 0 16,0 1 48-16,3-3 16 0,3-2 0 0,6-1 0 16,4-5 160-16,6-5 0 0,4-3 160 0,7-4-160 15,4-3 304-15,4-5-48 0,6-5 0 0,2-2 0 16,-7 7-256-16,0 0 0 0,47-38 128 0,-47 38-128 15,56-48 0-15,-56 48 0 0,78-63 0 0,-34 26 0 16,5-2 0-16,1-1 0 0,7-3-160 0,-1-1 160 0,-2 3 0 16,-2 0 0-16,-1 4 0 0,-5 3 0 0,-46 34 0 0,84-63 0 15,-84 63 0-15,69-52 0 0,-69 52 0 0,53-37 0 16,-53 37 0-16,0 0 0 0,0 0 0 0,0 0 0 16,0 0 0-16,0 0 0 0,0 0 0 0,-6 8 192 15,-18 9 0-15,-4 7 0 0,-4 2 128 0,-8 6 16 16,-6 6 16-16,-3 6 0 0,-5-2-352 0,-2 4 0 15,-1-2 0-15,1-3 0 16,2-3-1744-16,6-2-272 0</inkml:trace>
  <inkml:trace contextRef="#ctx0" brushRef="#br0" timeOffset="58852.52">15952 13834 18431 0,'-5'5'1632'0,"1"-4"-1312"16,3 1-320-16,2 1 0 0,1-2 1216 0,1 3 192 0,-1 2 16 0,4 5 16 15,3 3 480-15,6 2 80 16,5 5 32-16,7-1 0 0,5 4-720 0,10-2-144 16,6 3-16-16,6-3-16 0,0-2-448 0,4 1-96 15,1-5-16-15,3 0 0 0,3-2-144 0,-1-3-48 16,1-3 0-16,-2 4 0 0,-3 0-208 0,0 1-48 0,3-1-128 15,-1 2 192-15,-2-4-192 0,-2 2 128 0,-3-2-128 0,-3 2 0 16,-2 3 128-16,-4-1-128 0,-4 2 0 0,-3-1 144 16,-1-3-144-16,-3-2 0 0,0 0 0 0,-3 0 0 15,0-2 208-15,-2-2-32 0,-4 1-16 0,-2-1 0 16,-1 0-32-16,-5-2-128 0,-2 2 192 0,-1 0-64 0,-3-2-128 16,-2-1 0-16,-1 2 0 0,-3 0 128 15,-1 0-128-15,0-1 128 0,-4-2-128 0,-2 5 128 16,0-4-128-16,-3 4 0 0,-1-4 0 0,-2 0 0 15,-3 0 0-15,-2 0 128 0,-2-3-128 0,-3 0 0 0,-2 0 0 16,-4-3 0-16,-7 0 0 0,-3-3 0 16,0-1 0-16,-5-3 0 0,-6-1 0 0,-5 0 0 15,5-4-576-15,-6 2-64 0,-5-8 0 0,-3-4 0 16,2-2-320-16,2 0-64 0,3-2 0 16,1 3-16-16,2-2 384 0,0 3 80 0,3-1 0 0,1 4 16 0,2 0 336 15,1 3 64-15,1 0 16 0,3 3 0 0,5 4 144 0,3 2 0 16,3 0 128-16,2 2-128 0,4-1 384 0,2 4 16 15,3-1 0-15,0 1 0 0,3 1 144 0,2 4 32 16,2-2 0-16,2 4 0 0,4 1-176 0,2 0-16 16,1 1-16-16,3 2 0 0,-1 0-208 0,6 3-32 15,6 5-128-15,7 4 192 0,7 1-192 0,6-3 0 16,10 2 0-16,4 0 0 0,7-1 128 0,5-1-128 16,2 3 176-16,2-6-176 0,2 1 384 0,4-2-48 15,1-1 0-15,0-3 0 0,-1 0-64 0,-7 2-16 0,-5 3 0 0,-6-1 0 16,-7-1-256-16,-4 4 160 0,-1-1-160 0,-5 0 128 15,-1-1-128-15,-5 0 0 0,0 2 0 0,-1-5 128 16,-2-1 16-16,-2 1 0 0,-3-4 0 0,-2 0 0 0,-2 0 0 0,-3 0 0 16,-1-1 0-16,-2 0 0 15,-1-1-144-15,-4-2 0 0,1 2 144 0,-3-1-144 16,-3-2 0-16,0 1 0 0,-2-2 0 0,-3 0 128 16,-1 0-128-16,-2-3-128 0,-2 0 128 0,-1-3-12352 15,-1-4-2368-15</inkml:trace>
  <inkml:trace contextRef="#ctx0" brushRef="#br0" timeOffset="60409.96">16598 11411 9215 0,'4'-4'816'0,"-2"2"-656"0,1-2-160 0,-2 4 0 0,0-2 1216 0,2-1 224 15,3 0 32-15,0-4 16 0,3 0 464 0,0-2 96 16,-2 6 0-16,-2-4 16 0,0 4-304 0,-4 1-64 15,-1 1-16-15,-1 1 0 0,-2 1-480 0,-2 1-112 16,0-1 0-16,-2 1-16 0,-2 2-496 0,-1-1-112 16,-2 3-16-16,0-2 0 0,-3 2-448 0,-2 1 128 15,-4 4-128-15,-2-1 0 0,0 3 0 0,-6 0 0 0,-2 6 0 16,-3 3 0-16,-3 3-320 0,-4-1-64 0,-4 6-16 16,-2 2 0-16,-2 3 144 0,-3 2 48 0,-2 4 0 15,-1-3 0-15,5-2 0 0,1-1 0 0,4-2 0 0,0-3 0 16,4-2 208-16,4-1 160 0,5-7-32 15,1-1 0-15,4-1 448 0,2-4 64 0,4-2 32 0,4-3 0 16,3-3-304-16,4 1-64 0,3-4-16 16,3 1 0-16,3-2-288 0,3-2 0 0,3 0 0 0,3-5 0 15,3 1 0-15,-11 4-176 0,0 0 176 0,0 0-160 16,0 0-112-16,77-31-32 0,-77 31 0 0,0 0 0 31,68-35-416-31,-68 35-96 0,0 0-16 0,68-45 0 16,-68 45-496-16,0 0-96 0,59-47-32 0,-59 47 0 0,0 0-656 0,41-37-144 15,-33 27-32-15,-1 3 0 0,-5 1 96 16,-1 1 16-16,-2 3 0 0,-3 0 0 0,-2 4 512 16,-1 0 128-16,-2 3 0 0,-2 1 16 0,-1 1 1328 0,-2 2 192 0,2 3 160 0,-2-2-32 15,0 0-896-15,1 0-192 16,2 0-48-16,0-2 0 0,2 1 1376 0,2-3 272 0,2-1 48 0,0 0 16 16,2-1 336-16,1-2 80 0,2 0 16 0,-2 0 0 0,4-2-288 0,-2 2-48 15,1 2-16-15,0-1 0 0,-1 0 176 0,0 1 16 16,0 2 16-16,0 3 0 0,0 2 592 15,-1 6 112-15,2 3 32 0,0 9 0 0,2 5 0 0,1 11 0 0,1 3 0 0,1 10 0 16,1 6-320-16,1 2-64 16,-1 1-16-16,3 2 0 0,2 0-240 0,-2 4-32 0,0-5-16 15,-3 0 0-15,-2-5-496 0,-1-2-96 0,0-2-32 0,-1 2 0 16,2-1-416-16,0-6 0 16,-1-10 128-16,1-2-128 0,0-1 0 0,-1-4-256 15,-2-5 64-15,1-6 16 16,-2-5-464-16,0-2-80 0,2-3-32 15,-2-4 0-15,0-4-320 0,0-3-64 16,2-4-16-16,-2-4 0 0,0 0-144 0,-1-5-48 16,0-1 0-16,-2-4 0 0,-1-4 128 0,0-3 0 15,-2-6 16-15,-2-5 0 0,0-4 416 16,0-3 80-16,-1 0 0 0,0-3 16 16,0 6 304-16,-1-6 48 0,1-12 16 15,-3-5 0-15,1-1 320 0,0-6 0 0,-1-3-144 16,0 8 144-16,0 5 192 0,1 2 80 15,0-1 32-15,0 1 0 0,1 2 288 0,1 0 64 0,0 4 16 16,2-1 0-16,0 2-16 0,1 4 0 0,0 5 0 0,1 7 0 16,3 6 176-16,0 4 16 0,-1 8 16 0,2 3 0 0,-1 8 128 0,2 4 32 0,-1 5 0 15,2 13 0-15,0 7 288 0,2 13 64 0,3 11 16 16,2 4 0-16,0 4-432 0,3 17-96 0,5 13-16 0,4 9 0 16,3 5-336-16,-1-3-80 0,-2-9-16 0,0-4 0 0,2-2-80 0,1 6-16 0,3 5 0 0,-2-3 0 0,-4-5-176 0,-2-7-144 0,-2-5 192 0,-2-8-192 15,-3-5 0-15,-2-4 0 16,0-10 0-16,-2-3 0 0,-4-8 0 0,1-5 0 15,-1-5 0-15,-4-7-144 16,3-7-304-16,-3-5-64 0,0-4-16 0,1-5 0 16,-1-5-304-16,0 1-48 0,0 0-16 15,0-7 0-15,-3-8-384 0,0-14-96 0,-2-13-16 0,-3-6 0 16,0-10 512-16,-4-7 112 0,-1-8 0 0,-1-5 16 0,-1-5 304 16,-1-3 64-16,2-8 16 0,0 17 0 0,4 23 208 0,-2-12 160 0,-3-14-208 0,-4-11 80 15,2 2 128-15,-2 1 0 0,2 12 0 0,-1 9 0 16,3 8 0-16,-1 4 0 15,1 1 0-15,0 3 128 0,1 7-128 0,3 2 0 16,1 4 0-16,2 4 0 0,0 7 160 0,2 6-32 0,1 8-128 0,0 0 192 16,3 4 272-16,-1 6 48 0,2 5 16 0,0 5 0 15,1 6 464-15,2 8 96 16,2 13 0-16,3 11 16 0,5 14-32 0,0 8-16 0,4 9 0 0,6 15 0 16,10 13-288-16,1 7-48 0,-4-8-16 0,0-4 0 15,-1 2-256-15,2 4-64 0,-1-1-16 0,-1-3 0 16,-4-4-208-16,-3-7-32 0,-1-4-128 0,-5-12 192 15,-1-9-192-15,-3-2-288 0,-3-2 64 0,0-8 16 32,-1-9-1664-32,-1-7-336 0</inkml:trace>
  <inkml:trace contextRef="#ctx0" brushRef="#br0" timeOffset="60858.96">16106 13878 911 0,'-6'1'0'0,"2"-1"0"16,2 0 0-16,2 0 0 0,1 0 1984 0,-1 0 304 15,-1 2 64-15,-2 0 16 0,2 2-272 0,1 0-48 16,4 0-16-16,4 3 0 0,4 0-320 0,4 2-64 0,3 1-16 0,6-2 0 16,5 3-224-16,2 1-64 0,4-1 0 0,3 3 0 15,7 3-480-15,4-3-96 0,5 4-32 0,5-2 0 16,5 1-144-16,3-1-16 0,1 0-16 0,-1 0 0 16,-3 3 48-16,-2-3 16 0,-1 0 0 0,-2 0 0 15,2-1-304-15,-3-1-48 0,-4 2-16 0,-5-2 0 0,-5 5-256 16,-3-3 160-16,-4 0-160 0,-4 0 128 15,-5-1 112-15,1-1 16 0,1 1 0 0,-3-2 0 16,1 0 224-16,-3-4 48 0,1-2 16 0,-2-1 0 16,-2-3-128-16,-3 2-32 0,0-3 0 0,-3 0 0 15,0-1-176-15,-3 2-32 0,-3-3-16 0,-2 2 0 16,-2-2-160-16,-1 0 128 0,-1 2-128 0,-2 0 128 16,-1-2-128-16,0 2 0 0,-1 2 0 0,-1-1 0 0,-3-2 0 15,1 1-176-15,-4 1 48 0,-2-3-11840 16,0 0-2352-16</inkml:trace>
  <inkml:trace contextRef="#ctx0" brushRef="#br0" timeOffset="76987.03">2900 17608 14735 0,'0'2'1312'0,"1"-1"-1056"0,1 2-256 0,0-1 0 16,0 2 1296-16,1 2 208 0,0 4 32 0,3 5 16 15,2 9 384-15,-1 10 80 0,1 7 16 0,-3 0 0 16,-2-3-512-16,-3 3-112 0,0-3 0 0,-2 1-16 16,-2-2-624-16,-2-3-128 0,-1-3-32 0,-1-9 0 0,1-2-608 0,-1-5 0 15,2-5 0-15,1-4-10368 16,0-2-1952-16</inkml:trace>
  <inkml:trace contextRef="#ctx0" brushRef="#br0" timeOffset="77235.82">2819 17551 18431 0,'-10'4'816'0,"7"-2"160"0,-1-2-784 0,2 0-192 16,2 0 0-16,0 0 0 0,1 0 1136 0,1-2 176 0,4 0 32 0,3-1 16 16,6 1-16-16,2 1-16 0,6 1 0 0,-23 0 0 15,53 0-96-15,-53 0-16 0,65 0 0 0,-65 0 0 16,66 1-704-16,-35 1-160 0,1-1-32 0,-3 1 0 16,-5 2-320-16,-3-1 0 0,-4-2 0 0,-2 1-192 31,-2 1-1376-31,-4 0-288 0</inkml:trace>
  <inkml:trace contextRef="#ctx0" brushRef="#br0" timeOffset="77463.42">2874 17746 18431 0,'-5'6'1632'0,"1"1"-1312"16,2-6-320-16,2-1 0 0,1 2 1920 0,-1-2 304 16,1 6 64-16,2 1 16 0,4 0-832 0,7-1-144 15,5-1-48-15,5-4 0 0,-24-1-592 0,60-1-128 16,-60 1-32-16,75-6 0 0,-75 6-384 0,73-12-144 16,-73 12 0-16,66-13-9776 15,-66 13-2064-15</inkml:trace>
  <inkml:trace contextRef="#ctx0" brushRef="#br0" timeOffset="78454.06">3345 17781 12895 0,'-3'4'1152'0,"1"-1"-928"0,-1 2-224 0,3-5 0 16,0 4 656-16,0-3 96 0,2 4 16 0,-1 1 0 16,1 7 576-16,1 3 112 0,-1 6 16 0,1-2 16 15,-1 5-592-15,1-3-128 0,-2 0-32 0,-1-1 0 16,0-1-736-16,0-2-128 0,1-5-48 0,-1-3-10176 16</inkml:trace>
  <inkml:trace contextRef="#ctx0" brushRef="#br0" timeOffset="78603.2">3347 17728 11055 0,'-7'2'480'0,"3"-2"112"0,-1 0-464 0,3 0-128 16,1 0 0-16,-1 0 0 0,1 0 320 0,0-2 32 16,1 2 16-16,1-3 0 0,3 2-368 0,1 1 0 15,2 0 0-15,6 4 0 0</inkml:trace>
  <inkml:trace contextRef="#ctx0" brushRef="#br0" timeOffset="78761.8">3579 17794 14735 0,'-7'19'640'0,"5"-13"160"0,-1 0-640 0,1 1-160 0,2-1 0 0,0-3 0 16,2 4 1104-16,1 5 192 0,3 4 48 0,3 4 0 15,1 2-352-15,1-1-64 0,1-5-16 0,2 3 0 16,2-3-448-16,0-3-80 0,1-1-32 0,-2-3 0 15,-1-2-736 1,-2-4-160-16</inkml:trace>
  <inkml:trace contextRef="#ctx0" brushRef="#br0" timeOffset="78910.47">3749 17782 16575 0,'-3'3'1472'0,"-1"-1"-1168"0,0 2-304 0,2-2 0 0,-1 2 2000 0,-3 3 352 15,-6 8 64-15,-9 11 16 0,-7 11-1216 0,-3 4-224 16,2 0-48-16,-1-3-16 16,4-6-1632-16,4-7-336 0,5-9-64 0</inkml:trace>
  <inkml:trace contextRef="#ctx0" brushRef="#br0" timeOffset="79499.02">4925 17731 14735 0,'-7'3'1312'0,"1"-1"-1056"16,1 0-256-16,1 0 0 0,0-2 896 0,-3 3 128 15,-9 4 32-15,-8 2 0 0,-4 3-192 0,-2 2-32 16,7-2-16-16,4 0 0 0,4-2-288 0,5 0-48 15,3 2-16-15,2-3 0 0,4 1-80 0,-1-3-32 16,5 2 0-16,1-2 0 0,1 0-16 0,1 1 0 16,0-1 0-16,0 0 0 0,0 2-16 0,1-3-16 15,-3 0 0-15,-1 1 0 0,-1 2 112 0,0-3 32 16,-4 3 0-16,0-4 0 0,-2 1-16 0,-3 0 0 0,-1-1 0 0,-1-1 0 16,-3 0-240-16,0-2-32 0,0-1-16 0,-3-1 0 15,1 0-272-15,1-1-64 0,1-1-16 0,0-2 0 31,2-2-1280-31,0-1-256 0</inkml:trace>
  <inkml:trace contextRef="#ctx0" brushRef="#br0" timeOffset="79792.42">5097 17828 7359 0,'-18'13'656'0,"3"-4"-528"0,6-4-128 0,0 0 0 16,3-1 2432-16,1-2 448 0,-3 4 80 0,-7 2 32 0,-9 7-512 0,-4 1-112 16,-1 3 0-16,6-2-16 0,6-3-1472 0,4-1-304 15,3-1-48-15,5-2-16 0,3-4-272 0,3 0-64 16,0-2-16-16,4-1 0 0,4-2-32 0,3-2 0 16,3 1 0-16,1-5 0 0,-1 1-128 0,-15 4 0 15,0 0 0-15,0 0 0 0,69-36 0 0,-69 36 0 16,0 0 0-16,0 0 0 0,47-47 0 0,-41 35 0 15,-2-1-144-15,-1 1 144 0,-5 2 0 0,0-2 0 16,-1 2 0-16,0-3 0 16,-1 4-768-16,-1-4-64 0,3 3 0 0,-2-2-11312 0</inkml:trace>
  <inkml:trace contextRef="#ctx0" brushRef="#br0" timeOffset="80383.67">5145 17740 4607 0,'0'4'400'0,"2"2"-400"0,-1-4 0 0,-1 2 0 15,1-1 1872-15,0 3 304 0,2 5 48 0,-1 7 16 16,2 7 144-16,-2 0 48 0,1 1 0 0,-2-4 0 16,-1-2-720-16,0-2-144 0,-1 1-32 0,-2-4 0 15,1-2-912-15,-1 0-192 0,1-1-48 0,1-4 0 16,-1-2-384-16,2-4 0 0,2 1 0 0,0-6 0 16,1 1 0-16,0-4-144 0,1-1 144 0,-1 1-208 15,0-1-80-15,2-6-16 0,3 0 0 0,-2-4 0 16,-6 17 304-16,0 0 0 0,0 0 0 0,33-62 0 15,-33 62 0-15,0 0 0 0,0 0 0 0,0 0 0 16,0 0 128-16,0 0 128 0,41-47 16 0,-39 44 16 0,2 6 416 16,-3-2 96-16,1 4 16 0,-1 1 0 0,-1 4-144 0,-1-3-32 15,1 5 0-15,0-3 0 0,0 4-304 16,0-3-64-16,0 2-16 0,2 0 0 0,2-2-256 16,0-3 0-16,2 0 0 0,0-1 0 0,1-1 0 15,1-4 0-15,-1 2 0 0,1-3 0 0,0 0 0 0,1 0-224 16,0-4 32-16,0 2 16 0,-1-1-16 0,1 2 0 15,-2-2 0-15,0 1 0 0,1 1 192 0,-2 1 0 16,-1 0 0-16,0 0-128 0,-1 0 128 0,-2 0 0 16,1 0 0-16,-2-3 0 0,1 3 304 0,-1 0-16 15,1 0 0-15,0 0 0 0,1 0-48 0,-1 0-16 16,1-2 0-16,0 1 0 0,1-2-224 0,1 1 0 0,0 0 0 0,0-3 0 16,1 4 0-16,0-3 0 0,-1-1 0 0,1 2 0 15,-1 0 0-15,-1 2 0 0,1-4 0 16,0 1 0-16,-1 1 0 0,-1-1 0 0,1-1 0 0,-2 1 0 15,1-2 0-15,-2 0 0 0,0 2 0 0,-1-2 0 16,2 0 0-16,-4 0 0 0,1 2 0 0,0-1 0 16,0 1 0-16,-2 1 0 0,1 0 0 0,-2 2 0 15,0 1 0-15,-1 0 0 0,2 1 0 0,-2 2 0 16,0 3 0-16,1 0 224 0,2 0-32 0,-1 4-16 16,1 2 416-16,2 5 96 0,0-4 16 0,2 4 0 15,1-3-176-15,2 1-16 0,1 1-16 0,2-4 0 16,4 2-352-16,0-5-144 0,3-3 128 0,1-6-128 15,0 0-192-15,-16 0-128 0</inkml:trace>
  <inkml:trace contextRef="#ctx0" brushRef="#br0" timeOffset="81434.7">6592 17870 12895 0,'-7'6'1152'0,"0"-3"-928"16,7-2-224-16,0-1 0 0,0 2 1440 0,-2 2 240 15,-2 6 48-15,-2 7 16 0,1 7-176 0,3 4-32 16,2 3-16-16,2 1 0 0,3-1-816 0,1 1-176 0,-1-1-16 0,1-1-16 15,-1 1-144-15,-1 0-32 16,-1 1 0-16,-2-4 0 0,0-3-320 0,-1-5 0 0,1-4 0 0,0-4 0 31,-1-6-1088-31,0 1-304 0,-1-6-48 0,-1-2-5856 0,-2-3-1184 0</inkml:trace>
  <inkml:trace contextRef="#ctx0" brushRef="#br0" timeOffset="81659.07">6484 18022 911 0,'3'-20'0'0,"-1"2"0"0,0 14 0 0,-1 1 0 15,1 0 1248-15,5-12 160 0,-7 15 48 0,28-73 0 0,-5 19 224 0,5 0 48 16,-28 54 16-16,52-73 0 16,-52 73-48-16,53-38-16 0,-53 38 0 0,54-16 0 15,-54 16-144-15,55 0-16 0,-29 4-16 0,-3-1 0 16,-3 4-352-16,-5 3-80 0,-4 1-16 0,-6 2 0 16,-3 2-32-16,-4 2 0 0,-3 4 0 0,-4 2 0 0,-1-4 16 0,-3 0 0 15,-5 0 0-15,1-3 0 16,1 0-640-16,-1-6-128 0,-2 1-16 0,2-1-16 0,1-4-240 15,1-2 0-15,0-2 0 16,3-2 0-16,2-5-1136 0,1-1-112 0,3-2-32 16,3-1-8560-16,2-4-1712 0</inkml:trace>
  <inkml:trace contextRef="#ctx0" brushRef="#br0" timeOffset="81978.64">7030 17743 13823 0,'-4'13'608'0,"2"-9"128"0,-1 1-592 0,2-2-144 0,0 0 0 0,-1-3 0 16,1 1 1600-16,-1 2 272 0,-2 0 64 0,-2 4 16 15,0-1-496-15,-1 0-112 0,1 1 0 0,0 2-16 0,1 1-592 0,-1 2-112 16,1 1-32-16,0-1 0 16,3 4-464-16,-1 0-128 0,2-1 0 0,1-1 0 0,1-2 0 0,2 2 0 15,0-2 0-15,3-1 128 16,1-1 320-16,0-4 80 0,2 2 16 0,-1-5 0 15,2 0 48-15,1-3 16 0,1 0 0 0,-3-4 0 16,1 2-368-16,1-5-80 0,1 0-16 0,-4-2 0 16,0-1-144-16,-3-2 0 0,-4 2 144 15,-1-5-144-15,-3 2 0 0,0-3 0 0,-2-3 0 16,-3 3 0-16,0-3 0 0,-1 3 0 0,-1 0 0 16,1-2-128-16,0 2-1312 15,0-3-256-15</inkml:trace>
  <inkml:trace contextRef="#ctx0" brushRef="#br0" timeOffset="82244.69">7126 17427 911 0,'-2'-2'0'0,"-1"-2"0"0,1 2 0 0,2 0 0 0,0 0 2512 0,1 2 432 16,-1 2 64-16,1 0 32 0,2 2-1040 0,0 3-208 0,4 6-32 0,-1 8-16 15,1 5 160-15,1 5 16 0,0 3 16 0,0 0 0 16,-1 3-528-16,-1 4-128 0,-1 1 0 0,0 1-16 16,-1-2-752-16,-2-2-160 0,2-4-32 0,1-4 0 31,0-2-912-31,0-7-192 0,1-3-48 0,-1-6-12032 0</inkml:trace>
  <inkml:trace contextRef="#ctx0" brushRef="#br0" timeOffset="82545.72">7340 17772 18431 0,'-5'13'816'0,"3"-7"160"0,-2 0-784 0,2 0-192 0,0-2 0 0,2 0 0 0,-1 0 1728 0,0 4 288 15,1 7 64-15,-1 1 16 0,2 0-1088 0,1 0-224 16,1-1-32-16,2-3-16 0,2-2-384 0,1-4-80 16,1-2-16-16,0-2 0 0,1-4-256 0,-1-1 0 15,1 0-208-15,-2-3 80 16,-8 6-560-16,0 0-96 0,0 0-32 0,0 0 0 0,0 0 432 0,46-57 64 16,-42 48 32-16,-2 2 0 0,2-2 656 0,-2 3 128 15,0 5 16-15,-1-2 16 0,-1 3 640 0,0 3 128 0,0 0 32 0,0 3 0 16,-1 3-192-16,-1 1-48 15,1 6 0-15,-1 4 0 0,-2 5-448 0,0 1-112 16,-1 2-16-16,-1 5 0 0,-4 2-512 0,0 0 0 16,2-3 0-16,-2-4-11120 15,4-3-2208-15</inkml:trace>
  <inkml:trace contextRef="#ctx0" brushRef="#br0" timeOffset="83237.94">7792 17815 15663 0,'-14'4'1392'0,"3"-1"-1120"0,3-2-272 0,5 1 0 16,0-2 1280-16,-3 2 192 0,-8 3 32 0,-5-2 16 15,-7 6-176-15,2-2-48 0,3 2 0 0,6-2 0 0,4 0-768 16,4-1-144-16,4 0-48 0,3 0 0 15,4-2-336-15,1 1 0 0,4-1 0 0,-1-2 0 16,1-1 0-16,1 2 0 0,2-3 0 0,-2 0-192 16,0 0-320-16,-3 0-80 0,1-3-16 0,-3 2 0 15,0 1 80 1,-3-5 16-16,1 1 0 0,-3 1 0 0,0-4 336 0,-2 4 176 0,1-2-160 0,-1 4 160 0,0-2 0 0,0 1 0 16,1 2 0-16,-2 0 0 15,2 2 496-15,0 4 192 0,1 2 32 0,1 3 16 16,1 5 288-16,2 4 64 0,1 2 16 0,1 5 0 15,4 5-240-15,-1-3-48 0,0 2-16 0,-3-2 0 0,0-1-224 0,-2-3-64 16,-2 4 0-16,-2-1 0 0,-1 1 0 0,-4 2 0 16,0-2 0-16,-2-1 0 0,-3-2-64 0,1-4-32 15,-1-2 0-15,-4-2 0 0,1-2-272 0,-2-3-144 16,4-7 160-16,-1-4-160 0,-2-2 0 0,0-8 0 16,3-2 0-16,0-6 0 15,1-5-912-15,-1-5-176 0,2-3-48 16,3-8-9232-16,1-5-1840 0</inkml:trace>
  <inkml:trace contextRef="#ctx0" brushRef="#br0" timeOffset="83851.5">8030 17866 13823 0,'-17'8'1216'0,"9"-6"-960"0,0-2-256 0,0 0 0 16,3 0 1872-16,2 0 336 0,-2 0 64 0,-4-4 16 16,-5 2-576-16,0-2-112 0,-2 2-32 0,3-1 0 15,5 2-1072-15,0 1-224 0,3 1-32 0,4 2-16 16,0 0 32-16,2 2 16 0,1 2 0 0,1-3 0 0,1 5-48 0,-1-3-16 16,2 4 0-16,-1-1 0 0,0 1 320 0,-1-2 64 15,2 0 16-15,0 1 0 0,0 0-160 0,0-2-16 16,0-1-16-16,-1-3 0 0,0 1-288 0,-2-1-128 15,2-1 128-15,-2-2-128 0,1 0 0 0,-1 0 0 16,-1-2 0-16,1-1 0 16,-1 2-416-16,0-5-160 0,0 0-48 0,2-1 0 15,-1 1-1104-15,1-2-240 0,0-2-32 0,0 2-16 16,1-3-464-16,-1 1-80 0,2 0-32 0,-1 0 0 16,2 2 336-16,-1-2 64 0,0 4 16 0,1-4 0 0,-1 4 1504 0,0-1 304 15,0 4 64-15,-1-2 16 0,0 4 1264 0,-1-2 256 16,0 6 48-16,-1-3 16 0,1 3 688 0,-1 0 144 15,2 0 32-15,-2 4 0 0,3-1-256 0,0 1-48 16,0 4-16-16,-1-4 0 0,-3-1-816 0,2 1-176 0,0 2-16 16,2 4-16-16,0 3-176 0,0 3-48 15,-1 0 0-15,-2-3 0 0,1 0-144 0,-1-1-48 0,1-4 0 0,-2-3 0 16,1-1-208-16,0-1-64 0,0-4 0 0,1-2 0 0,-1 0-128 16,1-2 0-16,-1-2 0 0,2-1 0 15,-2 1 0-15,2-4 0 0,0-2 0 16,1-4 0-16,0-2 0 0,-5 16 0 0,0 0 0 0,21-49 0 15,-21 49 0-15,0 0 0 0,0 0 0 0,38-54 0 16,-29 47 0-16,-1 3 0 0,1 4 224 16,-2 2-64-16,-1 3 576 0,1 4 112 0,-2 4 32 0,-2-3 0 15,1 2-112-15,0 2 0 0,-1 7-16 0,1 1 0 16,0 0-416-16,-2-2-80 0,3 1 0 0,1-1-16 16,2-5-240-16,-2-2 0 0,3-7 0 0,-2 1-11648 15,1-5-2432-15</inkml:trace>
  <inkml:trace contextRef="#ctx0" brushRef="#br0" timeOffset="90149.54">9329 17855 8287 0,'-4'-1'736'0,"0"-3"-592"15,4 4-144-15,0 0 0 0,-1 1 784 0,-2-1 128 16,-2-1 32-16,-3 1 0 0,-5 0 496 0,-1 4 96 16,-2 2 32-16,2 1 0 0,2 5-176 0,2-1-48 15,2 4 0-15,1-2 0 0,1 4-304 0,1 1-64 16,1 3-16-16,2-1 0 0,3-2-352 0,1-2-80 15,3-1-16-15,3 1 0 0,1-4-512 0,5-2 0 16,1 0-192-16,1-6-7888 16,1 1-1584-16</inkml:trace>
  <inkml:trace contextRef="#ctx0" brushRef="#br0" timeOffset="90462.24">9672 17829 15663 0,'-10'-2'688'0,"5"0"144"0,-1 0-656 0,1 1-176 0,2 1 0 0,-1-3 0 15,-1 3 1200-15,-5-2 208 0,-5 2 32 0,-3 2 16 16,-3 4 128-16,1 4 16 0,1 3 16 0,3 0 0 16,4 5-464-16,2-2-112 0,1 3-16 0,4 0 0 15,4 0-288-15,2-3-64 0,4-3-16 0,3 0 0 16,3-1-272-16,2-6-48 0,5 0-16 0,-1-2 0 15,3-2-320-15,-2-2 0 0,-18 0 0 0,0 0 0 16,56-3 0-16,-56 3 0 0,0 0 0 0,0 0-128 16,0 0-480-16,0 0-96 0,55-41 0 0,-52 29-16 15,0 2-672-15,-2-3-128 0,0-2-16 0,-1 3-16 16,1 1-240-16,-1-1-32 0,-1 2-16 0,0-1-4624 16,0 1-912-16</inkml:trace>
  <inkml:trace contextRef="#ctx0" brushRef="#br0" timeOffset="91129.09">9740 17803 1839 0,'3'0'160'0,"-1"1"-160"16,1 2 0-16,-2-3 0 0,1 2 1616 0,2 0 304 16,2 2 48-16,4 6 16 0,3 0 592 0,1 5 128 15,-1 2 32-15,-1-1 0 0,-1 2-528 0,-1 2-96 16,-2-2-32-16,-1 1 0 0,-2-2 176 0,0 2 48 16,-1-5 0-16,-1-1 0 15,0 3-2304-15,-1-3-256 0,0 0-160 0,-2-5-32 0,1-1 448 0,-1-4 176 0,1-1-16 0,-1-4 0 16,1 0-160-16,-1-2 0 0,0-2 0 0,0-3 128 15,1 2-128-15,1-3 0 0,-1-5 0 0,0-1 0 16,0 1 0-16,1-2-144 0,0-2 144 0,-1-2 0 16,2 2 0-16,1 3-128 0,-1-1 128 0,1 3 0 15,1 4 0-15,1 0 0 0,0 0 0 0,0 4 0 16,2 0 0-16,-1 1-128 0,2 3 128 0,-2 0 0 16,1 4 0-16,-1 0 0 0,-1 3 0 0,2 1 0 0,0 1 0 15,0 4 0-15,-1 3 0 0,1-2 0 0,-2 1 0 0,0 0 176 16,2 6-48-16,-1-4-128 15,-2 1 336-15,0-5-32 0,-1 1-16 0,0 3 0 0,0-1-80 0,-1 0-16 16,-1-1 0-16,1-6 0 0,-2 2-192 16,0-3 128-16,0 0-128 0,-1-2 0 15,2-2 0-15,-2-2 0 0,1 0 0 0,-1 0 0 16,1 0 0-16,-1-2 0 0,1-2 0 0,-1-2 0 0,0 0 0 0,1 0 0 16,1 0 0-16,-1-1 0 0,1 1 0 0,1-1 0 0,1-2 0 0,1-1 0 15,0 0 0-15,1-1 0 16,0 4 0-16,0 1 0 0,1-4 0 0,2 4 0 15,0-1 0-15,1 1 0 0,-2 2 0 0,1-2 0 16,0 4 0-16,1-4 0 0,-3 2 0 0,0 0 0 16,1 2 0-16,-1-2 0 0,1 2 0 0,-1-2 0 15,0-1 0-15,0 4 0 0,-1-2 0 0,-1-1 0 16,0 2 0-16,0-2 0 0,0 2 0 0,-2-2 0 16,1 0 0-16,0 2 0 0,-2-2 0 0,1-1-128 0,-1 2 128 0,-1-1 0 15,1-2 0-15,-2-1 0 0,1 1 0 0,-1-1 0 16,0 1 0-16,0-1 128 0,-1-1-128 15,-2 0 144-15,-1 2-144 0,1 0 0 0,-2 0 144 0,0 1-144 16,-1 4 128-16,0 1-128 0,-2 0 128 0,-1 3-128 16,2 1 384-16,-2 2 0 0,2 3 0 0,1 1 0 15,1 2 0-15,0 4 16 0,2-1 0 0,2 1 0 16,1 1-32-16,1 1-16 0,2-1 0 0,1 0 0 16,-1-3-160-16,5 1-16 0,0 1-16 0,3 0 0 15,2-4-160-15,-2-2 0 0,1-2 0 0,1-3 0 16,-1-2 0-16,0 0 0 0,3-3-144 0,-15 0-11888 15,0 0-2384-15</inkml:trace>
  <inkml:trace contextRef="#ctx0" brushRef="#br0" timeOffset="91383.72">10621 17813 14735 0,'-6'-4'1312'0,"-1"2"-1056"15,5-1-256-15,1 2 0 0,2 1 2464 0,-4 0 432 16,-3-4 96-16,-4-1 16 0,-2 2-1408 0,0-1-256 16,2 4-64-16,1 4-16 0,3-1 32 0,3 6 16 15,3-1 0-15,2 3 0 0,0 0-368 0,3 1-80 16,1 3-16-16,0 1 0 0,3-2-304 0,0 1-64 16,-1-2-16-16,1 2 0 0,1-1-240 0,-3-2-48 15,-2-1-16-15,-3-1 0 0,-2 0-160 0,-4 0 0 16,-4-2 0-16,-1-4 0 0,-4 2 0 0,-3-6 0 0,-2 0 0 0,-5-2-11856 15,1 1-2416-15</inkml:trace>
  <inkml:trace contextRef="#ctx0" brushRef="#br0" timeOffset="91807.81">10889 17883 11967 0,'0'12'1072'0,"0"-2"-864"16,0-2-208-16,0 0 0 0,1 0 1040 0,1 8 176 0,-1 14 16 0,1 19 16 15,1 10 368-15,-2 4 80 0,-1-6 16 0,-3-8 0 16,1-8-880-16,-3-9-192 0,0-6-16 0,-1-5-16 31,-1-4-1136-31,-1-4-240 0,1-5-32 0,-2-4-6064 0,0-4-1216 0</inkml:trace>
  <inkml:trace contextRef="#ctx0" brushRef="#br0" timeOffset="92000.5">10863 18028 911 0,'10'-34'0'0,"-5"14"0"0,1 1 0 0,0 4 0 15,-1 8 1232-15,-1-2 176 0,2 2 16 0,-6 7 16 16,0 0 224-16,48-66 32 0,-48 66 16 0,0 0 0 16,57-44 416-16,-57 44 96 0,0 0 16 0,0 0 0 15,63 4-160-15,-50 4-32 0,-1 1 0 0,-3 1 0 16,-3 2-448-16,-4-2-80 0,-3 2-32 0,-4 1 0 0,-3 0-272 0,-5-3-64 16,-2 3-16-16,0-5 0 0,1 2-576 0,-2-4-112 15,-3 1-32-15,2-4 0 16,1 1-800-16,1-2-144 0,1 1-48 0,2-2-10528 15,3 2-2112-15</inkml:trace>
  <inkml:trace contextRef="#ctx0" brushRef="#br0" timeOffset="92510.63">11382 17876 6447 0,'-8'0'576'0,"3"0"-576"0,-1-2 0 0,-1 0 0 15,4 0 1792-15,2 2 240 0,-2-3 48 16,-4 0 16-16,-4-3 192 0,-4-2 32 0,-4 2 16 0,2 0 0 16,1 3-928-16,1 3-192 0,1 3-48 0,3 3 0 15,1 0-512-15,2 2-96 0,1 4-32 0,2-2 0 16,3 0-64-16,1 1-16 0,2 1 0 0,1-1 0 0,1 0 16 0,2-3 0 16,2 2 0-16,2 1 0 15,0-5-224-15,2 1-48 0,2 2-16 0,1-5 0 16,0 2-176-16,-1-6 0 0,0 4 0 0,-2-7 0 15,-4 2 0-15,2-1 0 0,-1-6 0 0,0-1 0 16,-2 0-624 0,-1-4 0-16,0 1 0 0,-1-1 0 0,-1 1-224 15,1 1-48-15,1-4-16 0,0 3 0 0,0-2 192 0,0 3 32 16,-1 0 16-16,0 5 0 0,-1 0 496 0,1 1 176 0,-2 3 0 0,-1 2-144 16,2 2 272-16,-2 3 48 0,0 1 16 0,1 0 0 0,-1 4 528 15,0-3 112-15,1 4 32 0,0-3 0 0,0 4-320 0,-1-2-64 16,1 1-16-16,0 0 0 0,1-2-80 15,-1 0 0-15,1-2-16 0,0 2 0 0,2-6-240 0,0 0-128 16,1 1 128-16,-1-3-128 0,1-1 0 0,1-1 0 16,0-3 0-16,1-1 0 0,-1-1 0 0,0-2 0 15,2 0 0-15,-2 0 0 0,0 2 0 0,1-3 0 0,-8 9 0 16,0 0-128-16,0 0 128 0,0 0 0 16,0 0 0-16,55-28 0 0,-49 30 0 0,-4 2 0 0,1 5 0 15,-2-2-128-15,-1 3-16 0,-2 2 0 0,-1 3 0 0,-1 1 0 31,2-2-528-31,2 1-96 0,2-5-32 0,5 0-7696 16,1 1-1536-16</inkml:trace>
  <inkml:trace contextRef="#ctx0" brushRef="#br0" timeOffset="92929.57">11846 17921 3679 0,'-8'-8'320'0,"0"2"-320"0,2 0 0 0,2 3 0 15,2 0 2432-15,-1 3 432 0,0-3 80 0,-4 1 0 16,-1-2-192-16,-6 0-32 0,0 4-16 0,1 1 0 16,1 6-912-16,2 1-176 0,2 1-32 0,3 1-16 15,0 2-480-15,4-2-112 0,0 3-16 0,2-4 0 16,0 4-576-16,3-6-112 16,0 2-16-16,-2-3-16 0,2 0-240 0,0-2 144 0,6 0-144 0,3-2 128 0,2 1-128 0,0-3 0 15,-15 0 0-15,0 0 0 0,0 0 0 0,0 0 0 16,59-35 0-16,-59 35 0 15,0 0-432-15,25-57-16 0,-25 57 0 0,11-44 0 16,-11 44-416-16,9-52-96 0,-7 24 0 0,-1 0-16 16,1 0 208-16,-2-1 32 0,0-4 16 15,1 1 0-15,-1-1 464 0,-1 2 112 0,2-3 16 0,1 2 0 0,2-3 128 0,0 7 0 0,-4 28 128 0,11-44-128 16,-11 44 320-16,0 0-16 16,0 0 0-16,0 0 0 0,0 0 464 0,0 0 80 15,11 3 32-15,-11 15 0 0,0 1 256 0,0 7 48 16,1 6 16-16,-1 3 0 0,1 3-576 0,1 2-112 15,-2 2-32-15,0 1 0 0,0-1-336 0,0-4-144 0,0-1 128 16,1-1-128-16,0-2 0 0,-1-2 0 0,0-6 0 0,3-5 0 31,-1-1-976-31,1-6-176 0,0-4-48 0,0-2-8928 0,1-6-1792 16</inkml:trace>
  <inkml:trace contextRef="#ctx0" brushRef="#br0" timeOffset="93089.64">12064 17804 2751 0,'2'-1'256'0,"0"1"-256"0,-1 1 0 0,-1 2 0 0,0-1 2608 0,1 0 464 16,0 2 112-16,2 4 16 16,-1 4 160-16,-1 3 32 0,1 1 16 0,-1 0 0 15,-1 3-1264-15,1-3-256 0,-1-3-48 0,1 0-16 16,1-1-1088-16,0-3-224 0,-1-4-32 0,2 0-16 16,-1-5-2000-16,-1 0-416 0</inkml:trace>
  <inkml:trace contextRef="#ctx0" brushRef="#br0" timeOffset="93457.81">12098 17679 911 0,'-5'0'0'0,"3"0"0"0,0 0 0 0,0-2 0 0,1 2 1680 0,1 0 256 0,1 0 48 0,-1 2 16 0,2-2-304 0,-1 2-64 16,2 3-16-16,2-2 0 0,2 4-1040 0,-1 2-192 15,2 1-64-15,2 5 0 0,-1-1-320 0,1 2 0 0,-1 2 0 16,-1 1-128-16,0-1 128 0,-2 2 0 0,-1-1 0 15,-2-1 0-15,0 2 448 0,-2-1 192 0,2-3 16 0,-3 0 16 16,1-1 128-16,-1-2 32 0,0 0 0 16,0-3 0-16,1-2-320 0,-1-4-64 0,3 0-16 15,-2-2 0-15,3-4-160 0,-2-2-16 0,2-2-16 16,-1-4 0-16,-3 10-240 0,0 0 0 0,0 0 0 0,26-55 0 16,-26 55 0-16,0 0-256 0,30-55 16 0,-30 55 16 15,0 0 224-15,36-47-192 0,-36 47 192 0,0 0-192 16,0 0 608-16,48-32 128 0,-40 30 32 0,-3 2 0 15,-1 4 768-15,0 2 176 0,-3 2 16 0,-1 2 16 16,0 1-416-16,0 1-96 0,2 2-16 0,-2-2 0 16,2 2-512-16,1-3-96 0,-1-1-32 15,1 0 0-15,0-1-880 0,3 6-176 0,1-5-32 16,0 0-9024-16,0-1-1792 0</inkml:trace>
  <inkml:trace contextRef="#ctx0" brushRef="#br0" timeOffset="93735.48">12539 17841 17503 0,'-3'-6'768'0,"2"0"176"0,1 2-752 0,0 1-192 15,0 0 0-15,0 3 0 0,1 0 1040 0,-1 0 176 16,3 3 48-16,-1-2 0 0,2 4 272 0,0 5 64 16,-1 0 16-16,1 6 0 0,1 0-544 0,0 5-112 0,-1 2-32 0,-1 5 0 15,2 0-560-15,-2 2-112 16,0 3-32-16,-1-3 0 0,-1-2 256 0,-4 1 48 15,1-2 16-15,-4-1 0 0,-3-2 64 0,-3 5 16 16,-2 6 0-16,-2-9 0 0,-1-7-96 0,-2-4-16 16,-1-5 0-16,1-4 0 0,1-2-208 0,0-4-48 0,0-4-16 15,4-6 0-15,1 0-112 0,3-4 0 0,4 0-128 0,4-5 192 16,3-3-192-16,-1 22 0 0,12-49 0 0,-12 49 0 16,0 0-224-16,41-67-32 0,-41 67-16 0,0 0 0 15,62-61-896-15,-62 61-176 16,44-43-48-16,-44 43-14240 0</inkml:trace>
  <inkml:trace contextRef="#ctx0" brushRef="#br0" timeOffset="94138.97">13443 17466 7359 0,'2'12'656'0,"-1"-6"-528"0,0 0-128 0,1 2 0 16,-1 0 640-16,0-1 112 0,2 5 16 0,0 6 0 16,4 15 816-16,1 14 160 0,2 11 48 0,-1 1 0 15,-2-6-320-15,-1-5-48 0,-2-1-16 0,-4-6 0 16,0-6-528-16,-2-3-112 0,-2-7-32 0,-1-3 0 31,0-6-1328-31,-2-4-272 0</inkml:trace>
  <inkml:trace contextRef="#ctx0" brushRef="#br0" timeOffset="94476.82">13346 17914 9215 0,'1'-2'400'0,"1"1"96"0,0-3-496 0,1 4 0 0,0-2 0 0,1 2 0 0,1-4 1312 0,5 1 160 15,-10 3 48-15,0 0 0 0,70-22 752 0,-70 22 160 16,62-12 16-16,-62 12 16 0,66-10-672 0,-66 10-128 16,65-10-16-16,-65 10-16 0,56-6-560 0,-56 6-112 15,0 0-32-15,51-5 0 0,-43 7-448 0,-3 1-96 16,-2 0 0-16,-5 1-16 0,-1 5-208 0,-2 1-32 16,-1 0-128-16,-3 1 192 0,0 2-192 0,1 0 144 15,-2 3-144-15,1-1 128 0,2 1-128 0,-1 1 0 16,4 2 0-16,2-1 0 0,1-2 0 0,1-1 0 15,3-1 0-15,1-2 0 0,2 0 0 0,1-4 0 16,-1-3 0-16,1-2 128 0,3 4 240 0,-1-7 32 16,1-4 16-16,-2 1 0 0,1 0-112 0,-2-3-32 15,-1-3 0-15,-1-1 0 0,-1-2 48 0,-3-2 0 0,-1-1 0 16,0-1 0-16,-1-2-176 0,-1-1-16 0,-2 2-128 16,0-2 192-1,1 1-960-15,-4 4-208 0,2 2-48 0,0-1-15232 0</inkml:trace>
  <inkml:trace contextRef="#ctx0" brushRef="#br0" timeOffset="94999.68">14575 17930 13823 0,'-2'-6'608'0,"1"3"128"0,-2-1-592 0,2-1-144 16,0 4 0-16,1 1 0 0,-2-3 576 0,0 2 96 0,-2-1 16 0,-1 2 0 15,-1 0 96-15,-1 6 32 16,0 1 0-16,-1 4 0 0,0 5-48 0,0 0 0 16,0 0 0-16,2 3 0 0,1 0-304 0,0-3-64 0,1 0-16 0,3 0 0 15,0-1-192-15,1-5-64 0,2 2 0 0,1-6 0 16,2 1-128-16,1-3 128 0,2 1-128 0,0-5 128 15,2 0-128-15,1-2 0 0,0-2-192 0,-11 4 192 16,0 0-304-16,0 0 64 0,50-37 16 0,-50 37 0 16,0 0 224-16,0 0 0 0,46-48 0 0,-46 48 0 0,0 0 288 0,0 0 48 15,0 0 16-15,0 0 0 16,0 0 656-16,0 0 128 0,0 0 16 0,0 0 16 0,0 0 240 0,0 0 32 16,55 10 16-16,-50 3 0 15,0 4-688-15,0 0-144 0,2 1-32 0,2-1 0 16,0 2-832-16,1-4-160 0,1-2-48 15,4-3-15024-15</inkml:trace>
  <inkml:trace contextRef="#ctx0" brushRef="#br0" timeOffset="95748.99">15724 17667 10127 0,'-2'0'896'0,"-1"0"-704"16,2 0-192-16,1 0 0 0,0 0 1040 0,0 0 176 15,-1 0 48-15,-1 0 0 0,2 1 48 0,0 4 16 0,2 5 0 0,-1 0 0 16,1 5-224-16,1 2-32 15,-1 5-16-15,1 3 0 0,0 2 128 0,-1 1 32 0,-2 0 0 0,-2-1 0 16,1-1-496-16,-3-1-80 16,2-3-32-16,-2-2 0 0,-1-3-416 0,0-3-64 15,0-2-128-15,0-4 176 0,3-2-176 0,-2-1 0 16,2-4 0-16,1-1 0 0,-1-1-224 0,2-2-32 16,3 0 0-16,-1-2 0 15,2 0-128-15,2 0-16 0,2 1-16 0,2 0 0 0,-1-2 160 0,3 4 48 0,-12 2 0 16,0 0 0-16,0 0 208 0,0 0 0 0,66 3 0 0,-51 2-144 15,1 2 512-15,0-1 96 0,0 4 32 0,-1-4 0 16,-1 1 976-16,-2 2 192 0,2-3 32 0,-4 2 16 31,-3 0-1712-31,-1-2-352 0,-4 2-64 0,-6 0-16 0,-2 1 896 0,-3-4 176 16,-1 1 48-16,-4-1 0 0,-4 1-144 0,-3-2-32 0,-3 0 0 0,-2-2 0 16,2-2-368-16,-1-2-144 0,1 1 0 0,2-2 144 15,1-3-464-15,3 0-112 16,2-1-16-16,2-2 0 0,4-1-1584 0,3 1-320 15,2-3-64-15,3-1-11200 0</inkml:trace>
  <inkml:trace contextRef="#ctx0" brushRef="#br0" timeOffset="95919.75">16053 17901 12895 0,'-1'10'576'0,"-1"-4"112"0,1 0-560 0,1-2-128 16,0-1 0-16,0 2 0 0,1-1 1600 0,-1 6 304 15,0 5 48-15,0 5 16 0,0 2-400 0,0-4-80 16,-1 1-16-16,0-8 0 0,0 0-928 0,-1-3-192 16,2-3-32-16,-1-2-11872 0</inkml:trace>
  <inkml:trace contextRef="#ctx0" brushRef="#br0" timeOffset="96052.97">16069 17715 5407 0,'-2'-7'0'0,"-1"2"224"0,1 1-64 0,0 1 16 0,1 0-176 0,1 3 0 0,-1-4 0 0,0 1 0 31,-2-4-352-31,1 1-96 0,0-2-32 0,2 1 0 0,-2 4 480 0</inkml:trace>
  <inkml:trace contextRef="#ctx0" brushRef="#br0" timeOffset="96284.18">16350 17506 16991 0,'-3'3'368'0,"1"-3"80"0,-1 0 0 0,2 0 48 0,0 0-496 0,1 0 0 0,0 4 0 0,-1-2 0 0,1 4 2496 0,-2 8 416 16,2 1 80-16,0 7 16 0,2 4-1216 0,-1 2-224 15,0 3-48-15,0 1-16 0,0 3-704 0,-1 1-144 16,0 2-16-16,-2 2-16 0,0-6-416 0,-2 1-80 15,-1-2 0-15,0-4-128 16,0-2-272-16,-1-5-176 0,1-3-16 0,-1-3-9888 16,1-4-1968-16</inkml:trace>
  <inkml:trace contextRef="#ctx0" brushRef="#br0" timeOffset="96445.51">16207 17879 16575 0,'2'0'736'0,"-1"-3"160"0,3 3-720 0,-1-2-176 0,1 2 0 0,0 0 0 16,2-2 640-16,6 2 80 0,-12 0 32 0,0 0 0 16,81-8-240-16,-81 8-32 0,68-6-16 0,-68 6 0 31,69-4-1168-31,-69 4-256 0,70-3-32 0,-70 3-7328 0</inkml:trace>
  <inkml:trace contextRef="#ctx0" brushRef="#br0" timeOffset="96659.11">16768 17864 4607 0,'0'0'400'0,"-2"0"-400"0,2 0 0 0,2 0 0 15,-5 0 1584-15,-1-3 224 0,-4 2 48 0,-6 1 16 0,-3-4 752 0,-3 3 128 16,-3 0 48-16,-1 1 0 16,2 1-496-16,2 0-112 0,2 3-16 0,1 0 0 15,6-2-576-15,3 2-112 0,3 0-16 0,2 1-16 0,4 1-784 0,2 1-160 0,1-1-16 0,-1 1-16 16,4 1-224-16,-3 2-32 16,3 0-16-16,-1 2 0 0,0 1 224 0,-1-2 32 0,-3 0 16 0,-2 1 0 15,-2-2-160-15,-4 0-48 16,-2-1 0-16,-2-2 0 0,-2 2-272 0,-1-3 128 15,-4-2-128-15,0-4 0 0,2 2 0 0,0-4-144 16,1-2-16-16,1-2 0 16,2-3-1504-16,2-3-320 0</inkml:trace>
  <inkml:trace contextRef="#ctx0" brushRef="#br0" timeOffset="97159.1">17014 17433 14735 0,'-3'3'1312'0,"1"1"-1056"16,1-1-256-16,1 0 0 0,0 0 688 0,-2 4 80 16,-1 9 0-16,-1 8 16 0,-1 11-208 0,0 10-32 0,1 2-16 0,2 1 0 15,-2-1-224-15,0 0-48 16,1-5-16-16,-2-5 0 0,1 1-112 0,-1-7 0 15,-1-2-128-15,0-3 192 16,0-7-1024-16,-1 0-224 0,-1-4-32 0,1-5-7040 0</inkml:trace>
  <inkml:trace contextRef="#ctx0" brushRef="#br0" timeOffset="97568.94">16904 17778 7359 0,'0'0'656'0,"1"0"-528"0,0 0-128 0,2 0 0 16,-1 0 1600-16,1 3 304 0,3-3 48 0,2 4 16 0,6-1-448 0,2 6-96 15,4-2-16-15,1 4 0 0,1 2-160 0,-1 0-32 0,0 2-16 0,-2-1 0 16,-2-1-304-16,-2 2-48 16,-3-1-16-16,-1 1 0 0,-2-2-464 0,-2 0-112 0,0-2 0 0,-5-1-16 15,1-3-240-15,-5 2 144 16,1-3-144-16,-1 0 128 0,-2-2-128 0,1-2 0 15,0 0 0-15,-2 0 0 0,1-4 0 0,0 0 0 16,2-3 0-16,-1 2-176 16,3-3-336-16,-1-2-80 0,2-1-16 0,1 0 0 15,0-1 0-15,2-3 0 0,1 1 0 0,0 0 0 0,3-2 336 0,1 3 64 0,-9 11 16 0,0 0 0 16,0 0 192-16,47-40 0 16,-47 40 0-16,0 0 0 0,0 0 0 0,0 0 320 15,62-18-64-15,-50 19 0 0,3 1 688 0,0 5 128 16,1-1 16-16,-2 0 16 0,0 4-192 0,1-1-32 15,0 0-16-15,-4 4 0 0,-2-3-304 0,-4 2-64 16,0 0-16-16,-5 5 0 0,-1-5-192 0,-2 1-32 16,-2 0-16-16,-1-3 0 0,-1 0-240 0,-1-2 128 0,1-2-128 0,0-4 0 31,3-2-1216-31,-1-4-320 0,2-2-80 0,-1-2-11568 0</inkml:trace>
  <inkml:trace contextRef="#ctx0" brushRef="#br0" timeOffset="97724.3">17350 17718 5583 0,'0'-10'0'0,"-1"4"224"0,1 1-64 0,0 1 32 0,0 2-192 0,0 0 0 0,0 2 0 0,0-3 0 16,0-2 1920-16,1 1 336 0,0 0 80 0,1 2 16 15,1-2-1328-15,0 4-272 0,2 0-48 0,0 0-16 16,2 4-1808-16,2 0-352 0,1 0-80 0,2 3-16 0,0 0 1248 0,-1 2 320 16,1-2 0-16,-3 2 0 0</inkml:trace>
  <inkml:trace contextRef="#ctx0" brushRef="#br0" timeOffset="97988.98">17576 17797 2751 0,'0'0'256'0,"0"1"-256"0,0-1 0 0,0 0 0 0,-1 3 1936 0,1 3 352 16,-2 4 64-16,0 5 16 0,0 1-48 0,-1 2 0 15,2-2 0-15,-1 3 0 0,1-3-512 0,-1 0-96 16,1 0-32-16,-1-4 0 0,2 1-656 0,-2-1-128 16,2-2-16-16,0 0-16 0,2-6-560 0,0-2-112 15,1 1-32-15,0-6 0 0,3 1-160 0,1-5 0 16,1 1 0-16,0-4 0 0,-8 10 0 0,0 0-144 15,0 0 144-15,40-42-160 0,-31 34 160 0,-9 8-208 16,0 0 80-16,0 0 128 0,53-49 0 0,-53 49 0 0,0 0 0 0,0 0 0 16,0 0 608-16,0 0 32 0,60-28 16 0,-54 28 0 15,0 4-80-15,-2-1-32 0,-1 4 0 0,0-1 0 16,-1 2-208-16,0 0-32 0,-2 1-16 16,1 0 0-16,-1 1-288 0,1 1 0 0,0 1 0 0,3-1 0 15,0-1-1456 1,2-1-192-16,1 0-32 0,3 1-11760 0</inkml:trace>
  <inkml:trace contextRef="#ctx0" brushRef="#br0" timeOffset="98298.18">17987 17974 10127 0,'-1'-9'208'0,"-1"5"48"0,1-2 16 0,0 3 48 0,1-2-320 0,-1 1 0 0,-1 0 0 0,1-2 0 0,-1-6 2944 0,-2-1 544 16,2 3 96-16,-1 0 32 0,1 4-912 0,-1 3-176 0,2 3-32 0,0 3-16 15,1 3-944-15,0 1-176 16,0 3-32-16,1 2-16 0,1 4-688 0,2 3-144 15,-1-1-32-15,0 4 0 0,0 1-288 0,0-1-160 16,0 0 160-16,-2 0-160 0,0-2 128 0,-3 1-128 16,-1 1 0-16,-3-2 0 0,-1-1 128 0,-2-1-128 15,-3 0 0-15,-4-1 144 0,-2-3-144 0,0-2 0 0,-1-2 144 16,0-4-144-16,0 0 0 0,0-6 0 0,3 0 0 16,0-4 0-16,4-2 0 15,1 0 0-15,3-4 0 0,3 2 0 0,3 0-144 0,2-3 144 16,4 1-160-16,2 0 160 0,-6 10 0 0,0 0 0 15,0 0-128-15,54-43 128 0,-54 43 0 0,0 0 0 0,67-36 0 0,-67 36-144 16,52-28 144-16,-52 28 0 16,54-29 0-16,-54 29-11504 0,59-31-2192 0</inkml:trace>
  <inkml:trace contextRef="#ctx0" brushRef="#br0" timeOffset="99129.56">19100 17572 9215 0,'-6'4'816'0,"1"-3"-656"0,1 1-160 0,0 2 0 15,1 1 1216-15,-4 1 192 0,-5 8 64 0,-8 8 0 16,-6 13 192-16,-5 12 32 0,-2 3 16 0,1 7 0 16,2 0-96-16,5 0-16 0,3-3 0 0,5 0 0 15,2-1-576-15,6-8-128 0,6-1-32 16,4-10 0-16,4-1-864 0,5-6-128 0,3-5-64 0,5-6-12736 15</inkml:trace>
  <inkml:trace contextRef="#ctx0" brushRef="#br0" timeOffset="99775.82">19380 17775 4607 0,'-1'0'400'0,"0"0"-400"16,0 0 0-16,1 0 0 0,0 1 800 0,0 1 80 15,-1 1 16-15,-2 1 0 0,1 4 384 0,-1 8 96 16,1 2 16-16,0 3 0 0,0 5 96 0,-1 1 32 16,2 5 0-16,0-1 0 0,0 1-560 0,-1 0-128 15,1-1 0-15,-1-2-16 0,-1-4-304 0,0-3-64 0,-2-3-16 0,-2-3 0 16,3-6-432-16,-3-1 0 15,2-3 0-15,0-2-176 16,2-4-1088-16,-2 0-208 0,2-6-64 0,0-2-6928 0</inkml:trace>
  <inkml:trace contextRef="#ctx0" brushRef="#br0" timeOffset="100014.16">19305 17935 6447 0,'6'-24'272'0,"-2"9"80"0,0 1-352 0,-1 4 0 0,0 2 0 0,-1 4 0 15,2-5 1232-15,3-1 176 0,-7 10 48 0,25-43 0 16,-25 43 336-16,35-42 64 0,-35 42 0 0,0 0 16 15,48-35-144-15,-48 35-48 0,0 0 0 0,0 0 0 16,79-16-80-16,-79 16-32 0,0 0 0 0,77 7 0 16,-77-7-544-16,48 13-96 0,-28-2-32 0,-4-1 0 15,-4 3-256-15,-6-1-48 0,-3-2-16 0,-6 2 0 16,-4 2-160-16,-5-2-32 0,-3 1-16 0,-6-4 0 16,0 1-176-16,-4 0-16 0,-3-1-16 0,-1-3 0 15,2 0-304-15,-3 0-64 0,-1-2-16 0,2 0 0 16,0-2-816-16,3 1-176 0,6-2-16 15,3-1-16-15,4 0-704 0,4 0-144 0,4-1-16 0,5-2-10000 0</inkml:trace>
  <inkml:trace contextRef="#ctx0" brushRef="#br0" timeOffset="100362.34">19592 18225 12895 0,'-6'2'1152'0,"2"1"-928"0,2-3-224 0,2-3 0 15,1 3 1920-15,-1 0 320 0,0-2 80 0,0 1 16 16,1-6-1312-16,3 1-256 0,3 0-48 0,-7 6-16 15,0 0 224-15,0 0 32 0,48-42 16 0,-48 42 0 16,0 0-336-16,0 0-64 0,65-40 0 0,-65 40-16 16,0 0-368-16,0 0-192 0,0 0 192 0,62-3-192 15,-55 11 192-15,-2 3-192 0,0 4 192 0,-4 1-192 16,0 3 144-16,-2 3-144 0,-3 0 0 0,-1 3 144 16,-2 1-144-16,-2-5 0 0,2 1 0 0,-2-4 0 15,3-2-896 1,0-4-96-16,3-3-32 0,3-3-11328 0</inkml:trace>
  <inkml:trace contextRef="#ctx0" brushRef="#br0" timeOffset="100573.09">20016 18233 26719 0,'-5'10'1184'0,"3"-6"240"0,-1 1-1136 0,2-1-288 16,0-1 0-16,1 2 0 0,0-1 848 0,0 5 112 16,0 7 32-16,0 1 0 0,0 4-576 0,0-2-112 0,-2-2-32 0,1-2 0 31,0-3-1584-31,0-2-320 0,0-4-64 0,-2-3-16 0</inkml:trace>
  <inkml:trace contextRef="#ctx0" brushRef="#br0" timeOffset="101000.03">20623 17984 16575 0,'-2'0'1472'0,"0"0"-1168"16,1 2-304-16,1-2 0 0,0 1 1600 0,0 2 256 15,0 3 48-15,-1 0 16 0,0 8-368 0,1 4-64 16,1 5-16-16,1 1 0 0,1 2-576 0,-1 2-128 0,2 0-32 0,-1 0 0 16,-2 0-336-16,-1-1-64 0,-1-5-16 0,-2-3 0 15,1-2-496-15,-2-5-96 0,-1-1-32 0,0-4 0 31,-1-2-1984-31,0-3-400 0</inkml:trace>
  <inkml:trace contextRef="#ctx0" brushRef="#br0" timeOffset="101210.72">20528 18047 8287 0,'5'-29'368'0,"-1"14"80"0,-1-1-448 0,1 6 0 0,0 2 0 0,1 3 0 16,1-1 1376-16,-6 6 192 0,0 0 32 0,56-53 16 0,-56 53 336 0,61-41 64 15,-61 41 16-15,58-20 0 16,-58 20-64-16,0 0-16 0,80-3 0 0,-80 3 0 15,47 13-512-15,-26-3-96 0,-3 2-32 0,-2 0 0 16,-5-2-288-16,-4 4-64 0,-4 3-16 0,-4-1 0 16,-5 0-304-16,-6 0-48 0,-5 1-16 0,-5-3 0 0,-1-1-256 0,-3-3-48 15,-4 0-16-15,-3-4 0 0,-1-3-256 16,-2 0-256-16,3-2 64 0,2-1 0 16,3-1-1920-16,3-5-384 0</inkml:trace>
  <inkml:trace contextRef="#ctx0" brushRef="#br0" timeOffset="101531.68">20974 18101 10127 0,'3'3'896'0,"-1"-3"-704"0,1 0-192 0,-1 0 0 15,1 0 1968-15,0 0 352 0,5 0 80 0,-8 0 16 16,0 0-304-16,0 0-48 0,60 9-16 0,-46-2 0 16,-3-1-576-16,-3 0-128 0,-5 1-32 0,-1 5 0 15,-5-3-592-15,-3 1-112 0,-4 3-32 0,-1 0 0 16,-4 2-272-16,-1-1-64 0,-1 1-16 0,1-2 0 16,-2 2-96-16,1-3-128 0,0 2 176 0,2-2-176 15,2 1 464-15,4-5-16 0,2 0 0 0,6-2 0 16,4 0-48-16,0-2-16 0,2 1 0 0,4-4 0 15,5 3-384-15,-14-4 0 0,0 0 0 0,58 2 0 16,-58-2-768-16,54-1-96 0,-54 1-16 0,63-9-14672 16</inkml:trace>
  <inkml:trace contextRef="#ctx0" brushRef="#br0" timeOffset="102010.6">21589 18193 10127 0,'-1'3'896'15,"-1"0"-704"-15,1-1-192 0,1 2 0 0,0-2 1776 0,-1 2 320 16,-1 4 64-16,-2 6 16 0,0 5-448 0,-2 3-64 16,1 1-32-16,-2-4 0 0,3 2-800 0,-1-5-176 15,2 0-16-15,0-3-16 16,1-3-1200-16,1-2-256 0,1-1-32 0,3-4-9856 15</inkml:trace>
  <inkml:trace contextRef="#ctx0" brushRef="#br0" timeOffset="102178.6">21863 18209 11967 0,'-8'8'528'0,"2"-5"112"0,-1 1-512 0,2-3-128 0,3 1 0 0,1-2 0 15,0 3 2368-15,-3-3 432 0,-1 1 80 0,0 1 32 16,1-2-1584-16,3 0-320 0,3 0-64 0,2 0-16 31,4-2-1504-31,0 1-320 0,-8 1-48 0,0 0-9552 0</inkml:trace>
  <inkml:trace contextRef="#ctx0" brushRef="#br0" timeOffset="102317.95">22118 18230 5519 0,'-5'6'496'0,"2"-6"-496"0,0 1 0 0,2-1 0 16,0 3 1888-16,1-3 288 0,-2 0 48 0,1-3 16 16,1 2-448-16,0-2-96 0,3 0-16 0,0-2 0 15,3 0-1680-15,2 0-400 0,-8 5-48 0,0 0-5104 16,0 0-1008-16</inkml:trace>
  <inkml:trace contextRef="#ctx0" brushRef="#br0" timeOffset="102459.47">22319 18189 10127 0,'2'2'448'0,"-1"-2"96"0,0 0-544 0,1 0 0 16,-1 0 0-16,0 0 0 0,0 2 992 0,1 0 96 16,0-2 0-16,2 1 16 0,1 2-640 0,-3 1-128 15,2 0-16-15,0 0-16 0,-2 0-304 0,1 0-176 16,0 1 32-16,1-4 0 0,0 1-176 0,-1 1-48 0,2-3 0 0,0-3-5792 16</inkml:trace>
  <inkml:trace contextRef="#ctx0" brushRef="#br0" timeOffset="102729.42">22581 18173 29487 0,'-4'1'1296'0,"1"2"288"0,2-3-1264 0,0 2-320 0,0-2 0 0,0 4 0 15,-1-2 1088-15,0 6 176 0,-2 4 16 0,-1 4 16 0,-3 9-112 0,-2 0-32 16,0 3 0-16,-1 2 0 0,-1-2-720 0,0 1-160 16,0-2-16-16,2-4-11760 15,1 0-2336-15</inkml:trace>
  <inkml:trace contextRef="#ctx0" brushRef="#br0" timeOffset="107399.87">22887 17913 6447 0,'2'-2'576'16,"-1"2"-576"-16,0-3 0 0,-1 3 0 0,0 0 880 16,1-1 64-16,1 1 16 0,0-2 0 0,2-2 512 15,1 1 128-15,-2 6 0 0,0-3 16 0,1 6 64 0,-1 4 16 16,0 2 0-16,-1 4 0 0,1 7-192 0,-2-1-32 16,1 6-16-16,1 1 0 0,-2 3-560 0,0 0-128 15,-1 1 0-15,0 0-16 0,0-5-464 0,0-3-96 16,0-3 0-16,-1 0-16 0,0-2-176 0,0-1 0 15,-1-1 0-15,1-4 0 16,0-3-528-16,0-4-144 0,-1-1-32 0,1-3-7872 16,1-2-1600-16</inkml:trace>
  <inkml:trace contextRef="#ctx0" brushRef="#br0" timeOffset="107700.85">22886 17939 2751 0,'-1'-6'256'0,"1"0"-256"0,0 0 0 0,1 2 0 16,0 0 1776-16,1-1 304 0,0-5 64 0,3-8 16 15,2-2-160-15,-7 20-16 0,20-38-16 0,-20 38 0 16,0 0-304-16,0 0-48 0,47-35-16 0,-47 35 0 16,0 0-16-16,0 0-16 0,63 6 0 0,-44 2 0 15,2 4-416-15,-1 0-64 0,1 2-32 0,-2 1 0 16,-1-2-416-16,-5 2-96 0,0-2-16 0,-6 0 0 15,-2 2-256-15,-5 1-48 0,-1-2-16 0,-5-2 0 16,-2 0-80-16,-3 1-128 0,-3-1 176 0,-2 1-176 16,2-4 256-16,-5-1-64 0,-2 1-16 0,-1-3 0 15,1 0-176-15,0-2 0 0,-2-2 0 0,2-1 0 16,-1 2-336-16,1-3-112 0,3-3 0 0,2 2-10080 16,3-1-2016-16</inkml:trace>
  <inkml:trace contextRef="#ctx0" brushRef="#br0" timeOffset="108640.93">23243 18154 14735 0,'-6'0'640'0,"3"0"160"0,0 0-640 0,1 0-160 0,2 0 0 0,-2 0 0 15,1 3 768-15,0-3 112 0,-2 3 16 0,0 4 16 0,-1-1 128 0,0 4 32 16,2 2 0-16,-1 0 0 0,1 0-176 0,1 2-48 16,-1 3 0-16,2-3 0 0,-1 2-304 0,0-2-64 15,1 1-16-15,-1-3 0 0,-1-1 0 0,1 1 0 16,-1-3 0-16,1-1 0 0,-2-2 32 0,1-1 0 15,-1 1 0-15,2-5 0 0,1 2-240 0,0-3-32 16,0 0-16-16,1 0 0 0,0 0-208 0,1-4 0 16,0-1 0-16,1 1 0 0,-1-2 0 0,-1 0 0 15,2-1-128-15,0 1 128 0,0-3-160 0,-1-1 32 16,1 1 0-16,-1-1 0 0,0 1 128 0,-1-4-208 16,0 1 80-16,0-2 128 0,0 2 0 0,-1-1 0 15,2 0 0-15,-1 0 0 0,0 2 0 0,0 0 0 0,-1 3 128 16,0 1-128-16,0 0 528 0,0 1 32 0,0 3 0 0,0 0 0 15,-1 0-64-15,0 3-16 0,1 0 0 0,-1 0 0 16,1 0-112-16,0 0-32 0,0 3 0 16,1 0 0-16,0 0-176 0,0 0-32 0,1 4-128 0,0-1 192 15,-1 0-192-15,2 0 0 0,1 0 0 0,-2 2 0 16,1 0 0-16,0 0 0 0,2 1 128 0,0-3-128 16,1 0 0-16,-1 0 128 0,1-1-128 0,-1 0 0 15,2-1 176-15,-3 2-176 0,3-4 192 0,-2 2-192 16,1 0 176-16,-2-2-176 0,0 1 160 0,1 0-160 15,-1-1 272-15,0 0-32 0,1-2-16 0,-2 0 0 16,1 0-16-16,-1 0 0 0,2 0 0 0,0-2 0 16,-2 2-80-16,1-2 0 0,0 0-128 0,-1-1 192 15,2 2-192-15,-1-2 0 0,1-2 0 0,-1 1 0 0,1 0 0 16,-2-2 0-16,1 1 0 0,1 0 0 0,-1 0 0 0,-1 1 0 16,0-2 0-16,-1 3 0 0,1-1 0 0,-1 1 0 15,0 1 0-15,-1 1 0 0,0 1 0 0,0 0 0 16,1 0 0-16,-2 1 0 0,1 1 256 0,1-2-32 15,-1 3-16-15,1 1 0 0,0-3 0 0,1 4 0 0,0-2 0 0,0 1 0 16,-1 2-208-16,2 1 128 16,-2 1-128-16,1-2 0 0,-2 2 160 0,2 0-160 0,-2 2 160 15,0-3-160-15,0-1 160 0,1 1-160 16,-1 4 160-16,0-1-160 0,0 0 0 0,1 2 128 0,0 1-128 16,-1-1 0-16,1-2 0 0,-1 2 0 15,0-2 0-15,0 0 0 0,0 3 0 0,-1-5 0 16,2 2 0-16,-1-4 0 0,-1 0 0 0,1-2 0 15,0-1 0-15,-1-3 0 16,2 0-1152-16,-1-5-160 0</inkml:trace>
  <inkml:trace contextRef="#ctx0" brushRef="#br0" timeOffset="109254.54">23753 17655 5519 0,'-1'2'496'0,"1"2"-496"0,0-4 0 0,0 0 0 16,1 1 1296-16,0 2 176 0,2-1 16 0,-1 4 16 0,4 4 736 0,2 3 160 15,0 6 32-15,1 2 0 16,1 5 0-16,-3-1 16 0,2 3 0 0,-2 2 0 16,0 1-464-16,-2 1-112 0,-1 5-16 0,1-2 0 15,-1 6-736-15,-1-3-160 0,-1-2-16 0,-3 1-16 16,-2-2-352-16,0 1-80 0,-2 1-16 0,-3-3 0 16,0 1-240-16,-2 0-48 0,-1-3-16 0,-3 0 0 0,-1-1-176 15,-1 0 0-15,0-5 0 0,0-2 128 0,1-1-128 0,0-4-192 0,2 0 32 16,-1-3-11904-1,3-4-2384-15</inkml:trace>
  <inkml:trace contextRef="#ctx0" brushRef="#br0" timeOffset="142036.7">24329 18309 43311 0,'-49'10'3840'0,"-4"-2"-3072"16,9 0-608-16,23-4-160 0,21-4 0 0,0 0 0 0,0 0 0 0,0 0 0 16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12:14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15 3223 0 0,'-2'-4'-76'0'0,"-8"-7"9428"0"0,8 19-8494 0 0,-2 11 827 0 0,1 0 1 0 0,0 28 0 0 0,3-12-998 0 0,8 58 0 0 0,-6-78-602 0 0,0-1 1 0 0,1 1 0 0 0,1-1-1 0 0,0 0 1 0 0,11 24 0 0 0,-13-33-65 0 0,1 0 1 0 0,0-1 0 0 0,0 0 0 0 0,0 1 0 0 0,1-1 0 0 0,-1 0 0 0 0,1 0 0 0 0,0-1-1 0 0,0 1 1 0 0,1-1 0 0 0,-1 0 0 0 0,0 0 0 0 0,1 0 0 0 0,0-1 0 0 0,0 0 0 0 0,0 0 0 0 0,0 0-1 0 0,0 0 1 0 0,6 0 0 0 0,-6-1-111 0 0,0 0 1 0 0,0 0-1 0 0,0-1 0 0 0,0 0 0 0 0,0 0 0 0 0,0 0 0 0 0,1-1 1 0 0,-1 0-1 0 0,0 0 0 0 0,0 0 0 0 0,0 0 0 0 0,-1-1 0 0 0,1 0 1 0 0,0 0-1 0 0,-1 0 0 0 0,1-1 0 0 0,6-4 0 0 0,-3 0-423 0 0,1 0 1 0 0,-1 0-1 0 0,0-1 0 0 0,-1-1 1 0 0,0 1-1 0 0,12-19 0 0 0,-14 18-5309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12:15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1839 0 0,'-3'10'1632'0'0,"1"1"0"0"0,0-1 0 0 0,0 1 0 0 0,0 18 0 0 0,5 44 2869 0 0,-1-38-3180 0 0,11 118 3176 0 0,24 74-2480 0 0,-33-210-2009 0 0,9 25 0 0 0,-7-24-681 0 0,-5-16 258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12:29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4143 0 0,'4'22'7779'0'0,"-3"-21"-7543"0"0,0 0 1 0 0,0-1-1 0 0,0 1 0 0 0,0-1 0 0 0,0 1 1 0 0,0-1-1 0 0,0 1 0 0 0,1-1 0 0 0,-1 1 1 0 0,0-1-1 0 0,0 0 0 0 0,0 0 1 0 0,1 0-1 0 0,-1 0 0 0 0,0 0 0 0 0,2 0 1 0 0,24-4 1220 0 0,-10 1-868 0 0,103-4 361 0 0,-114 7-1020 0 0,0-1 1 0 0,0 1-1 0 0,0 0 0 0 0,9 2 0 0 0,1 4-5742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12:30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1 293 4607 0 0,'24'-41'7399'0'0,"-17"28"-6916"0"0,20-37-71 0 0,-20 37 601 0 0,0 1-809 0 0,18-39-11 0 0,-18 38 647 0 0,-3 0-622 0 0,1-6-133 0 0,12-33 276 0 0,-17 51-242 0 0,0 0-1 0 0,1-1 1 0 0,-1 1-1 0 0,1 0 1 0 0,-1 0 0 0 0,1 0-1 0 0,0 0 1 0 0,-1 0-1 0 0,1 0 1 0 0,0 0-1 0 0,2-2 1 0 0,1 5 809 0 0,0 8-215 0 0,5 28-165 0 0,-2 1 0 0 0,4 65 0 0 0,-9-74-528 0 0,0-2-374 0 0,3 23 379 0 0,-4-17-7730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12:30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87 455 0 0,'0'0'114'0'0,"0"0"0"0"0,0 0 0 0 0,-1-1-1 0 0,1 1 1 0 0,0 0 0 0 0,0 0 0 0 0,0 0-1 0 0,-1 0 1 0 0,1 0 0 0 0,0-1 0 0 0,0 1-1 0 0,0 0 1 0 0,0 0 0 0 0,-1-1 0 0 0,1 1-1 0 0,0 0 1 0 0,0 0 0 0 0,0 0 0 0 0,0-1-1 0 0,0 1 1 0 0,0 0 0 0 0,0 0 0 0 0,0-1-1 0 0,0 1 1 0 0,0 0 0 0 0,0 0 0 0 0,0-1-1 0 0,0 1 1 0 0,0 0 0 0 0,0 0 0 0 0,0-1-1 0 0,8-2 3307 0 0,0 1-2456 0 0,11-4 1600 0 0,-5 1-1296 0 0,-1 0 0 0 0,1 1 0 0 0,0 1 0 0 0,18-2 0 0 0,-4 5-172 0 0,-21 0-918 0 0,-1 1 0 0 0,0-2 1 0 0,0 1-1 0 0,1-1 0 0 0,-1 0 1 0 0,7-2-1 0 0,11-2 12 0 0,-20 4-191 0 0,-1 1 1 0 0,0-1-1 0 0,1 0 1 0 0,-1 0-1 0 0,0 0 1 0 0,0 0-1 0 0,0 0 1 0 0,0-1-1 0 0,0 1 0 0 0,0-1 1 0 0,0 0-1 0 0,5-4 1 0 0,-5 3-109 0 0,-2 2-144 0 0,0 0-1 0 0,0 0 1 0 0,0 0-1 0 0,0 0 1 0 0,0 0-1 0 0,-1 0 1 0 0,1 0-1 0 0,0 0 1 0 0,0 0-1 0 0,-1 0 1 0 0,1-2-1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5:59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1839 0 0,'0'-4'239'0'0,"1"1"-1"0"0,-1-1 1 0 0,1 1-1 0 0,0 0 0 0 0,0-1 1 0 0,1 1-1 0 0,-1 0 1 0 0,0 0-1 0 0,1 0 0 0 0,0 0 1 0 0,3-5-1 0 0,-4 8-112 0 0,-1-1 1 0 0,1 0-1 0 0,0 0 0 0 0,0 0 1 0 0,-1 0-1 0 0,1 0 0 0 0,0 1 1 0 0,0-1-1 0 0,0 0 0 0 0,0 1 1 0 0,-1-1-1 0 0,1 0 0 0 0,0 1 1 0 0,0-1-1 0 0,0 1 0 0 0,0 0 1 0 0,1-1-1 0 0,-1 1 0 0 0,0 0 1 0 0,0 0-1 0 0,0-1 0 0 0,0 1 1 0 0,0 0-1 0 0,0 0 0 0 0,0 0 0 0 0,0 0 1 0 0,1 1-1 0 0,-1-1 0 0 0,0 0 1 0 0,0 0-1 0 0,0 1 0 0 0,0-1 1 0 0,0 0-1 0 0,0 1 0 0 0,0-1 1 0 0,0 1-1 0 0,0 0 0 0 0,0-1 1 0 0,0 1-1 0 0,1 1 0 0 0,12 14 1235 0 0,0 0 0 0 0,-1 1 0 0 0,-1 1 0 0 0,20 37-1 0 0,-32-54-1334 0 0,41 77 2080 0 0,-27-47-2023 0 0,2-1 0 0 0,1-1 0 0 0,1-1 0 0 0,28 34 0 0 0,-33-51-1396 0 0,-9-7 123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5:59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0 4607 0 0,'-6'2'295'0'0,"0"0"0"0"0,1 0-1 0 0,-1 1 1 0 0,1 0 0 0 0,0 0-1 0 0,0 0 1 0 0,0 0 0 0 0,0 1-1 0 0,0 0 1 0 0,1 0 0 0 0,-7 7-1 0 0,-33 43 2427 0 0,-55 88-1 0 0,54-74-2185 0 0,-16 17-1349 0 0,52-73-36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5:59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1 136 4607 0 0,'12'-6'532'0'0,"72"-24"2416"0"0,-71 26-2073 0 0,3-2 18 0 0,49-19-62 0 0,-49 19-275 0 0,-1 2-120 0 0,2-2-297 0 0,37-11 501 0 0,-41 14-474 0 0,38-11-80 0 0,-38 10 7 0 0,-1 2-222 0 0,2-1 25 0 0,-8 2-52 0 0,0-1 0 0 0,0 1 0 0 0,1 0 0 0 0,-1 1 1 0 0,0 0-1 0 0,13 0 0 0 0,-10 1-3987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6:00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1399 242 1375 0 0,'-6'-14'401'0'0,"-1"0"0"0"0,0 0 0 0 0,-1 0-1 0 0,-1 1 1 0 0,0 0 0 0 0,-1 1 0 0 0,0 0-1 0 0,0 1 1 0 0,-2 0 0 0 0,-12-10-1 0 0,12 12-16 0 0,1 1 0 0 0,-1 0 0 0 0,0 1 0 0 0,-1 0 0 0 0,0 1-1 0 0,0 0 1 0 0,0 1 0 0 0,-1 1 0 0 0,-20-4 0 0 0,11 4 100 0 0,1 2-1 0 0,-1 0 1 0 0,0 2 0 0 0,0 0 0 0 0,-27 5 0 0 0,-8 4 45 0 0,0 3-1 0 0,0 2 1 0 0,2 3 0 0 0,0 2 0 0 0,1 2 0 0 0,1 3 0 0 0,1 2 0 0 0,2 3 0 0 0,-52 37 0 0 0,70-42-425 0 0,2 1 1 0 0,1 1-1 0 0,1 2 1 0 0,1 2-1 0 0,1 0 1 0 0,2 1-1 0 0,1 2 1 0 0,1 1-1 0 0,-28 57 1 0 0,38-63-83 0 0,1 0 1 0 0,2 1-1 0 0,1 0 1 0 0,1 0 0 0 0,1 1-1 0 0,2 0 1 0 0,1 0 0 0 0,1 0-1 0 0,2 1 1 0 0,1-1-1 0 0,1 1 1 0 0,1-1 0 0 0,9 38-1 0 0,-6-49-32 0 0,0 0 0 0 0,1-1-1 0 0,1 0 1 0 0,1 0 0 0 0,0-1-1 0 0,1 0 1 0 0,21 29 0 0 0,-5-13-4 0 0,1-1 1 0 0,2-2 0 0 0,0-1 0 0 0,2-1 0 0 0,2-1 0 0 0,36 23 0 0 0,-38-30 10 0 0,0-2-1 0 0,2-1 1 0 0,0-1 0 0 0,1-2 0 0 0,1-1 0 0 0,0-2-1 0 0,44 9 1 0 0,-57-17 3 0 0,23 1 0 0 0,53-2 0 0 0,6-11 0 0 0,-72 4 0 0 0,35-11 0 0 0,28-18 0 0 0,-64 22 0 0 0,30-20 0 0 0,22-23 0 0 0,-8-6 0 0 0,-9-6 0 0 0,-3-13 0 0 0,-44 51 0 0 0,17-34 0 0 0,-21 32 0 0 0,0 0 0 0 0,14-53 0 0 0,-21 52 11 0 0,-1 1-1 0 0,-1-1 1 0 0,-2 0-1 0 0,-1-1 1 0 0,-2 1 0 0 0,-1 0-1 0 0,-2 0 1 0 0,-9-47-1 0 0,-8-8 7 0 0,-56-150-1 0 0,20 95 9 0 0,46 120-166 0 0,-2 0-1 0 0,0 0 1 0 0,-2 1-1 0 0,-17-21 1 0 0,25 36-192 0 0,-1-1 0 0 0,1 1 0 0 0,-1 0 1 0 0,0 1-1 0 0,-1 0 0 0 0,-11-7 0 0 0,-13-4-5543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6:01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10 776 2303 0 0,'-10'4'1754'0'0,"15"-10"355"0"0,0 0-2286 0 0,0 2 330 0 0,-1 0 1 0 0,0 1 0 0 0,1 0 0 0 0,-1 0-1 0 0,1 0 1 0 0,6-2 0 0 0,-10 4-125 0 0,2 0 468 0 0,9-6-250 0 0,36-22-6 0 0,-36 22-1 0 0,1 0 0 0 0,40-22 8 0 0,-27 15 32 0 0,24-10 10 0 0,-37 18 4 0 0,4-2 5 0 0,54-23 10 0 0,-38 16 3 0 0,31-12 0 0 0,-30 13-1 0 0,36-15-6 0 0,-34 14-1 0 0,35-13 0 0 0,-33 13-6 0 0,40-15-29 0 0,-38 15-12 0 0,41-15-1 0 0,-41 16-1 0 0,37-14-7 0 0,-41 15-7 0 0,31-10-1 0 0,-35 12-1 0 0,30-12-6 0 0,-32 12-1 0 0,29-9 0 0 0,-31 10 7 0 0,52-20 306 0 0,-32 12-265 0 0,-36 14-2 0 0,1-3-57 0 0,29-10 0 0 0,-24 11-133 0 0,-3 0 436 0 0,-2 0-281 0 0,42-18-10 0 0,-42 18 206 0 0,-2-2-334 0 0,31-23-38 0 0,-39 29-57 0 0,-1 0 0 0 0,1 0 0 0 0,-1 0 1 0 0,0 0-1 0 0,0 0 0 0 0,3-4 0 0 0,-2-8-630 0 0,-3 9-295 0 0,1-3-5240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30T12:02:09.7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18306 1220 11055 0,'-5'7'976'0,"0"-3"-784"0,3 0-192 0,0 2 0 0,2 1 304 0,-1 2 16 16,-3 14 0-16,-1 14 0 0,-1 14 448 0,1 18 80 16,0 16 32-16,0 16 0 0,0 7 224 0,-1 6 48 15,-1 7 16-15,-1 11 0 0,0 11-256 16,0-7-48-16,1-14-16 0,2-13 0 0,0-5-144 16,3-9-16-16,-1-7-16 0,2-9 0 0,2-14 144 0,-1-6 16 15,3-10 16-15,0-5 0 0,2-1-848 0,1-6-208 16,2-5-32-16,-1-7 0 15,-1-6-1744-15,1-4-336 0</inkml:trace>
  <inkml:trace contextRef="#ctx0" brushRef="#br0" timeOffset="449.49">18240 1286 5519 0,'-12'-3'496'0,"6"2"-496"0,0-1 0 0,2-1 0 15,3 2 0-15,2-1-208 0,0-1 16 0,2-1 0 16,2-3 720-16,-5 7 160 0,0 0 16 0,38-31 16 0,-38 31 400 0,0 0 80 16,79-28 16-16,-79 28 0 0,79-17 80 0,-79 17 32 15,118-12 0-15,-44 6 0 0,6 2-48 0,7 2 0 16,7 1 0-16,17 1 0 0,23 0-288 0,4 0-64 16,-17 1-16-16,9 1 0 0,10-2-400 0,3 4-96 15,-1-2-16-15,-1 0 0 0,4 0-400 0,1-2 0 16,2 0 0-16,0 0 0 0,-1 3 0 0,-4-6 0 15,-4-1 0-15,-17 2 0 0,-12 2 0 0,11-4 0 16,17 1 0-16,-6-2 0 0,-22 3 256 0,0 0-48 16,1-2 0-16,-2-1 0 0,-5 1 192 0,-6-2 48 15,-8 3 0-15,-4-1 0 0,-5-2-272 0,-9 1-48 16,-7 1-128-16,-8 0 192 0,-57 4-192 0,84-8 0 0,-84 8 0 0,71-8-160 31,-71 8-672-31,50-6-128 0,-50 6-16 0,0 0-10672 0</inkml:trace>
  <inkml:trace contextRef="#ctx0" brushRef="#br0" timeOffset="862.19">18125 3341 21183 0,'-6'31'1888'0,"5"-17"-1504"15,1 0-384-15,5-4 0 0,1-3 272 0,4-5-16 16,5-1 0-16,-15-1 0 0,72 13 0 0,-2-1-16 15,28-2 0-15,20 2 0 0,10-2-80 0,9 0-16 16,11 1 0-16,7-3 0 0,1 0 752 0,7 0 160 16,13 0 32-16,-3 2 0 0,-11-1 160 0,-4-3 32 15,0-2 16-15,4-2 0 0,4-1-576 0,-4-2-112 16,-17 1-32-16,-4-2 0 0,2-2-208 0,0-5-48 0,0 2-16 16,-4-4 0-16,0-2-304 0,-6 0 0 0,-8 1 0 0,-5-2 0 15,-3 2-864 1,-11-1-176-16,-8 3-48 0,-9-1 0 15,-8 4-1344-15,-3 1-288 0,-7-1-48 0,-11 0-8352 0</inkml:trace>
  <inkml:trace contextRef="#ctx0" brushRef="#br0" timeOffset="1312.48">22918 1233 4607 0,'-3'-4'192'0,"0"4"64"0,2-2-256 0,-2 2 0 16,2 2 0-16,0-2 0 0,0 2 992 0,-3 5 160 0,1 3 16 15,-1 8 16-15,-4 12 736 0,1 14 160 0,-1 16 32 0,0 15 0 16,1 14 32-16,0 11 16 0,1 13 0 0,0 12 0 15,2 17 272-15,1 8 48 0,5 0 16 0,0-4 0 16,3-7-912-16,-1-9-176 0,-2-10-48 0,0-19 0 16,-1-14-720-16,0 0-128 0,4-5-48 0,0-3 0 15,-1-8-464-15,1-8 0 0,1-4 0 0,0-8 0 16,0-9-816 0,-2-5-256-16,2-9-48 0,-2-5-15440 0</inkml:trace>
  <inkml:trace contextRef="#ctx0" brushRef="#br0" timeOffset="2069.1">21774 1182 9215 0,'-5'0'816'0,"2"0"-656"16,0 2-160-16,1 1 0 0,1 1 1424 0,-4-1 256 16,-3 6 48-16,-7 7 16 0,-8 10 512 0,-7 11 112 15,-2 8 0-15,-5 5 16 0,-3 7-16 0,-3 10-16 16,-5 8 0-16,-4 7 0 0,2-5-864 0,-8 11-160 15,-10 11-48-15,-6 7 0 0,-5 5-736 0,2-6-160 16,4-7-16-16,4-4-16 0,2-1-352 0,1-3 0 16,0 0 0-16,4-4 128 0,9-12-128 0,1 0 0 0,4 1 128 0,1 1-128 15,4-6 0-15,3-2 0 0,4-1 0 0,4-6-192 16,4-8-128-16,3-7-16 0,4-7-16 0,4-7 0 31,2-6-720-31,1-1-144 0,3-3-16 0,4-7-14000 0</inkml:trace>
  <inkml:trace contextRef="#ctx0" brushRef="#br0" timeOffset="2831.54">20575 1219 5519 0,'-2'-4'496'0,"0"2"-496"16,2-1 0-16,2 2 0 0,-1 1 864 0,1-2 80 15,1-2 16-15,2-2 0 0,1 0-320 0,4 2-48 16,-10 4-16-16,0 0 0 0,0 0 464 0,53 16 96 0,-35 6 16 0,3 7 0 16,0 12 416-16,0 9 96 15,1 5 0-15,-4 4 16 0,1 2-192 0,2 12-32 16,3 18-16-16,2 4 0 0,-6-16-272 0,4 15-48 15,3 20-16-15,1 7 0 0,-2-4-128 0,1 3-16 0,1 9-16 16,-1 1 0-16,-1-4-304 0,-3-6-48 0,-2-15-16 16,0-1 0-16,3 0-336 0,-6-9-80 0,2-7-16 0,-3-15 0 15,1-6-144-15,-2-4 0 0,1-2 0 0,0-7 0 16,0-5-304-16,-4-4 64 0,1-10 16 0,-3-3 0 31,-1-8-656-31,-2-5-128 0,1-7-16 0,-1-4-13696 0</inkml:trace>
  <inkml:trace contextRef="#ctx0" brushRef="#br0" timeOffset="3669.72">18967 2139 10127 0,'-8'3'896'0,"2"0"-704"15,2-1-192-15,4 0 0 0,1-2 1216 0,0 0 192 0,-2 4 64 0,0 1 0 16,1 2-448-16,1 3-96 15,4 1-16-15,5 1 0 0,-10-12-144 0,36 28-48 16,-36-28 0-16,62 33 0 0,-19-14 432 0,8 0 64 0,4 6 32 0,7-1 0 16,2 0-64-16,3 2-16 0,1 3 0 0,6 2 0 15,9 3-336-15,5 1-64 0,2 3 0 0,6 1-16 16,1 1-320-16,5 1-64 0,3 3-16 0,1 0 0 16,2 1 80-16,-2-1 16 0,-3-2 0 0,-11-2 0 15,-4-4 48-15,2 2 16 0,7 5 0 0,2 2 0 16,3-2-64-16,-1 1-16 0,0 5 0 0,-1-2 0 15,-3-3-128-15,-6-3-32 0,-9-5 0 0,-6 1 0 16,0-2-112-16,0-4-32 0,4 2 0 0,-1-2 0 16,-4-3-128-16,1-2 0 0,-5-1 144 0,-3-3-144 15,-3-3 0-15,-4-6 0 0,-1 0 0 0,-6-5 0 16,-6-1-1088-16,-48-7-128 0</inkml:trace>
  <inkml:trace contextRef="#ctx0" brushRef="#br0" timeOffset="4992.6">21708 1333 16575 0,'-3'4'1472'0,"3"-4"-1168"0,0 0-304 0,4 0 0 0,0-3 880 0,-4 3 112 16,0 0 32-16,0 0 0 0,58-11-80 0,-58 11-16 16,81-17 0-16,-81 17 0 0,104-16-96 0,-44 8-32 0,6-2 0 0,5 4 0 15,-3-3-624-15,-1 3-176 16,-3 3 0-16,-4-4 0 15,0 4-1296-15,-3-4-336 0,-4 3-64 16,-1 2-8400-16</inkml:trace>
  <inkml:trace contextRef="#ctx0" brushRef="#br0" timeOffset="5274.23">21442 1589 17503 0,'-18'6'768'0,"10"-2"176"0,0-2-752 0,3-2-192 0,4 0 0 0,4 0 0 16,-3 0 816-16,0 0 128 0,0 0 16 0,0 0 16 15,65-22-688-15,-65 22-144 0,78-19-16 0,-26 7-128 16,6 0 1088-16,9-2 128 0,7 2 0 0,8-3 16 15,3 3-656-15,8 2-128 0,6 0-16 0,-5 0-16 16,-8 0-416-16,-4 1-176 0,-2 1 16 0,1 4 0 16,-1 0-1360-16,-7 0-272 15</inkml:trace>
  <inkml:trace contextRef="#ctx0" brushRef="#br0" timeOffset="5541.52">21244 1879 26719 0,'-19'7'1184'0,"12"-7"240"0,3 1-1136 0,4-1-288 0,0 0 0 0,0 0 0 31,0 0-512-31,0 0-176 0,76-20-16 0,-26 10-16 0,13-2 560 0,10-3 160 0,10 1 0 0,6 2 0 15,2 0 672-15,0 2 208 0,2 0 32 16,3 1 16-16,7-3-576 0,-5 2-112 16,-11 1-32-16,-6 2 0 0,-6 1-336 0,-7-3-80 15,-2 2-16-15,-9-2 0 16,-8 3-1216-16,1-2-240 0</inkml:trace>
  <inkml:trace contextRef="#ctx0" brushRef="#br0" timeOffset="5792.73">21089 2206 17503 0,'-18'9'768'0,"9"-6"176"0,2 1-752 0,3-2-192 15,4-2 0-15,0 0 0 16,0 0-320-16,0 0-80 0,0 0-32 0,59-14 0 0,-59 14 240 0,87-20 32 15,-34 10 16-15,6-1 0 0,5 0 1360 0,9-4 256 16,13 1 64-16,3-2 16 0,-13 5-544 0,1 1-112 16,9-3-32-16,3 0 0 0,4 1-528 0,-4-1-96 15,-3 4-32-15,-8-1 0 16,-9-1-1072-16,-7 1-224 0,-7 2-32 0,-6 0-8800 0</inkml:trace>
  <inkml:trace contextRef="#ctx0" brushRef="#br0" timeOffset="6060.24">21040 2556 6447 0,'-1'5'576'0,"1"-4"-576"0,0-1 0 0,0 0 0 0,0 0 3520 0,0 0 576 15,0 0 128-15,59-18 32 16,-59 18-3072-16,103-35-608 0,-27 13-128 0,11-3-32 0,11-1-416 0,2 4-176 16,0 1 16-16,-5 1 0 15,-3 1 160-15,-5 3 0 0,-5 0 0 0,0 1 0 16,-2 2-384-16,-5-2-32 0,-7 5-16 16,-4 0-9232-16</inkml:trace>
  <inkml:trace contextRef="#ctx0" brushRef="#br0" timeOffset="6311.85">21217 2731 20271 0,'-16'13'896'0,"8"-8"192"0,2-2-880 0,4 0-208 0,3-3 0 0,-1 0 0 15,0 0 720-15,0 0 112 0,0 0 0 0,83-24 16 16,-83 24-688-16,96-25-160 0,-37 8 0 0,9 1 0 16,10-2 416-16,6-2 96 0,2 1 0 0,0 1 16 15,2-2-368-15,2 3-160 0,4 0 128 0,-5-2-128 16,-8 3-352 0,-11 1-160-16,-2 1-16 0,-2 0-10224 0</inkml:trace>
  <inkml:trace contextRef="#ctx0" brushRef="#br0" timeOffset="6549.77">21385 3033 18431 0,'-17'16'816'0,"4"-10"160"0,5 1-784 0,5-7-192 16,3 0 0-16,0 0 0 0,0 0 640 0,0 0 64 15,0 0 32-15,66-29 0 0,-66 29-736 0,91-37 0 16,-28 17 0-16,9-3-208 0,5 1 784 0,3-2 144 16,0 3 48-16,1 1 0 0,0 2-384 0,1-2-80 15,-2 4-16-15,-7-3 0 0,-3 7-288 0,-9-3-256 16,-4 1 64-16,-4 2-6960 16,-3-1-1376-16</inkml:trace>
  <inkml:trace contextRef="#ctx0" brushRef="#br0" timeOffset="6789.46">21593 3271 20271 0,'-15'12'896'0,"7"-7"192"0,2 0-880 0,4-1-208 0,3-4 0 0,-1 0 0 16,0 0 400-16,0 0 48 0,0 0 0 0,77-31 0 15,-77 31-448-15,87-30 0 0,-33 14 0 0,4 0 0 16,7-3 912-16,2 1 208 0,-5 3 32 0,6-1 16 16,7-1-656-16,3 2-144 0,-6-1-32 0,-5 3 0 0,-3 0-336 15,0 0-208-15,-1 1 16 0,-2 0-11712 16</inkml:trace>
  <inkml:trace contextRef="#ctx0" brushRef="#br0" timeOffset="6999.93">22119 3329 28559 0,'-19'16'1264'0,"9"-10"272"0,0-1-1232 0,4-1-304 16,4-4 0-16,2 0 0 0,0 0 240 0,0 0-16 0,0 0 0 0,0 0 0 15,55-23-224-15,-55 23 0 0,70-22 0 0,-70 22 0 16,93-27 0-16,-39 13 0 0,3-2 160 0,4 0-32 31,6-2-448-31,7-2-96 0,8-1-16 0,0-1-12304 0</inkml:trace>
  <inkml:trace contextRef="#ctx0" brushRef="#br0" timeOffset="7418.15">22478 2414 15663 0,'-5'1'688'0,"4"-1"144"0,0 0-656 0,1 0-176 16,0 0 0-16,0 0 0 0,0 0 960 0,0 0 144 15,61-14 48-15,-61 14 0 0,106-22 560 0,-35 11 112 0,7 1 32 0,5 3 0 16,6-2-112-16,5 2-16 0,5 0 0 0,0 2 0 15,-1 2-1088-15,-6-1-240 0,-1 2-32 16,-1-2-16-16,0 0-352 0,-5 2 0 0,-10-2 0 0,-9 1 128 31,-5 1-576-31,-9 1-128 0,-52 1 0 0,88-6-16 16,-88 6-1488-16,62-7-288 0,-62 7-64 0,0 0-9312 0</inkml:trace>
  <inkml:trace contextRef="#ctx0" brushRef="#br0" timeOffset="8248.51">22508 2231 9215 0,'-8'3'816'0,"2"0"-656"15,1-3-160-15,0 1 0 0,2 2 1456 0,-1-3 256 0,0 2 48 0,-5 2 16 16,-5-1-880-16,-7 6-192 16,-3 3-16-16,-1 0-16 0,1 2 368 0,0-1 80 15,3 3 16-15,4-4 0 0,3 1 304 0,4-4 64 16,5-1 16-16,3 1 0 0,3-3-176 0,4 0-48 15,1 1 0-15,-6-7 0 0,0 0-688 0,30 21-144 0,-30-21-16 0,0 0-16 16,37 25-176-16,-37-25-48 0,0 0 0 0,42 29 0 16,-42-29-208-16,0 0 144 0,47 28-144 15,-47-28 128-15,0 0-128 0,51 23 0 0,-51-23 0 0,0 0 0 16,47 19-192-16,-47-19 48 0,0 0 0 0,0 0 0 0,48 12-176 16,-48-12-16-16,0 0-16 0,0 0 0 15,0 0 208-15,57 4 144 0,-57-4-192 16,0 0 192-16,0 0 0 0,0 0 0 0,0 0 0 0,0 0 0 15,0 0 0-15,0 0 0 0,0 0 0 0,28-30 0 16,-31 24 384-16,-2 0-32 16,-2-3 0-16,0 2 0 0,-2 1 80 0,1-5 16 0,-3 3 0 0,-2-4 0 15,0 2-144-15,-2-2-32 0,-1-1 0 0,1 3 0 0,-1-2-144 16,-3 2-128-16,3-2 192 0,0-1-192 0,0 0 0 0,1 0 0 16,3 1 0-16,2-3 0 0,4 4 240 0,1-4-64 15,2 3-16-15,3-2 0 0,0 4 48 0,3-1 16 16,0 1 0-16,1 0 0 0,-4 10-224 0,0 0 128 0,15-28-128 0,-15 28 0 15,0 0 0-15,0 0 128 16,30-31-128-16,-30 31 0 0,0 0 0 0,0 0 0 16,0 0 0-16,0 0 0 0,0 0 0 0,0 0 0 15,0 0 0-15,0 0 0 0,0 0 128 0,0 0-128 0,0 0 0 0,0 0 0 16,0 0 176-16,0 0-176 0,0 0 192 16,0 0-192-16,0 0 176 0,0 0-176 15,0 0 160-15,13 19-160 0,-18-7 144 0,-1 0-144 16,0 1 128-16,-3 3-128 0,1 1 160 0,-1 0-160 15,0 0 192-15,-1 1-192 0,1-2 176 0,-3 1-176 16,3 1 160-16,-1-5-160 0,1 0 128 16,3-5-128-16,0 0 0 0,-1-2 144 0,3 0-144 0,0-2 0 0,0-2 0 15,3 1 128-15,0-3-128 0,-1-3 0 0,2 1 0 16,2-2 0-16,-1 0 0 0,3-2 0 0,-2 0 0 16,3 0 0-16,0 0 0 0,-5 6 0 0,0 0 0 0,0 0 0 15,28-32 0-15,-28 32-176 0,0 0 176 0,0 0-192 16,0 0 192-16,0 0 0 0,52-23-144 0,-52 23 144 15,0 0-448 1,0 0 0-16,51 11-16 0,-51-11-16848 0</inkml:trace>
  <inkml:trace contextRef="#ctx0" brushRef="#br0" timeOffset="9074.24">24576 2013 6447 0,'-17'19'576'0,"7"-12"-576"0,2 2 0 0,0-6 0 16,4 2 3136-16,2-3 528 0,0 0 112 0,-2 2 0 15,-1 2-1216-15,-3 3-256 0,4-2-64 0,0-1 0 0,4 0-832 0,2-3-192 16,4-3-16-16,3-3-16 16,-9 3-544-16,0 0-96 0,0 0-32 0,67-32 0 15,-67 32-192-15,58-34-64 0,-58 34 0 0,73-47 0 16,-73 47-256-16,73-54 0 0,-73 54 0 0,69-52 0 15,-69 52 0-15,56-40 0 0,-56 40 0 0,0 0 0 16,48-37 0-16,-48 37 0 0,0 0 0 0,0 0 0 16,0 0 176-16,9 3-176 0,-16 10 160 0,-2 1-160 15,0 5 576-15,0-2 0 0,-2 4 16 0,0 4 0 16,0 1-416-16,0 2-176 0,1-3 128 0,0 1-128 16,0-1 0-16,4 1 0 0,1-4-144 15,5-1-11040-15,4-4-2192 0</inkml:trace>
  <inkml:trace contextRef="#ctx0" brushRef="#br0" timeOffset="9513.34">25184 2086 9215 0,'-2'0'816'0,"0"0"-656"0,1 0-160 0,-1 0 0 0,2 2 0 0,-1-2 0 16,-1 4 0-16,-2 0 0 15,-2 5-384-15,0-1-176 0,1 6-16 0,0-1-16 0,1 2 784 0,2-1 144 16,-1 3 48-16,2-3 0 0,1 1 256 0,-1-2 48 15,2 2 16-15,-1-5 0 0,0 0-304 0,1-2-48 16,3-1-16-16,0-2 0 0,2 0-336 0,0 1 0 16</inkml:trace>
  <inkml:trace contextRef="#ctx0" brushRef="#br0" timeOffset="9838.15">25614 1918 30399 0,'-17'-6'1344'0,"7"3"288"0,0-1-1312 0,2 2-320 0,5 2 0 0,-1 0 0 16,-3 0 640-16,-3 0 48 0,-5 2 16 0,-6 2 0 16,-3 2 416-16,1 4 96 0,2 3 0 0,2 1 16 0,4 2-592 0,2 1-128 15,4-3-32-15,4 2 0 16,3 1-352-16,4-1-128 0,3-3 0 0,4 2 144 15,2-3-144-15,3 1 0 0,2-3 0 0,2 0 0 16,-18-10 0-16,43 9 0 0,-43-9 0 0,47 5 0 16,-47-5 0-16,0 0 0 0,71-17 0 0,-71 17 0 15,0 0-176-15,49-35 176 0,-49 35-128 0,0 0 128 0,26-45 0 16,-26 45-160-16,5-37 160 0,-7 18 0 16,-2-1-208-16,-3 1 64 0,-2 0 16 0,-1 3 0 15,-2 1-1088 1,-2 1-224-16,-1 2-32 0,-1 3-14048 0</inkml:trace>
  <inkml:trace contextRef="#ctx0" brushRef="#br0" timeOffset="10058.09">25796 2045 21183 0,'-14'16'944'0,"8"-7"192"0,-2-3-912 0,2 1-224 16,3 0 0-16,0-2 0 0,1 1 1856 0,-2 4 320 16,-3 8 64-16,-2 5 0 0,0 2-1488 0,3 0-304 0,2-1-64 0,6-6-16 31,3-3-2208-31,4-7-432 0,-9-8-96 0,0 0 0 0</inkml:trace>
  <inkml:trace contextRef="#ctx0" brushRef="#br0" timeOffset="10362.98">26037 2076 17503 0,'-6'6'1552'0,"3"-5"-1232"0,1 1-320 0,0-2 0 0,2 0 2512 0,2 0 448 15,0-2 96-15,1 1 16 16,-3 1-1696-16,0 0-336 0,0 0-64 0,0 0-16 0,45-34 64 0,-45 34 16 15,0 0 0-15,49-45 0 0,-49 45-672 0,0 0-144 16,53-51-32-16,-53 51 0 0,36-34-192 0,-36 34 0 16,0 0 0-16,53-43 0 0,-53 43 0 0,0 0 0 15,0 0 0-15,0 0 0 0,0 0 272 0,0 0 64 16,0 0 16-16,0 0 0 0,32 8 336 0,-37 6 64 16,0 3 16-16,0 3 0 0,1-4-480 0,1 2-96 15,-1 2 0-15,2 1-16 0,-1-1-176 0,2 1 0 16,3-1 0-16,1-4 0 0,2-1-256 15,0-3-96-15,2-1-16 0,0-2-17520 0</inkml:trace>
  <inkml:trace contextRef="#ctx0" brushRef="#br0" timeOffset="10597.99">26599 1612 24879 0,'8'18'1088'0,"-4"-11"256"0,1 3-1088 0,-1 1-256 0,-4-11 0 0,5 14 0 16,-1-2 1360-16,2 8 224 0,3 17 32 0,0 14 16 16,-4 6 432-16,-5-1 96 0,-7 1 16 0,-4 0 0 0,-5-6-1296 0,-6-4-256 15,-2 0-48-15,-4-5-16 16,0-4-880-1,-2-3-160-15</inkml:trace>
  <inkml:trace contextRef="#ctx0" brushRef="#br0" timeOffset="10912.56">24720 1510 13823 0,'-27'23'1216'0,"11"-8"-960"0,-2 1-256 0,2 0 0 15,5-1 1696-15,4-3 288 0,-1 4 64 0,-10 17 16 16,-13 20 848-16,-6 23 160 0,-2 12 48 0,8 1 0 16,8 3-1264-16,12-7-240 0,11-6-48 0,12-12-16 15,7-14-1040-15,9-8-224 0,11-8-32 0,12-1-17424 16</inkml:trace>
  <inkml:trace contextRef="#ctx0" brushRef="#br0" timeOffset="15296.37">6196 8291 11055 0,'-1'3'976'0,"0"0"-784"16,1 1-192-16,0 0 0 0,0 2 1280 0,-1 5 192 15,-2 6 64-15,-1 14 0 0,1 13 768 0,-3 8 176 16,-1 3 16-16,0 0 16 0,-2-5-544 0,2 1-112 16,-1-3-32-16,2-2 0 0,1-1-1008 0,3-7-208 15,2-7-32-15,0-8-16 0,1-2-560 0,0-8-192 16,1-3 0-16,1-4-9840 16,1-5-1952-16</inkml:trace>
  <inkml:trace contextRef="#ctx0" brushRef="#br0" timeOffset="15597.45">6104 8300 15663 0,'-8'7'688'0,"6"-4"144"0,-1 0-656 0,1 0-176 0,2-3 0 0,0 1 0 15,2-1 1600-15,3 0 272 0,4 0 64 0,-9 0 16 0,0 0-480 0,58-4-112 16,-58 4-16-16,56-8 0 16,-56 8-192-16,65-10-32 0,-65 10-16 0,62-7 0 15,-62 7-752-15,0 0-160 0,78-13-16 0,-78 13-16 16,57-12-1056-16,-57 12-224 0,0 0-32 0,71-13-11952 15</inkml:trace>
  <inkml:trace contextRef="#ctx0" brushRef="#br0" timeOffset="17462.05">6173 8294 8287 0,'0'0'736'0,"1"-3"-592"15,0 1-144-15,1 1 0 0,-2 1 352 0,1-3 32 16,3-4 16-16,-4 7 0 0,0 0 240 0,0 0 64 16,0 0 0-16,34-44 0 0,-34 44-160 0,0 0-32 0,0 0 0 0,0 0 0 15,0 0 96-15,0 0 16 16,0 0 0-16,35 13 0 0,-36 6 400 0,-4 9 64 15,-5 4 32-15,-4 2 0 0,0-1 32 0,-2-2 0 16,-1 3 0-16,-4 1 0 0,-4 1-224 0,-1-2-32 16,2-2-16-16,-1-1 0 0,1-5-64 0,5-1-16 15,0-4 0-15,4-4 0 0,3-4-256 0,3-5-48 16,4-4-16-16,3-4 0 0,3 0-288 0,3-9-64 16,2 0-128-16,-6 9 192 0,0 0-464 0,40-52-112 0,-40 52 0 15,49-57-16-15,-49 57-48 16,63-70-16-16,-63 70 0 0,67-79 0 15,-67 79-80-15,59-71-16 0,-59 71 0 0,58-71 0 0,-58 71 256 0,45-51 48 0,-45 51 16 0,0 0 0 16,0 0 240-16,0 0 0 0,0 0 192 0,0 0-192 16,0 0 1456-16,34 20 176 0,-41 5 32 0,0-3 16 15,0-3-192-15,-2 7-32 0,-5 8-16 0,-5 13 0 16,-4 8-896-16,-4 4-176 0,-2 3-48 0,2-3 0 16,2-2-192-16,4-10-128 0,5-6 160 0,6-6-160 15,8-12-320-15,6-8-144 16,5-5-48-16,-9-10-16640 0</inkml:trace>
  <inkml:trace contextRef="#ctx0" brushRef="#br0" timeOffset="17718.3">7286 8180 11055 0,'-9'1'976'0,"4"-1"-784"16,1 0-192-16,1 0 0 0,2 3 1056 0,-1-1 160 15,2 2 48-15,-2 3 0 0,-2 8 416 0,-2 11 96 16,-2 11 16-16,0 1 0 0,-1 6 560 0,-1 0 112 16,2 2 32-16,-2-3 0 0,2-2-1168 0,2 0-240 15,1-6-32-15,0-2-16 0,4-3-1040 0,2-4-384 0,3-4 16 0,2-4-14736 16</inkml:trace>
  <inkml:trace contextRef="#ctx0" brushRef="#br0" timeOffset="18259.68">7544 8464 24879 0,'-22'10'1088'0,"8"-6"256"0,1 5-1088 0,2-6-256 0,3 1 0 0,3 1 0 15,-1-1 2176-15,-5 3 368 0,-5 8 80 0,-5 1 0 16,-1 3-1856-16,2 0-384 0,5 0-80 0,5-1-16 16,5-5 160-16,5-2 16 0,5-2 16 0,2-3 0 15,5-4-480-15,-12-2 0 0,0 0 0 0,0 0 0 0,71-16-144 16,-71 16-128-16,0 0-32 0,68-49 0 16,-68 49-896-16,47-51-176 0,-47 51-32 0,42-57-16 15,-42 57-240-15,35-69-32 0,-35 69-16 0,23-67 0 16,-23 67 560-16,18-65 96 0,-13 35 32 0,-3 1 0 0,2 2 688 0,-3-1 144 15,-1-2 16-15,0 2 16 0,0 5 288 0,-1 5 64 16,0 8 16-16,-2 1 0 0,1 6 1072 0,-3 5 224 16,-1 3 32-16,-2 6 16 0,3 2 528 0,-2 3 96 15,-1 10 32-15,2 2 0 0,0-3-960 0,1 7-192 0,0 11-32 16,3 8-16-16,2-5-544 0,3-2-96 0,2-1-32 0,3-5 0 16,2-6-208-16,-2-8-128 15,5 0 160-15,2-3-160 0,1-1 0 0,1-2 0 0,1-4 0 0,1-2 0 31,-2-3-448-31,-1-3-64 0,-1-2-32 0,-15-4 0 16,0 0-656-16,0 0-128 0,0 0-16 0,62-35-16 16,-62 35 16-16,0 0 16 0,25-48 0 0,-25 48 0 15,8-37 512-15,-8 37 112 0,7-47 0 0,-7 23 16 0,1 2 432 0,-2 1 96 0,1 3 16 0,-3 1 0 16,-1 8 144-16,-1 2 144 0,1 4-16 0,-1 4-128 16,-3 5 2112-16,1 5 320 0,-2 3 64 0,0 4 16 15,2 1-1824-15,0 3-368 0,-1 7-80 0,3-3-16 16,3-8 32-16,1 4 0 0,3 1 0 0,2 1 0 15,3-4-256-15,3-1-240 0,1-1 48 0,3-7 16 16,1-2-1456-16,-1-3-288 0,-14-6-64 0,0 0-7408 16,42 3-1472-16</inkml:trace>
  <inkml:trace contextRef="#ctx0" brushRef="#br0" timeOffset="18514.22">8047 8510 8287 0,'0'-7'368'0,"0"3"80"0,0 1-448 0,0 3 0 15,0 0 0-15,-1 0 0 0,1 0 1600 0,-1 0 224 16,1 3 48-16,-1 1 16 0,0 2-144 0,1 4-16 15,1-4-16-15,0 4 0 0,3-2-1120 0,-1 0-208 16,1 2-64-16,1-2 0 0,0 1-320 0,1 1 0 16,0-4 0-16,1-2 0 0,-1 2 0 0,1-3 0 0,2-3 0 0,-2-3 0 15,-7 3 0-15,0 0 0 16,0 0-144-16,0 0 144 0,0 0-128 0,52-37 128 0,-52 37-160 0,0 0 160 16,0 0 0-16,0 0 0 15,0 0-128-15,0 0 128 0,50-32 0 0,-47 36 0 16,1 2 0-16,-1 2 160 0,-2 5 752 0,0-1 160 15,-1 2 16-15,0-2 16 0,0 2-240 0,0 1-48 0,0-3-16 0,1 0 0 16,0-2-672-16,3 0-128 0,0-4 0 0,1-3-12800 16</inkml:trace>
  <inkml:trace contextRef="#ctx0" brushRef="#br0" timeOffset="18720.54">8575 7962 18431 0,'-6'6'1632'0,"0"1"-1312"0,2-4-320 0,3 4 0 15,1-4 2672-15,-2 6 464 0,-3 7 80 0,-3 12 32 16,0 13-1248-16,-2 11-240 0,1 8-48 0,3-1-16 16,2-5-992-16,3-1-192 0,-1-2-32 0,2-4-16 0,-2-2-464 15,2-7 0-15,2-1-176 0,-2-7 176 16,1-3-1728-16,-1-5-240 0,0-6-32 15,-3-3-12656-15</inkml:trace>
  <inkml:trace contextRef="#ctx0" brushRef="#br0" timeOffset="18949.43">8413 8409 19343 0,'0'-2'848'0,"2"0"192"0,-1-2-832 0,1 4-208 15,1 0 0-15,-1 0 0 0,3-2 1408 0,-5 2 256 16,0 0 32-16,46-4 16 0,-46 4 64 0,48 0 16 0,-48 0 0 0,52 4 0 15,-52-4-1072-15,47 8-208 0,-47-8-32 0,44 14-16 16,-27-5-464-16,-2 1 0 0,-4 2 0 0,-4 2 0 16,-2 2 0-16,-2 1-208 0,-3 3 32 0,-2 0 16 15,-3-2 0-15,1 3 0 0,-3-4 0 0,0-1 0 16,1-1 160-16,0-2 0 0,1-3 0 0,0-4 0 31,2-4-1024-31,2-2-128 0,0-5-32 0,2-1-12016 0</inkml:trace>
  <inkml:trace contextRef="#ctx0" brushRef="#br0" timeOffset="19068.13">8713 8257 1839 0,'-1'-16'160'0,"-1"6"-160"0,1 0 0 0,0 4 0 15,1 1 2112-15,0 1 400 0,1 0 80 0,-1-2 16 0,0 6-928 0,0 0-176 16,0 0-32-16,0 0-4176 31,0 0-832-31,43-43-176 0</inkml:trace>
  <inkml:trace contextRef="#ctx0" brushRef="#br0" timeOffset="19309.84">9097 8143 20271 0,'-12'-10'896'0,"5"4"192"0,-1-4-880 0,3 4-208 16,1-1 0-16,2 1 0 0,0 0 336 0,-3-7 32 15,-4-6 0-15,-2-3 0 0,-2-1-176 0,2 9-16 16,0 4-16-16,1 10 0 0,0 6 304 0,0 6 64 15,2 8 16-15,-2 8 0 0,0 7 384 0,0 6 80 16,1 7 16-16,1 3 0 0,0 5 480 0,2-5 96 16,1 3 32-16,2-1 0 0,-2 0-352 0,2 1-64 0,3 0 0 15,1-6-16-15,2 0-816 0,-1-5-144 0,2-4-48 16,-1-8 0 0,0-6-976-16,0-3-208 0,-2-6-32 0,0-4-15152 0</inkml:trace>
  <inkml:trace contextRef="#ctx0" brushRef="#br0" timeOffset="19763.07">8932 8480 24879 0,'-7'7'1088'0,"5"-6"256"0,-1 1-1088 0,2 1-256 0,1-3 0 0,1 1 0 0,1 1 560 0,0 1 48 0,3 1 16 0,0-1 0 15,1 4 240-15,0-1 48 16,-1 0 16-16,2 0 0 0,-1 0-544 0,0 0-128 15,1-2 0-15,1 2-16 0,-2-3-240 0,3 1-160 16,-1 2 32-16,1-3 0 0,0 1 128 0,-1 1 0 16,1-1-144-16,0 0 144 0,-1-1 0 0,1 2 0 15,0-4 0-15,0 2 0 0,1-1 0 0,-10-2 0 16,0 0 0-16,0 0 0 0,42 0 0 0,-42 0 0 16,0 0 0-16,0 0 0 0,0 0 0 0,50-8 0 15,-50 8 0-15,0 0 0 0,0 0 0 0,0 0 0 0,0 0 0 16,46-10 0-16,-40 7 0 0,-1 3 0 15,0-1 0-15,-2 1 128 0,1-2-128 0,-1 2 0 0,0-3 0 16,1 2 0-16,-2-2 0 0,2 0 0 0,-1-2 0 0,0 1 0 16,0 0 0-16,-1 1 0 0,1-2 0 15,-1 3 128-15,-1 0 256 0,-1 2 32 0,-1 0 16 16,-1 2 0-16,-1 2 512 0,1 0 96 0,-1 5 32 0,0-2 0 16,-1 5-256-16,-1 1-48 0,0 2-16 0,0 1 0 15,0 1-352-15,-1 4-64 0,0-1-16 0,0 4 0 16,-2 1-128-16,2 1-16 0,0 3-16 0,-2-1 0 15,3 0-160-15,-1 3 0 0,0-2 144 0,1-3-144 16,-1 0 0-16,0-3 0 0,0 1 0 0,-1-6-18208 16</inkml:trace>
  <inkml:trace contextRef="#ctx0" brushRef="#br0" timeOffset="20258">10632 8436 13823 0,'-1'11'1216'0,"1"0"-960"0,0-1-256 0,1-3 0 0,0 2 992 0,2 6 160 16,0 13 16-16,2 21 16 0,1 14-208 0,-1 7-32 15,-2-4-16-15,-3-7 0 16,-3-11-256-16,-2-1-48 0,-2-6-16 0,-2-6 0 0,1-8-400 0,-1-2-80 15,-1-4 0-15,1-5-128 16,2-4-1024-16,1-6-304 16</inkml:trace>
  <inkml:trace contextRef="#ctx0" brushRef="#br0" timeOffset="20463.25">10595 8652 4607 0,'6'-36'192'0,"-2"18"64"0,-1-2-256 0,1 5 0 0,0 5 0 0,0 4 0 0,-4 6 1360 0,0 0 240 0,32-51 32 0,-32 51 16 16,40-60 656-16,-40 60 144 15,0 0 32-15,57-50 0 0,-57 50-512 0,0 0-112 0,54-7 0 0,-54 7-16 16,35 11-560-16,-19 0-128 16,-1 2 0-16,-4-3-16 0,-3 2-336 0,-3-1-64 0,-5 1-16 0,-6 3 0 15,-2-2-240-15,-4-4-48 0,-3 4-16 0,-4-3 0 0,1-2-416 0,-3 2 0 16,0-2 0-16,0 0-176 31,1-1-1600-31,4-1-320 0,2 0-64 0,3-2-10768 16</inkml:trace>
  <inkml:trace contextRef="#ctx0" brushRef="#br0" timeOffset="20703.06">11099 8447 911 0,'-11'0'0'0,"4"0"0"0,-2 0 0 0,2 0 0 15,2 2 3264-15,0-2 560 0,-1 3 112 0,-6 1 32 0,-6 2-752 0,-7 3-144 0,0 4-16 16,2 2-16-16,2 1-1312 0,5 0-272 15,3 0-48-15,6-2-16 0,5-2-544 0,4 1-96 16,4-4-32-16,4 0 0 0,3-2-368 0,1-2-80 16,-14-5-16-16,40 4 0 0,-40-4-256 0,0 0 0 15,68-9 0-15,-68 9 0 0,0 0 0 0,59-27 0 16,-59 27 0-16,0 0 0 0,0 0 0 0,44-53-256 16,-41 37 32-16,-1 0 0 15,-2 1-1040-15,-2-3-208 0,2-1-32 0,-1-1-12064 16</inkml:trace>
  <inkml:trace contextRef="#ctx0" brushRef="#br0" timeOffset="20901.5">11209 8007 18431 0,'-6'8'816'0,"2"-4"160"0,1 2-784 0,-1 1-192 0,3-4 0 0,1 3 0 16,0 1 1968-16,0 9 336 0,0 10 80 0,1 13 16 15,1 9-880-15,2 6-176 0,1 3-48 0,-1-1 0 16,1-4-800-16,-1-6-176 0,-1-10-16 0,1 1-16 16,2 1-288-16,0-3-272 0,2-5 48 0,-1-6-9376 15,2-3-1856-15</inkml:trace>
  <inkml:trace contextRef="#ctx0" brushRef="#br0" timeOffset="21239.39">11450 8393 911 0,'-4'8'0'0,"0"-4"0"0,0-2 0 0,2 2 0 0,-1-1 4624 0,3 0 848 16,-1-1 160-16,0 4 48 0,-1 5-2384 0,1 2-480 16,1 6-80-16,1-3-32 0,2 0-1184 0,1 0-240 15,2 0-64-15,2-1 0 0,4-2-688 0,0-1-144 0,2-5-16 0,0 0-16 16,-14-7-352-16,0 0-192 15,46 3 32-15,-46-3 0 16,0 0-832-16,0 0-160 0,57-23-48 0,-57 23 0 16,0 0-48-16,0 0-16 0,43-41 0 0,-43 41 0 0,0 0 912 0,0 0 176 15,0 0 48-15,0 0 0 0,0 0 432 0,0 0 80 0,0 0 32 0,0 0 0 16,-1-10 928-16,-10 26 192 0,-1 4 48 0,-4 7 0 16,-2 2-832-16,-2 4-176 0,-2 4-16 0,-1 1-16 15,0 3-320-15,0 2-64 0,1-3-16 16,-1 0 0-16,2-5-144 0,3 0-144 0,1-4 144 0,3-5-208 31,3-1-1824-31,3-7-352 0</inkml:trace>
  <inkml:trace contextRef="#ctx0" brushRef="#br0" timeOffset="21762.01">12168 8449 24879 0,'-31'3'1088'0,"12"-3"256"0,1 0-1088 0,3 0-256 0,5 1 0 0,1 2 0 0,-2-3 800 0,-7 2 96 16,-11 4 32-16,-3 2 0 0,0 4-192 0,6-2-32 15,6 2-16-15,4 1 0 0,6 0-352 0,5 0-64 16,4 2-16-16,3-3 0 0,6 2-256 0,2-2 0 0,3-3 0 0,2 0 0 16,2-2-256-16,-17-7 32 0,0 0 16 0,55 1 0 31,-55-1-816-31,0 0-176 0,0 0-16 0,57-26-16 15,-57 26-288-15,0 0-48 0,0 0-16 0,22-48 0 16,-21 35 672-16,-2 1 128 0,-1 2 16 0,-2 1 16 0,0 2 944 0,0 2 176 0,-1 4 32 16,1-2 16-16,-1 6 1376 0,0-2 256 0,-2 5 64 0,3 4 16 15,-1 2-256-15,1 5-48 0,3-3-16 16,-1 6 0-16,1 2-784 0,1 3-176 0,0 1-16 16,0 3-16-16,-2-1-240 0,-1 3-64 0,-1-3 0 0,-2 1 0 15,-1-1-192-15,-2 1-32 0,-1-5-16 0,-2 2 0 16,-2-1-112-16,0-3-32 0,-4-3 0 0,2-3 0 15,1-2-128-15,0-6 0 0,-1 0 0 0,4-3 0 16,0-5-544-16,-1-5-96 0,2-3 0 16,0-4-16-16,1-4-1680 0,1-3-336 0</inkml:trace>
  <inkml:trace contextRef="#ctx0" brushRef="#br0" timeOffset="22279.62">12427 8478 16575 0,'-7'0'1472'0,"0"0"-1168"15,2 0-304-15,1 0 0 0,0 0 2832 0,-5 0 512 16,-5 2 112-16,-10 0 0 0,-6 3-1056 0,-3 1-224 0,2 1-32 0,5 3-16 16,4 1-1232-16,6-1-240 0,4 2-48 0,4-2-16 15,8 3-288-15,3-1-64 0,2-1-16 0,3 0 0 16,3-1-224-16,3 0 0 0,-1-1 128 0,4-3-128 15,1 0 0-15,-18-6 0 0,40 10 0 0,-40-10 0 16,0 0-288-16,57 0-48 0,-57 0-16 0,0 0 0 31,0 0-768-31,59-25-160 0,-59 25-16 0,0 0-16 16,0 0-208-16,22-44-32 0,-21 29-16 0,-1 4 0 0,0 5 96 16,0-3 32-16,-2-3 0 0,-1-2 0 0,-1 2 464 15,0 2 80-15,0 1 32 0,0 3 0 0,2 2 992 0,-1 1 208 0,1 3 48 0,1 1 0 16,1 1 1024-16,0 2 192 0,1 2 64 0,0 0 0 15,3 3-544-15,0 1-96 0,-1 0-32 0,2 2 0 0,0 0-640 16,1 0-128-16,-1 2-32 0,2-1 0 0,-3 0-192 16,1 0 128-16,-2-1-128 0,-1-3 0 0,1 1 0 0,-1-4 0 15,1 0 0-15,1-2 0 0,-1-4 0 0,2 0 0 16,1-3 0-16,-6 3 0 0,0 0-240 0,0 0 64 16,0 0 16-16,54-42 0 0,-54 42 160 0,0 0 0 15,47-41 0-15,-47 41 0 0,0 0 0 0,55-38 128 16,-55 38-128-16,0 0 176 0,55-16 208 0,-55 16 32 15,26 6 16-15,-15 2 0 0,-3 0 560 0,0 5 112 16,-1 4 32-16,-1 2 0 0,-1 2-400 0,-2 1-80 16,-1 0-16-16,1-2 0 0,-3 1-640 0,0-4 0 15,0 2-208-15,0-1-17056 0</inkml:trace>
  <inkml:trace contextRef="#ctx0" brushRef="#br0" timeOffset="22861.23">13623 8414 11055 0,'1'5'976'0,"1"0"-784"16,-1-4-192-16,0 1 0 0,0 1 512 0,1 3 64 0,0 1 16 0,0 8 0 15,2 5 992-15,1-2 192 16,-1 1 32-16,0-3 16 0,0-4-736 0,1-4-160 0,0 1-32 0,2-6 0 16,0 0-704-16,0 0-192 0,2-3 0 0,0-3 0 31,-1 0-256-31,1 1-144 0,-2 1-32 0,1-3 0 15,-1-1-288-15,1 1-64 0,-1 0-16 0,-1-2 0 16,-1 4 160-16,0-2 16 0,0 2 16 0,-1 2 0 0,0 2 608 0,-2 2 256 0,0-2 0 0,1 4-16 16,1-2 848-16,1 2 160 0,0 1 32 0,0-4 16 15,-1 3-240-15,3-2-48 0,3 1-16 0,-1-1 0 16,1-2-256-16,0 0-48 0,1 0-16 0,-11-2 0 16,0 0-256-16,0 0-48 0,67-15-16 0,-67 15 0 15,0 0-352-15,0 0 144 0,68-30-144 0,-68 30 0 16,0 0-400-16,0 0-192 0,0 0-48 15,47-40 0-15,-43 33-1504 16,-4-1-304-16</inkml:trace>
  <inkml:trace contextRef="#ctx0" brushRef="#br0" timeOffset="23019.67">14029 8458 5519 0,'5'-2'240'0,"-2"2"64"0,1-3-304 0,0 2 0 16,-2 1 0-16,-1 0 0 0,2 0 1984 0,3 0 352 15,3 1 64-15,-9-1 16 0,0 0 400 0,37 11 96 16,-24-1 16-16,0-2 0 0,-2 3-960 0,0 2-192 0,-2 2-48 0,-1-1 0 15,-4-2-768-15,0 1-176 16,-3-1-16-16,0-2-16 0,-2-4-752 0,1-2-288 16,0-2 16-16,-1-4-14448 0</inkml:trace>
  <inkml:trace contextRef="#ctx0" brushRef="#br0" timeOffset="23159.12">14146 8055 18431 0,'-13'0'816'0,"5"0"160"0,2 0-784 0,1-1-192 0,4 1 0 0,1 0 0 0,0 0 0 0,0 0-192 16,0 0 48-16,3 1 0 15,4 1 144-15,-7-2 0 0,0 0 0 0</inkml:trace>
  <inkml:trace contextRef="#ctx0" brushRef="#br0" timeOffset="23339.38">14370 8064 15663 0,'-5'6'1392'0,"1"3"-1120"0,4-6-272 0,0 3 0 0,0 1 2672 0,-1 2 464 15,-3 10 112-15,1 13 16 0,-2 13-1152 0,1 8-240 16,2-2-32-16,3-1-16 0,1-8-1072 0,1-2-224 16,0-5-32-16,0-7-16 15,1-2-1472-15,-1-6-288 0</inkml:trace>
  <inkml:trace contextRef="#ctx0" brushRef="#br0" timeOffset="23487.14">14248 8373 17503 0,'0'1'768'0,"1"-1"176"0,1-1-752 0,1 1-192 16,0 0 0-16,1 0 0 0,-4 0 448 0,0 0 48 15,0 0 16-15,59-6 0 0,-59 6 80 0,57-5 32 0,-57 5 0 0,60-2 0 31,-60 2-2352-31,55-6-448 0,-55 6-112 0,0 0-16 0</inkml:trace>
  <inkml:trace contextRef="#ctx0" brushRef="#br0" timeOffset="23784.79">14500 8061 14271 0,'-5'-7'320'0,"2"1"64"0,1 2 0 0,1-1 16 0,2 4-400 0,0 1 0 0,0-3 0 0,1 3 0 0,0 0 1856 0,2 3 304 16,1 7 48-16,-2 6 16 15,0 3 208-15,1 6 64 0,-2 6 0 0,1 4 0 0,-2 3-1136 0,1 3-208 16,0 3-64-16,0 1 0 16,-1-4-640-16,0-3-144 0,2-6-32 0,-2 2 0 15,0 0-272-15,-1-4 0 0,2-3 0 0,0-7 0 16,1-4-944-16,0-4-144 0,1-5-16 0,0-4-16 16,1 0-480-16,0-7-80 0,0-1-32 0,-5 5 0 15,0 0 544-15,0 0 96 0,35-42 32 0,-35 42 0 0,0 0 1040 16,36-45 272-16,-36 45 32 0,0 0 0 0,39-39 832 0,-39 39 160 15,0 0 48-15,0 0 0 0,0 0 96 0,0 0 32 16,45 5 0-16,-40 5 0 0,-2 2-192 0,1 0-48 16,-2 1 0-16,0 0 0 0,2 0-768 0,0-1-144 15,1 4-48-15,1 0-11632 0,0-3-2336 16</inkml:trace>
  <inkml:trace contextRef="#ctx0" brushRef="#br0" timeOffset="24399.44">15989 8368 11055 0,'-7'-1'976'0,"0"1"-784"15,2-3-192-15,1 3 0 0,-1 3 1408 0,-3-3 256 16,-10 1 32-16,-8 4 16 0,-7 2-160 0,-4 6-16 15,2 1-16-15,3 4 0 0,3 0-112 0,3 1 0 16,5-1-16-16,2 1 0 0,5-3-544 0,5-2-96 0,5 0-32 0,4-6 0 16,5 1-464-16,2-6-112 0,4 0-16 0,-11-3 0 15,0 0-128-15,0 0 0 0,61-5-192 0,-61 5 192 32,0 0-576-32,0 0 16 0,64-24 0 0,-64 24 0 15,0 0-64-15,0 0-16 0,0 0 0 0,60-47 0 0,-60 47 320 0,0 0 64 0,44-44 16 0,-44 44 0 16,0 0 240-16,0 0 256 0,0 0-48 0,0 0-16 15,0 0 944-15,0 0 176 0,0 0 32 0,30 18 16 0,-30 0-384 16,0 3-80-16,2 1 0 0,2-2-16 16,2 2-880-16,2-3-192 0,0-3-16 0,3-2-14672 15</inkml:trace>
  <inkml:trace contextRef="#ctx0" brushRef="#br0" timeOffset="25046.23">17005 7956 13823 0,'-2'3'1216'0,"-1"0"-960"0,2 0-256 0,1-2 0 16,1 3 400-16,-2 2 48 0,0 5 0 0,-3 9 0 0,-1 8-128 0,0 9 0 16,-1 5-16-16,0 2 0 0,1-5 432 0,0 1 96 15,1-2 0-15,-1-2 16 0,1-3-416 0,1-4-96 16,-1-3-16-16,0-4 0 0,1-6-16 0,-2-1-16 15,2-5 0-15,-1-4 0 0,3 0-288 0,0-5 0 16,0 2 0-16,1-6 0 0,1 2 0 0,1-5-320 16,2 2 32-16,2-4 16 15,-1-1-240-15,-5 9-64 0,0 0 0 0,0 0 0 0,40-40 352 0,-40 40 64 16,0 0 16-16,0 0 0 0,60-24 288 0,-60 24 64 16,0 0 16-16,64-3 0 0,-64 3 864 0,0 0 160 15,61 10 32-15,-43-4 16 0,-6-1-128 0,2-1-16 16,-2 5-16-16,-3 1 0 0,-3-4-176 0,-4 1-48 15,-3 2 0-15,-4-3 0 0,-5 1 48 0,-8 2 0 0,-5-3 0 16,-6 2 0-16,-5-2-464 0,-3 0-96 0,1-1-16 0,2-1 0 16,3-4-384-16,-3 0 0 0,2-3 0 0,4-1-176 31,6-2-864-31,3-4-176 0,5 1-48 0,6-6-13328 0</inkml:trace>
  <inkml:trace contextRef="#ctx0" brushRef="#br0" timeOffset="25202.75">17280 8184 11967 0,'5'2'528'0,"-3"2"112"0,-1-3-512 0,0 4-128 0,-1-1 0 0,0-2 0 0,0 4 2064 0,-1 4 384 15,0 6 80-15,-1 7 16 16,-1 5-176-16,-2-2-48 0,1 1 0 0,-2-1 0 16,1-1-1104-16,0-7-240 0,3-1-32 0,1-5-16 15,2-6-1328-15,1-5-272 0</inkml:trace>
  <inkml:trace contextRef="#ctx0" brushRef="#br0" timeOffset="25360.16">17388 7886 17503 0,'-12'3'768'0,"5"-3"176"0,0 0-752 0,2 0-192 15,3 0 0-15,2 0 0 0,0-2-272 0,0 1-96 0,1-1-16 0,3 1 0 31,-4 1-2048-31,0 0-400 0,0 0-96 0,51 12-16 0,-51-12 2336 0</inkml:trace>
  <inkml:trace contextRef="#ctx0" brushRef="#br0" timeOffset="25514.1">17621 7867 10127 0,'-4'4'896'0,"0"-1"-704"0,2 0-192 0,1-1 0 0,-1 2 2544 15,1 4 464-15,-2 4 112 0,-4 9 16 16,0 9-384-16,-3 7-64 0,3 4 0 0,-1 1-16 15,2 1-1136-15,1-2-240 0,1-2-32 0,2-2-16 16,-1 0-960-16,1-7-288 0,1-3 128 0,-2-3-10672 16,0-3-2128-16</inkml:trace>
  <inkml:trace contextRef="#ctx0" brushRef="#br0" timeOffset="25849.37">17364 8237 12895 0,'-3'-6'576'0,"2"3"112"0,0 1-560 0,1 0-128 15,2-1 0-15,1 1 0 0,2 1 1120 0,-5 1 192 16,0 0 32-16,0 0 16 0,73-12-880 0,-73 12-176 16,69-6-48-16,-69 6 0 0,85-6-256 0,-85 6-272 15,92-4 48-15,-92 4 16 16,85 0-1312-16,-85 0-256 0,67 1-48 0,-67-1-16 16,0 0 16-16,62 0 0 0,-62 0 0 0,0 0 0 0,0 0 1824 0,0 0 224 15,11 5 112-15,-18-5 32 0,0 0 2576 0,-2 0 512 16,-3 1 96-16,-3 2 32 0,-1-3-752 0,0 2-144 15,1 2-16-15,3-2-16 0,3 5-912 0,2-4-176 16,3 3-32-16,3-2-16 0,3 2-688 0,2 3-128 16,2 1-16-16,2 0-16 0,-1 0-448 0,2 2-96 0,-2 3 0 0,2-2-128 15,-1 2 192-15,-1-1-192 0,-1 1 192 0,-2-2-192 16,-3 0 208-16,-2-1-64 0,-4 0-16 0,-3-2 0 16,-1 0 0-16,0-4 0 0,0-2 0 0,-5 1 0 15,-4-4-128-15,-2-1-144 0,-2-1 144 0,-1-1-208 31,2-5-1376-31,0-2-272 0</inkml:trace>
  <inkml:trace contextRef="#ctx0" brushRef="#br0" timeOffset="26069.42">18086 7886 23951 0,'-8'9'2128'0,"2"-1"-1696"16,4-2-432-16,2 0 0 0,0-2 2384 0,-3 7 400 16,0 6 80-16,-2 14 16 0,0 10-1744 0,0 7-352 15,3-1-64-15,1-3-16 0,1-2-528 0,-1-5-176 16,0-3 0-16,0-1 0 0,-2-5-208 0,-1-3-160 16,1-3-16-16,-2-2-10336 15,0-5-2064-15</inkml:trace>
  <inkml:trace contextRef="#ctx0" brushRef="#br0" timeOffset="26419.88">17949 8263 7359 0,'1'-14'320'0,"-1"8"80"0,0 0-400 0,1 0 0 0,1 3 0 0,1-1 0 15,-1 1 1920-15,-2 3 320 0,0 0 48 0,0 0 16 16,49-34 176-16,-49 34 32 0,0 0 16 0,61-16 0 16,-61 16-464-16,47 4-80 0,-47-4-32 0,47 16 0 15,-24-5-912-15,-3-1-176 0,-1 6-32 0,0 0-16 16,-4 3-400-16,-3-1-80 0,-2 1-16 0,-5 1 0 15,-1-1 128-15,-4 0 32 0,-2 0 0 0,-3-6 0 16,2 2-96-16,-5-3-32 0,0 1 0 0,-1-6 0 16,-1 2-176-16,1-3-48 0,2-2 0 0,0-2 0 15,-2-2-128-15,2-6 0 0,-1 0 0 0,2-4-176 16,1-1-592-16,2-3-128 0,3-4-32 16,3-5 0-16,-3 23-1472 0,15-50-288 0,-15 50-64 0,18-49-16 15,-18 49-480-15,0 0-80 0,30-63-32 0,-30 63 0 16,30-57 1120-16,-30 57 208 15,27-47 48-15,-27 47 16 0,0 0 1136 0,0 0 208 0,28-47 48 0,-24 45 16 16,-3 1 1936-16,-1 1 384 0,0 3 80 16,0 1 16-16,-1 2 1392 0,0 1 272 0,0 1 64 0,-2 2 16 15,2-4-1184-15,0 0-240 0,-1 1-64 0,4-1 0 16,-1 0-1824-16,0-2-288 0</inkml:trace>
  <inkml:trace contextRef="#ctx0" brushRef="#br0" timeOffset="26779.83">18480 8171 3679 0,'-2'6'320'0,"-1"-3"-320"0,2-3 0 0,1 1 0 16,0 2 4624-16,0-3 864 0,1 2 160 0,1 2 48 16,1 2-2368-16,1 1-480 0,2 5-96 0,-1 4 0 15,0 0-1328-15,-1 0-256 0,-1 2-48 0,0 2-16 16,-1 1-736-16,0-5-160 0,-2 3-16 0,0-3-16 15,0-3-176-15,0 0 0 0,0-1 0 0,-2-6 0 16,2 1-128-16,0-4-16 0,0 0 0 0,2-6 0 16,-1 3-656-16,1-6-128 0,-2 6-32 0,0 0 0 31,0 0-128-31,0 0-16 0,28-51-16 0,-28 51 0 0,0 0 144 0,33-50 16 16,-33 50 16-16,0 0 0 0,42-45 480 0,-42 45 80 0,0 0 32 0,46-32 0 15,-46 32 544-15,0 0 96 0,0 0 32 0,0 0 0 0,0 0 896 16,47 0 192-16,-45 6 48 0,1 4 0 15,-2 0-112-15,0 2 0 0,-1 1-16 0,1-2 0 16,-1 4-752-16,2-3-128 0,-1 0-48 0,0 1 0 0,3-3-608 0,0 0-128 16,2-4-32-16,0 0 0 15,1 0-2160-15,1-2-432 0</inkml:trace>
  <inkml:trace contextRef="#ctx0" brushRef="#br0" timeOffset="27064.18">18856 8306 911 0,'0'0'0'0,"0"0"0"0,0 0 0 0,0 0 0 16,0 0 2016-16,0 0 320 15,0 0 64-15,0 0 16 0,0 0 1344 0,0 0 272 16,40-40 48-16,-40 40 16 0,0 0-1856 0,32 9-352 16,-20 1-80-16,1 2-16 0,-2 4-1040 0,0 4-224 15,-2 4-32-15,-2 2-16 0,-1-2 32 0,-3 6 16 0,-1 1 0 0,-2 0 0 16,-2 2-16-16,-3-2-16 16,-2-2 0-16,-2-1 0 0,-4 1-208 0,-2-5-32 0,-3 2-16 15,-3-3 0-15,-3-2-32 0,-2-5 0 0,0 0 0 0,-1-6 0 16,2-2-80-16,1-2-128 0,0-2 176 0,2-6-176 15,5-2 0-15,1-5-256 0,4 2 32 0,5-5 0 16,5-1-96-16,2 13 0 0,0 0-16 0,17-48 0 16,-17 48 336-16,0 0 0 0,48-57 0 0,-48 57 0 15,45-37 0-15,-45 37 0 0,49-35 0 0,-49 35 0 16,50-29 0-16,-50 29 0 0,56-37 0 0,-56 37 0 16,68-42-576-16,-68 42-192 0</inkml:trace>
  <inkml:trace contextRef="#ctx0" brushRef="#br0" timeOffset="27816.21">20601 7976 2751 0,'-1'-1'256'0,"-1"1"-256"15,2 0 0-15,0 0 0 0,2 0 1216 0,-1 0 192 16,1 0 32-16,1 1 16 0,3 1 480 0,1 2 112 0,1 1 0 0,-1 1 16 16,1 2-80-16,-3-2-32 0,-2 2 0 0,0-1 0 15,-1 3-272-15,-3-4-48 0,1 0-16 0,-2 1 0 16,-1 2-512-16,-1 1-96 0,0-1-32 0,-3 2 0 15,0 1-144-15,-2 3-48 0,1 1 0 0,-1 2 0 16,-1 5-160-16,0-1-48 0,-1 6 0 0,0 1 0 16,1 3-240-16,0 0-48 0,1 3-16 15,1-2 0-15,3 1-272 0,0-1 0 0,2-1 0 0,3 0 0 16,3-1 0-16,2-5-352 0,2-1 48 0,4-7 16 16,4-1-1408-1,4-4-288-15,-19-13-48 0,47 15-12224 0</inkml:trace>
  <inkml:trace contextRef="#ctx0" brushRef="#br0" timeOffset="28282.6">21051 8259 5759 0,'-9'-5'128'0,"4"1"16"0,-1 1 16 0,3-1 0 0,0 2-160 0,1 2 0 15,-1-4 0-15,-1 1 0 0,-1-3 1056 0,-1 2 176 16,-1-1 48-16,2 5 0 0,0 3 544 0,1 3 112 16,1 3 32-16,0 4 0 0,2 6-32 0,1 3 0 15,0 3 0-15,0 1 0 0,0 5-224 0,0-1-48 16,0 3-16-16,0-5 0 0,0 1-464 0,-1-3-96 16,-1-2 0-16,1-1-16 0,0-7-656 0,-2 0-128 15,0-4-32-15,-1-2 0 16,2-4-544-16,-2-2-112 0,1-1-32 0,0-3 0 15,0-3-976-15,-1-3-192 0,2-2-32 0,-2-4-16 16,-2-3-16-16,0-1-16 0,1 3 0 0,0-6 0 16,0-3 608-16,-1-3 128 0,1-3 32 0,2-2 0 0,1-3 656 0,2-2 128 0,2 3 128 0,2-3-192 15,5 3 960-15,-9 32 192 0,21-51 48 0,-21 51 0 16,30-41 128-16,-30 41 16 0,40-37 16 0,-40 37 0 16,0 0-368-16,73-38-80 0,-73 38-16 0,0 0 0 15,77-16 320-15,-77 16 64 0,49 2 16 0,-49-2 0 16,47 19 80-16,-47-19 16 0,36 22 0 0,-25-8 0 15,-3-2-336-15,-7 1-64 0,-3-1-16 0,-8 4 0 16,-8-2-464-16,-6 0-112 0,-8 3-16 0,-6-1 0 0,0-4-192 16,2-3 0-16,3-2 0 0,4-3 0 15,6-2-800-15,1-2-160 0,4-2-16 0,7-2-15856 16</inkml:trace>
  <inkml:trace contextRef="#ctx0" brushRef="#br0" timeOffset="28581.47">21253 8595 18431 0,'-13'9'816'0,"8"-6"160"0,2-2-784 0,0 1-192 0,2-2 0 0,2 0 0 15,2-2 464-15,0-2 48 0,3 0 16 0,-6 4 0 16,0 0-208-16,0 0-64 0,57-37 0 0,-57 37 0 15,0 0 224-15,0 0 32 0,63-42 16 0,-63 42 0 16,0 0-368-16,59-41-160 0,-59 41 128 0,0 0-128 16,0 0 752-16,0 0 64 0,0 0 16 0,0 0 0 15,0 0 816-15,0 0 160 0,33 24 48 0,-40-3 0 16,-1 4-512-16,-1-2-112 0,0 4-16 0,-1 2 0 16,1-1-832-16,2-4-160 0,0-2-32 15,2-1-11392-15,3-5-2288 0</inkml:trace>
  <inkml:trace contextRef="#ctx0" brushRef="#br0" timeOffset="28979.29">21901 8547 7359 0,'-7'8'656'0,"2"-3"-528"0,0 1-128 0,2-3 0 16,0 1 2704-16,1 1 512 0,-1 0 112 0,-3 6 0 16,-2 5-400-16,-5 7-96 0,1 1-16 0,-1 2 0 0,2-4-1376 0,4-2-288 15,1 1-48-15,1-5-16 16,4-3-1088-16,1-6 0 0,3-2-272 0,2-1-14416 15</inkml:trace>
  <inkml:trace contextRef="#ctx0" brushRef="#br0" timeOffset="29436.89">22377 8231 23039 0,'0'0'2048'0,"0"3"-1648"0,0 0-400 0,0 1 0 15,0-2 1552-15,0 3 240 0,0 6 32 0,0 5 16 0,-2 9 80 0,-1 3 32 16,0 6 0-16,-2-1 0 16,2-1-1120-16,-2-1-208 0,0-2-48 0,0-3-16 15,1-4-560-15,-1-2 0 0,3-3 0 0,-2-3 0 16,0-2-1104-16,0-3-240 0,1-5-32 0,-1-1-9216 16,0-3-1840-16</inkml:trace>
  <inkml:trace contextRef="#ctx0" brushRef="#br0" timeOffset="29636.36">22225 8407 9215 0,'-5'-28'400'0,"3"13"96"0,1-1-496 0,1 4 0 16,0 2 0-16,3 0 0 0,-3 10 2128 0,11-35 336 16,0 3 64-16,6-5 16 0,4 2 16 0,-21 35 16 15,42-50 0-15,-42 50 0 0,0 0-1024 0,62-37-208 16,-62 37-32-16,0 0-16 0,62-2-416 0,-62 2-96 16,37 16-16-16,-20-3 0 0,-1 4-208 0,-1 4-48 15,-1 1-16-15,-4 1 0 0,-3-4-112 0,-2 3 0 16,-5 0-16-16,-4-4 0 0,-3 2-240 0,-3-4-128 0,-4 0 160 15,0-1-160-15,-1-3 0 0,0-2 0 0,3-1 0 0,-3-3 0 32,-1-5-1184-32,1-1-176 0,0-1-48 0,3 1-14208 0</inkml:trace>
  <inkml:trace contextRef="#ctx0" brushRef="#br0" timeOffset="30048.43">22642 8493 11055 0,'0'0'480'0,"0"0"112"0,0 0-464 0,0 0-128 16,0 0 0-16,0 0 0 0,0 0 1552 0,0 0 304 15,0 0 48-15,0 0 16 0,0 0 272 0,54-11 64 16,-54 11 16-16,0 0 0 0,0 0-976 0,0 0-192 16,0 0-32-16,0 0-16 0,0 0-800 0,0 0-256 0,0 0 160 0,21 14-160 15,-23-10 0-15,0 2 0 16,-1 1 128-16,1-4-128 0,-2 3 320 0,1-2 48 16,0 1 0-16,-2 1 0 0,-1 0 320 0,-1 4 64 15,-3 0 16-15,0 3 0 0,-1-1-112 0,1 0-16 16,1-1 0-16,2 1 0 0,1 0-224 0,2-2-48 15,1-3-16-15,2 2 0 0,4-3-208 0,-1 0-144 0,3 1 192 16,2-1-192-16,-7-6 128 0,0 0-128 0,29 12 0 0,-29-12 0 16,0 0 0-16,0 0 0 0,52 4 0 15,-52-4 0 1,0 0-608-16,0 0-128 0,57-15-32 0,-57 15-15456 0</inkml:trace>
  <inkml:trace contextRef="#ctx0" brushRef="#br0" timeOffset="30350.17">23133 8545 7359 0,'-3'2'656'0,"0"1"-528"15,1 0-128-15,1-1 0 0,-1 0 3056 0,0 4 576 16,-3 3 112-16,-4 5 32 0,-2 8-816 0,-3 5-144 0,1 1-48 0,-2 1 0 16,3-3-976-16,2-4-208 0,1 0-48 0,2-2 0 15,3-1-1280-15,3-4-256 16,1-2 0-16,2-4-10800 15,3-3-2112-15</inkml:trace>
  <inkml:trace contextRef="#ctx0" brushRef="#br0" timeOffset="30540.86">23347 8547 24879 0,'-11'4'1088'0,"5"-2"256"0,1 0-1088 0,1-1-256 0,2 0 0 0,2-1 0 16,0 3 1040-16,-1-3 160 0,1 1 16 0,0 1 16 16,1 1-912-16,1 0-176 0,2 0-144 0,2-3 192 15,-6 0-2240-15,0 0-432 0,0 0-80 0,0 0-32 0</inkml:trace>
  <inkml:trace contextRef="#ctx0" brushRef="#br0" timeOffset="30693.04">23551 8576 23039 0,'-11'6'1024'0,"5"-5"192"16,1 2-960-16,3-1-256 0,-1-2 0 0,3 0 0 0,0 0 1024 0,-1 0 144 15,1 0 48-15,2-2 0 0,-2 2-1216 0,0 0-400 16,0 0 0-16,0 0 0 0,0 0 400 0,63-10-160 16,-63 10 160-16,44 6 0 0</inkml:trace>
  <inkml:trace contextRef="#ctx0" brushRef="#br0" timeOffset="30805.2">23720 8592 10127 0,'-2'0'896'0,"1"0"-704"0,1 0-192 0,1-3 0 16,-1 3 624-16,0 0 80 0,0 0 32 0,0 0 0 31,0 0-2608-31,0 0-528 0,0 0-96 0,0 0-32 0,0 0 2000 0,47-28 400 0,-47 28 128 0</inkml:trace>
  <inkml:trace contextRef="#ctx0" brushRef="#br0" timeOffset="30962.05">23995 8541 10127 0,'-1'2'448'0,"0"2"96"0,-2-1-544 0,1 0 0 0,1 0 0 0,-1 1 0 16,0 2 2096-16,-3 4 304 0,-4 6 64 0,-3 5 16 16,-4 5-352-16,0-2-64 0,0 2-16 0,1-3 0 0,3-5-1616 15,2-2-432-15,2-2 0 0,-3 1 128 0</inkml:trace>
  <inkml:trace contextRef="#ctx0" brushRef="#br0" timeOffset="31619.95">24549 8224 19343 0,'0'4'1728'0,"1"-1"-1392"0,-1-3-336 0,0 0 0 0,4 10 1120 0,-4-4 160 15,1 6 16-15,-1 8 16 0,-1 7 432 0,0 5 96 16,-4 3 16-16,-2-1 0 0,-2-1-448 16,0-5-96-16,1-3-16 0,-2-5 0 0,-1-4-688 0,-1-2-144 15,3-2-16-15,-1-7-16 0,2-2-432 0,1-6-272 16,2-2 32-16,1-3 16 16,2-4-1584-16,-1-2-320 0,1-7-64 0,1 1-16 15,1-2-864-15,-2 0-192 0,4-3-16 0,-2 0-16 16,2 3 720-16,-1-4 144 0,3-1 16 0,2 1 16 15,-6 26 1520-15,15-47 304 0,-15 47 64 0,20-48 16 0,-20 48 1808 16,26-41 352-16,-26 41 80 0,0 0 16 0,54-47 672 0,-54 47 144 16,0 0 32-16,71-23 0 0,-71 23-192 0,0 0-48 0,66-3 0 15,-66 3 0-15,45 14-576 0,-45-14-112 0,39 22-16 16,-22-7-16-16,-3-2-608 0,0 5-112 0,-2-1-32 0,-4 2 0 16,-3-1-416-16,-4-2-96 0,-5 3 0 0,-4-3-16 15,-4-3-160-15,-2 2-16 0,-6-2-16 0,-1-1 0 16,-3-2-176-16,0-4 0 0,-1 0 0 15,1-5 0 1,6 2-560-16,1-7-192 0</inkml:trace>
  <inkml:trace contextRef="#ctx0" brushRef="#br0" timeOffset="32234.57">24792 8487 7823 0,'0'0'336'0,"0"0"96"0,0 0-432 16,0 0 0-16,0 0 0 0,0 0 0 0,0 0 1584 0,0 0 224 16,0 0 48-16,0 0 16 0,19 17 624 0,-20-2 128 15,0 1 32-15,-3 0 0 0,1 2-880 0,-4 1-176 16,0 0-48-16,-1-3 0 0,1 1-320 0,0-2-64 15,-2-3-16-15,2-2 0 0,0-4-512 0,2 0-128 16,2-3 0-16,1-3-16 0,1 0-496 0,2-3-336 16,2-3 48-16,-3 6 16 15,0 0-880-15,0 0-160 0,0 0-32 0,21-44-16 16,-21 44-240-16,0 0-32 0,21-44-16 0,-21 44 0 16,0 0 464-16,25-52 96 0,-25 52 0 0,13-37 16 0,-13 37 848 0,0 0 224 0,19-42 0 15,-19 42 0-15,0 0 896 0,0 0 272 0,0 0 48 16,0 0 16-16,0 0 544 0,0 0 96 0,0 0 32 0,0 0 0 0,0 0-48 15,9 10-16-15,-8 0 0 0,1 2 0 16,2 1-1072-16,1-3-224 0,1 2-32 0,3-2-16 16,-1 2-352-16,4-4-144 0,-3 3 128 0,1-5-128 15,0 0 0-15,0-1 0 0,-10-5 0 0,0 0 0 16,0 0 0-16,0 0 0 0,47 0 0 0,-47 0 0 16,0 0-256-16,0 0 32 0,0 0 0 0,40-39 0 0,-40 39 32 15,0 0 16-15,0 0 0 0,27-46 0 16,-27 46 176-16,0 0 0 0,0 0 0 0,0 0 0 0,23-45 0 15,-23 45 0-15,0 0 0 0,0 0 0 0,0 0 144 0,0 0 16 16,0 0 0-16,0 0 0 0,0 0 32 0,0 0 16 0,0 0 0 0,46 3 0 16,-41 6-48-1,-2 0-16-15,-2 4 0 0,0 0 0 0,0 0-144 0,2-1 160 16,-2 0-160-16,0 2 160 0,0 1-160 16,-1-4 0-16,2 1 0 0,-4 1 128 0,1-1-128 15,0-2 0-15,-2 1 0 0,0-1 0 0,-1 0 0 16,0-4 0-16,1 2 0 0,0 0 0 15,1-4-1024-15,-1 1-144 0,1-1-32 0,1-2-15568 0</inkml:trace>
  <inkml:trace contextRef="#ctx0" brushRef="#br0" timeOffset="32668.54">25620 7741 18431 0,'1'4'816'0,"-1"-2"160"0,2-2-784 0,-1 4-192 15,1-2 0-15,1 4 0 0,-1 1 1600 0,4 4 288 16,6 14 48-16,1 15 16 0,3 13 272 0,-3 8 48 15,-5 5 16-15,-2 4 0 0,-4 6-560 0,-6 0-128 0,-6 0 0 0,-4-7-16 16,-3-2-944-16,-6-4-176 16,-3-3-32-16,-6-4-16 0,-2-4-224 0,-3-3-32 15,-5-4-16-15,-4-4 0 0,-4-3-144 0,1 0-224 0,2-1 48 16,4-4-18064-16</inkml:trace>
  <inkml:trace contextRef="#ctx0" brushRef="#br0" timeOffset="33627.17">25998 8860 36863 0,'-6'0'3264'0,"3"3"-2608"0,0-3-528 0,2 0-128 15,0 1 880-15,-2 1 144 0,-3 2 16 0,-4 0 16 0,-3 4-592 0,-1 1-112 16,0-2-32-16,3 2 0 15,3 1-320-15,1-4-160 0,6 0 16 0,-3 0 0 0</inkml:trace>
  <inkml:trace contextRef="#ctx0" brushRef="#br0" timeOffset="37913.25">3422 9900 8287 0,'-8'-4'736'0,"2"-2"-592"16,2 4-144-16,2-2 0 0,-1 4 320 0,-3-5 48 0,-4 0 0 0,-8-1 0 15,-7-3-160-15,-5 6-16 0,1 4-16 0,0 7 0 16,1 8 752-16,0 5 160 0,1 5 16 0,0 7 16 16,4-1 336-16,-3 5 64 0,0 5 16 0,1 1 0 15,0 4 144-15,4-2 48 0,3-1 0 0,3-5 0 16,2-2-352-16,7-9-64 0,4-2-16 0,3-5 0 15,6-4-720-15,2-2-128 0,2-2-48 0,3-6 0 32,3-2-656-32,-17-5-144 0,0 0-32 0,57 0 0 15,-57 0-672-15,0 0-144 0,56-31-32 0,-56 31 0 0,0 0 96 0,47-57 16 16,-47 57 0-16,27-48 0 0,-27 48 592 0,21-53 112 0,-21 53 16 0,16-45 16 16,-16 45 432-16,10-34-160 0,-6 21 160 0,-2 3 0 15,0 2 0-15,0 4 0 0,-2 4 128 0,0 0-128 16,0 4 1280-16,0 4 176 0,0 2 16 0,1 6 16 0,0-2 176 0,2 4 16 15,-1 5 16-15,1 1 0 0,0 2-928 16,0-1-176-16,0 0-32 0,0-3-16 0,-1-2-416 0,2 1-128 16,-1-5 0-16,2-4 0 0,0 1 144 0,-2-6-16 15,3-1-128-15,1 1-15088 16</inkml:trace>
  <inkml:trace contextRef="#ctx0" brushRef="#br0" timeOffset="38231.04">3664 10191 23039 0,'-16'-3'1024'0,"5"1"192"0,-3 0-960 0,3 0-256 0,4 1 0 0,0 1 0 16,-3 0 1536-16,-8 1 256 0,-11 1 48 0,-6 5 16 15,-4 3-320-15,3 3-48 0,6 4-16 0,1 3 0 16,6 0-672-16,4 2-144 0,4-1-16 0,4-1-16 15,4 1-384-15,4-2-80 0,3-3-16 0,5-4 0 16,4-2-144-16,4-3 0 0,6-2 0 0,-19-5 0 31,0 0-560-31,70-6-32 0,-70 6-16 0,59-18 0 16,-59 18-672-16,56-29-128 0,-56 29-16 0,47-37-16 0,-47 37 208 0,0 0 32 0,37-58 16 16,-33 42 0-16,-3-3 560 0,-2 7 112 0,-3 0 32 15,1 2 0-15,-2 1 480 0,-1 3 0 0,-3 2 208 0,-1 4-64 16,-1-2 272-16,-3 4 48 0,2 1 16 0,1-2 0 15,2 4-1056-15,2-1-192 0</inkml:trace>
  <inkml:trace contextRef="#ctx0" brushRef="#br0" timeOffset="38630.92">4013 10188 20271 0,'-13'-4'896'0,"6"-1"192"0,-1 2-880 0,2-1-208 16,3 2 0-16,-1 0 0 0,-1 0 1040 0,-3-2 176 16,-4-2 16-16,-4 0 16 0,-1 2 320 0,-2 4 64 0,1 1 16 0,-1 8 0 15,0 3-560-15,2 2-96 0,0 5-32 0,2 3 0 16,1 0-512-16,5-1-128 0,0 1 0 0,4-2-16 15,2-1-176-15,3-3-128 0,3-4 192 0,2-4-192 16,2 0 128-16,2-2-128 0,1-2 0 0,2-1 0 16,-12-3 0-16,0 0-192 0,0 0 16 0,61-13 16 15,-61 13-464-15,0 0-80 0,0 0-32 0,55-38 0 32,-55 38-96-32,0 0 0 0,0 0-16 0,36-45 0 0,-30 37 112 15,-1-1 32-15,-1 3 0 0,-1 2 0 0,-2 3 480 0,0 1 224 0,-1 4-192 0,0-1 192 16,0 6 256-16,-1-3 192 0,1 5 16 0,-1 4 16 15,1-3 96-15,0 1 32 0,1 3 0 0,1-4 0 0,3 1-736 16,1-3-160-16,3-4-32 0,1 0-8496 16,5-2-1696-16</inkml:trace>
  <inkml:trace contextRef="#ctx0" brushRef="#br0" timeOffset="38929.16">4129 10385 8975 0,'1'2'192'0,"0"-2"32"0,-1 0 16 0,0 0 32 0,0 0-272 0,2 0 0 15,-2 0 0-15,1-2 0 0,3-2 2816 0,0 0 512 16,3-6 112-16,-7 10 16 0,0 0-1232 0,0 0-240 15,34-55-64-15,-34 55 0 0,0 0-992 0,41-61-208 16,-41 61-32-16,32-48-16 0,-32 48-432 0,32-47-96 16,-32 47-16-16,28-45 0 0,-28 45 704 0,28-53 144 15,-28 53 32-15,25-57 0 0,-25 57-816 0,18-54-192 16,-18 54 0-16,10-56 0 0,-6 33 0 0,-3 4 0 0,-1 3 0 16,-2 8 0-1,-2 4-448-15,-2 4-192 0,-3 6-48 0,-1 4 0 0,0 4 1568 0,-1 3 304 0,0 3 64 0,-3 4 16 16,0 9-496-16,-2 7-112 0,1 2-16 0,2 5 0 15,2-2-224-15,1 2-48 0,4 0-16 0,2-3 0 16,4-3-192-16,4-2-32 0,1-5-128 0,4-5 192 16,1-3-192-16,2-4 0 0,4 0 0 0,1-5 0 15,1-3 0-15,0-5-160 0,-18-9 32 0,39 6 0 16,-39-6-1584 0,0 0-304-16</inkml:trace>
  <inkml:trace contextRef="#ctx0" brushRef="#br0" timeOffset="39212.16">3085 10568 13823 0,'-31'18'608'0,"15"-9"128"0,0 1-592 0,5-4-144 15,5-5 0-15,3 2 0 0,1-3 864 0,-1 2 144 0,0 2 16 0,1 2 16 16,6-3-1040-16,9 0-304 16,-13-3-16-16,48 0 0 0,-48 0 320 0,79 2 0 15,-28 0 0-15,5-2 0 0,11-2 576 0,9 0 32 16,13-4 0-16,1 0 0 0,-6 2-336 0,-1-1-64 16,5 2-16-16,0-4 0 0,-1 4-192 0,-3-1-240 15,-4 2 48-15,-8 2 16 16,-6 2-1392-16,-8 2-288 0</inkml:trace>
  <inkml:trace contextRef="#ctx0" brushRef="#br0" timeOffset="39484.73">4703 10093 25791 0,'-12'4'1152'0,"8"-2"224"0,0-1-1104 0,0-1-272 15,3 3 0-15,1-3 0 0,0 0 0 0,0-3 0 16,0 3-128-16,1-1 128 15,4 1-1744-15,1 0-256 0,-6 0-48 0,0 0-16 0</inkml:trace>
  <inkml:trace contextRef="#ctx0" brushRef="#br0" timeOffset="39578.96">4705 10290 16575 0,'-5'6'1472'0,"0"-3"-1168"0,3 0-304 15</inkml:trace>
  <inkml:trace contextRef="#ctx0" brushRef="#br0" timeOffset="40182.93">5890 9805 9215 0,'-4'-3'816'0,"0"0"-656"0,2 0-160 0,1 1 0 16,1 2 1088-16,-2-2 192 0,-1 0 48 0,-4-1 0 15,1 2-176-15,0 4-16 0,0 7-16 0,2 2 0 16,2 5 448-16,-1 11 96 0,2 1 0 0,1 8 16 16,1-5-64-16,0 9-16 0,2 6 0 0,-1 4 0 15,-2-4-624-15,0-5-128 0,-2-1-16 0,-2-7-16 0,-1-3-560 0,0-5-96 16,0-7-32-16,2-3 0 16,0-6-1472-16,2-4-320 0</inkml:trace>
  <inkml:trace contextRef="#ctx0" brushRef="#br0" timeOffset="40379.86">5691 9783 22111 0,'-10'0'976'0,"5"0"208"0,0 0-944 0,2 0-240 0,3 0 0 0,2 0 0 16,0 0 1344-16,2 0 240 15,4 1 32-15,-8-1 16 0,0 0-368 0,67 6-80 16,-67-6-16-16,77 2 0 0,-77-2-400 0,94 4-96 0,-40-4-16 0,1 0 0 15,-1 0-480-15,-54 0-176 0,94-4 0 0,-94 4 144 32,74-8-1328-32,-74 8-272 0</inkml:trace>
  <inkml:trace contextRef="#ctx0" brushRef="#br0" timeOffset="40630.26">5849 10040 10127 0,'-6'6'448'0,"2"-6"96"16,2 2-544-16,0-2 0 0,2 2 0 0,2-2 0 0,-1 2 1744 0,2-2 240 15,4 3 64-15,3-2 0 0,-10-1-448 0,0 0-64 16,54 15-32-16,-54-15 0 0,51 10-384 0,-51-10-80 15,61 9-16-15,-61-9 0 0,68 13-896 0,-68-13-128 16,64 10 0-16,-64-10-7936 16,53 11-1456-16</inkml:trace>
  <inkml:trace contextRef="#ctx0" brushRef="#br0" timeOffset="40971.16">6371 10124 19343 0,'-4'11'848'0,"3"-5"192"16,0 3-832-16,-1-3-208 0,2-2 0 0,0 2 0 0,0 0 1072 16,-1 3 160-16,1 8 48 0,-2 5 0 0,0 3-64 15,0-5 0-15,1-3 0 0,-1-3 0 16,2-4-1520-16,2-4-304 0,0-4-64 0,2-2-16 0</inkml:trace>
  <inkml:trace contextRef="#ctx0" brushRef="#br0" timeOffset="41329.51">6332 9963 14735 0,'-8'0'640'0,"3"0"160"0,0-2-640 0,1 2-160 15,3 0 0-15,1 0 0 0,0-3 768 0,-1 2 112 0,1 1 16 16,1-4 16-1,3 4-1104-15,3 0-240 0,2 1-32 0,1 3-16 0,3 1-976 16,2 1-192-16,2 4-32 0,2 0-16 16,-2-1 208-16,0 3 32 0,0 4 16 0,-5-2 0 0,-2 4 1072 0,-3 1 224 0,-2-1 144 15,-4 2-192-15,1 0 1472 0,-4-1 272 0,0 2 64 16,-1-2 16-16,0 0 512 0,-1-3 96 0,0-2 32 0,2 0 0 16,-1-4-480-16,2 0-112 0,0-1-16 0,1-3 0 15,0-5-720-15,2-1-160 0,1-1-16 0,2-3-16 16,-5 4-752-16,0 0 0 0,0 0 0 0,31-43-208 15,-31 43-384 1,0 0-80-16,31-44-16 0,-31 44 0 0,0 0 128 0,29-41 32 0,-29 41 0 16,0 0 0-16,0 0 528 0,0 0 0 0,0 0 0 0,0 0 144 15,0 0 976-15,0 0 192 0,0 0 32 0,29 15 16 16,-30-6 0-16,1 4 0 0,-2-1 0 0,2 2 0 16,0-1-976-16,3 2-192 0,2-2-32 0,0-1-16 15,3 0-1856-15,2-4-368 0</inkml:trace>
  <inkml:trace contextRef="#ctx0" brushRef="#br0" timeOffset="41688.37">6855 10157 6447 0,'-3'-5'576'0,"-1"3"-576"16,0-2 0-16,2 2 0 0,1 2 2256 0,-2-4 352 15,-3 1 64-15,-5-3 16 0,-3 0 192 0,-3 5 32 16,2 1 16-16,1 4 0 0,3 3-896 0,1 2-176 15,3 3-48-15,1 0 0 0,2 1-1072 0,2 0-224 16,3 0-32-16,1-1-16 0,3-2-256 0,1 0-48 0,3-1-16 0,1-3 0 16,1 0-144-16,0-2 0 0,-11-4 0 0,0 0 0 15,0 0 0-15,0 0-224 0,63-23 80 0,-63 23 16 32,0 0-704-32,30-44-144 0,-30 44-32 0,11-37 0 15,-11 37-128-15,5-49-16 0,-2 22-16 0,-3-1 0 16,0 4 512-16,-2-4 96 0,1-3 32 0,1-4 0 0,-1-3 528 0,1-3 0 0,1 0 0 0,0 3 0 15,2 1 320-15,1 7 112 0,-4 30 16 0,12-53 16 0,-12 53-128 0,0 0-16 16,0 0-16-16,0 0 0 16,0 0 816-16,0 0 160 0,0 0 48 0,14 31 0 15,-16 1 272-15,0 9 48 0,-1 6 16 0,1 4 0 16,1-3-1136-16,2 6-208 0,0 6-64 0,3-1 0 16,2-2-736-16,4-5-160 15</inkml:trace>
  <inkml:trace contextRef="#ctx0" brushRef="#br0" timeOffset="42329.75">8078 10095 10127 0,'-6'-2'896'0,"0"-4"-704"16,2 2-192-16,2 2 0 0,-1-1 784 0,-3-1 128 15,-4-3 32-15,-7-5 0 0,-5-1 208 0,-4 1 64 0,1 6 0 0,-1 6 0 16,3 2 832-16,0 4 160 16,2 5 32-16,3 4 16 0,-1-1-720 0,4 3-128 15,2-1-48-15,2 3 0 0,2-3-576 0,3 0-112 16,2-2-32-16,4 0 0 0,1-4-480 0,3 3-160 16,2-6 0-16,2 2 0 0,2-3 0 0,2-2-224 15,-12-4 16-15,0 0 0 16,0 0-560-16,60-2-96 0,-60 2-32 0,0 0 0 15,0 0-16-15,62-34-16 0,-62 34 0 0,0 0 0 16,40-40 336-16,-40 40 64 0,0 0 16 0,0 0 0 0,33-46 512 0,-28 38 0 16,-2 4 0-16,-1 0 0 0,-1 2 464 0,-1 2 112 15,0 0 0-15,-1 4 16 0,0 2 688 0,0 2 128 0,-2 5 16 16,2 0 16-16,1 6-880 0,-1 1-176 0,2 2-48 0,0 0 0 31,4 3-1232-31,3-4-240 0,1 1-48 0,5-2-12208 0</inkml:trace>
  <inkml:trace contextRef="#ctx0" brushRef="#br0" timeOffset="42682.31">9301 9656 11055 0,'-12'-9'480'0,"5"2"112"0,-2 1-464 0,1 1-128 15,4 1 0-15,0 2 0 0,-1-2 1472 0,-5-2 288 16,-6-1 48-16,-5 1 16 0,-3-1 224 0,2 9 32 15,-1 6 16-15,-1 7 0 0,2 5 16 0,1 6 16 16,-1 11 0-16,-1 4 0 0,4 4-976 0,0 5-192 16,2-3-32-16,-1 5-16 0,1 5-464 0,0-2-80 15,1 0-32-15,1-4 0 0,0-2-336 0,0-4 0 0,3-5 0 16,1-4 128 0,2-4-816-16,0-4-144 0,2-5-48 0,2-4-14864 0</inkml:trace>
  <inkml:trace contextRef="#ctx0" brushRef="#br0" timeOffset="43245.16">8794 10083 8287 0,'2'-2'736'0,"-1"-2"-592"0,1 1-144 0,1 0 0 16,0 3 1920-16,2-4 368 0,-5 4 64 0,0 0 16 15,0 0-816-15,75-43-144 0,-75 43-48 0,61-26 0 0,-61 26-192 0,60-11-32 16,-60 11-16-16,0 0 0 0,67 5-528 0,-51 1-96 15,-4 4-32-15,-2 2 0 0,-4 4-272 0,-2 0-48 16,-2 0-16-16,-3 0 0 0,0 3-128 0,-3-4 0 16,2 4 0-16,-3-4 128 0,2 1 0 0,1-2 0 15,0-2 0-15,1 1 0 0,2-3 288 0,1-4 48 16,1 0 16-16,2-4 0 0,2 2-336 0,0-4-144 16,-1 0 128-16,0-4-128 0,-6 4 0 0,0 0 0 15,0 0 0-15,0 0 0 0,0 0 0 0,50-34 0 16,-50 34 0-16,0 0 0 0,0 0-256 0,28-47 0 15,-28 47 16-15,0 0 0 16,16-39-320-16,-16 39-64 0,0 0-16 0,13-40 0 16,-10 30 96-16,1 1 16 0,0 0 0 0,0 5 0 0,-2 1 528 0,2 1 0 15,-1 0 0-15,2 4 0 0,-1 0 224 0,0 2 160 0,-2 2 16 16,2 3 16-16,0 0 272 0,-2 4 48 0,1-1 16 16,-2 2 0-16,1-2 672 0,0 2 144 0,-1 1 32 0,0-3 0 31,2 0-1936-31,-2 1-384 0,0 0-80 0,0-4-16 0,3-2 656 0,-2 0 160 0,1-1 0 0,-1-6 0 15,2 2 672-15,1-4 160 0,1-2 48 0,-6 4 0 32,0 0-1984-32,0 0-400 0,0 0-80 0,40-44-16 0,-40 44 1120 0,0 0 224 0,28-40 32 0,-28 40 16 15,0 0 208-15,0 0 0 0,39-51 0 0,-39 51 0 16,0 0 0-16,0 0 0 0,48-42 0 0,-48 42 0 0,0 0 0 0,0 0 288 16,0 0-32-16,0 0-16 15,28 16 704-15,-28-6 144 0,0 5 16 0,-1-1 16 16,1 2-480-16,-1 0-112 0,-1 1-16 0,1 0 0 15,2-2-512-15,3-1-304 0,0-2 48 0,3 1-10128 16,2-5-2032-16</inkml:trace>
  <inkml:trace contextRef="#ctx0" brushRef="#br0" timeOffset="43456.83">9765 10111 11967 0,'-5'-11'528'0,"3"6"112"0,-1-3-512 0,1 2-128 15,0 2 0-15,1 1 0 0,-1 1 1360 0,-1-3 240 16,-3-1 64-16,-1 0 0 0,-4-1 624 0,-1 2 128 16,1 5 16-16,0 5 16 0,0 2-1088 0,2 2-208 15,3 1-64-15,0 5 0 0,2-1-624 0,2 2-128 0,2 2-16 0,1-3-16 16,3 1-112-16,1-2 0 0,2 1-16 0,2-5 0 16,-2-3-432-16,4-1-64 0,2-1-32 0,-13-5 0 31,0 0-2048-31,0 0-416 0</inkml:trace>
  <inkml:trace contextRef="#ctx0" brushRef="#br0" timeOffset="43669.55">10026 9555 18431 0,'-3'4'816'0,"1"-2"160"0,0 2-784 0,-1 0-192 0,2 2 0 0,0-2 0 0,-2 4 2304 0,1 5 400 16,-3 10 96-16,-3 12 16 15,1 8-704-15,1 1-128 0,-1 1-16 0,3 2-16 0,-1-3-1328 0,1 1-272 16,0 2-48-16,-1-3-16 0,0-3-288 0,-1-4-176 0,1-1 32 0,-2-7 0 31,1-1-1200-31,-1-8-256 16,1-3-32-16,-1-6-12768 0</inkml:trace>
  <inkml:trace contextRef="#ctx0" brushRef="#br0" timeOffset="43876.23">9876 9979 6447 0,'4'-4'272'0,"-1"0"80"0,0 0-352 0,1 1 0 16,0 2 0-16,-2 1 0 0,3-2 2048 0,-5 2 320 15,0 0 80-15,0 0 16 0,59-8-16 0,-59 8 0 16,45 5 0-16,-24 4 0 0,-1 3-1168 0,-3 2-256 16,0 3-32-16,-1 5-16 0,-2 1-416 0,-3 3-96 0,-3-4-16 0,-3 3 0 15,-4-3-208-15,-2 0-48 0,-3-3-16 0,0-2 0 16,-1 0-176-16,-1-6 128 0,1-2-128 0,0-3 128 31,0-3-576-31,0-6-128 0,0 0-32 0,3-6-12176 0</inkml:trace>
  <inkml:trace contextRef="#ctx0" brushRef="#br0" timeOffset="43990.24">10179 9799 4607 0,'2'-9'192'0,"-2"5"64"0,1 1-256 0,-1 0 0 0,1 3 0 0,-1 0 0 16,1 0 1760-16,0 0 304 0,2 0 64 0,1 3 16 15,2 3-2144-15,1 4-288 0,4 2-128 0,-8 2-32 0</inkml:trace>
  <inkml:trace contextRef="#ctx0" brushRef="#br0" timeOffset="44462.69">10336 10011 12895 0,'-6'0'1152'0,"0"3"-928"15,2-3-224-15,3 1 0 0,-1 1 2224 0,-1-2 400 0,-3 4 64 0,-5 5 32 16,-3 1-912-16,1 5-176 16,0-2-32-16,5 2-16 0,1 2-784 0,2 1-160 0,4 1-16 0,2-4-16 15,3 1-160-15,1-2-48 16,2-2 0-16,2-2 0 0,1 0-400 0,1-5 0 0,0-1 128 16,-11-4-128-1,0 0-336-15,0 0-112 0,0 0 0 0,56-22-16 16,-56 22-768-16,0 0-160 0,0 0-16 0,26-51-16 15,-26 51 400-15,0 0 96 0,5-47 16 0,-4 31 0 16,-1 1 368-16,0 1 80 0,0-2 16 0,0 4 0 16,0-1 448-16,1 0 160 0,1 4 0 0,-1 1 0 0,1 3 608 15,0 0 128-15,0 3 32 0,-1 0 0 0,2 4-112 0,-2-2-32 0,1 4 0 0,1 0 0 16,-1 5-144-16,1 3-48 0,-1 1 0 0,1 0 0 16,0 0-368-16,0 2-80 0,-1 1-16 0,1-3 0 15,1-1-128-15,-2 0 0 0,2 1-192 0,-1-6 192 16,1 2-640-1,0-3-16-15,1-2 0 0,1 0 0 0,-6-4-208 16,0 0-32-16,0 0-16 0,0 0 0 0,0 0 416 0,0 0 96 0,48-20 16 0,-48 20 0 16,0 0 384-16,0 0 0 0,0 0 144 0,48-16-144 15,-48 16 736-15,0 0 32 0,26 11 16 0,-19-3 0 0,-2 1 768 0,-3 1 160 16,1 2 16-16,-3-2 16 0,0 3-336 16,-2-1-80-16,1 2-16 0,1-6 0 0,0 2-752 15,3 0-160-15,1-4-16 0,4 0-16992 16</inkml:trace>
  <inkml:trace contextRef="#ctx0" brushRef="#br0" timeOffset="44906.27">11877 9729 9215 0,'1'0'816'15,"1"2"-656"-15,-1 0-160 0,-1 1 0 0,0 3 576 0,-1 0 64 16,-1 10 32-16,-1 9 0 0,-5 13 1904 0,-2 9 384 15,0 5 80-15,-2 1 16 0,1 0-352 0,0-1-64 16,2-2-16-16,2-6 0 0,-1-5-1232 0,5-8-256 16,0-6-48-16,3-6-16 15,3-7-1344-15,2-4-272 0,2-3-48 0,2-4-14768 0</inkml:trace>
  <inkml:trace contextRef="#ctx0" brushRef="#br0" timeOffset="45075.49">11688 10014 23951 0,'-17'6'1056'0,"9"-5"224"0,1 2-1024 0,2-1-256 0,2-2 0 0,2 0 0 16,0 1 1472-16,2 2 256 0,2-3 32 0,3 2 16 15,6 5-624-15,-12-7-128 0,42 11-32 0,-42-11 0 16,62 14-528-16,-62-14-96 0,77 14-32 0,-77-14 0 31,82 9-1008-31,-82-9-208 0,87 0-32 0,-87 0-13776 0</inkml:trace>
  <inkml:trace contextRef="#ctx0" brushRef="#br0" timeOffset="45438.35">12050 9698 6447 0,'-2'-3'272'0,"0"-1"80"0,1 2-352 0,0-1 0 16,1 2 0-16,1 1 0 0,0 0 1744 0,-1 0 288 0,3 1 48 0,-1 4 16 15,1 2 576-15,1 6 112 16,-1 5 32-16,-1 5 0 0,0 5-464 0,-1 3-96 16,-1 4-16-16,-2 3 0 0,-1 0-1072 0,-2-2-208 15,0-1-64-15,0-2 0 0,-1-1-448 0,0-3-112 16,0-1-16-16,1-3 0 0,3-3-320 0,0-5 0 16,2-2 0-16,3-6 0 15,0-3-608-15,2-2-144 0,3-4-16 0,-8 0-16 16,0 0-1200-16,0 0-224 0,0 0-48 0,0 0-16 15,52-38 32-15,-52 38 16 0,0 0 0 0,0 0 0 16,0 0 1152-16,34-40 240 0,-30 39 32 0,-1 1 16 0,-2 0 912 0,-1 3 176 0,1 1 32 0,0 1 16 16,1 3 1232-16,-2 0 240 0,1 2 48 15,0-1 16-15,1 1-528 0,0 2-96 16,1-2-32-16,1 0 0 0,1 2-880 0,1-2-176 16,2-1-48-16,0-3-8256 0,3 1-1648 0</inkml:trace>
  <inkml:trace contextRef="#ctx0" brushRef="#br0" timeOffset="45796.14">12405 10105 15663 0,'-9'-8'688'0,"6"4"144"0,-2-2-656 0,1 2-176 16,2 2 0-16,-1 2 0 0,1-4 992 0,-5 1 160 15,-2 0 48-15,-4-1 0 0,0 1 336 0,0 6 80 16,1 1 16-16,1-1 0 0,2 6-960 0,0-2-192 15,2 2-32-15,2 1-16 0,0 2-432 0,1-2 0 16,3 0 0-16,0-1 0 0,2 1 0 0,3-2 0 16,0 0 0-16,1-3 0 0,1 0-320 0,1 0-64 15,2-5 0-15,-1 1 0 16,-8-1-1008-16,0 0-208 0,0 0-32 0,0 0-16 16,62-26-432-16,-62 26-96 0,0 0 0 0,0 0-16 15,46-35 1088-15,-46 35 208 0,0 0 64 0,0 0 0 0,28-38 1328 0,-23 32 272 16,-2 2 48-16,-1 2 16 0,0 2 1296 0,-1 0 272 15,1 3 48-15,0 3 16 0,0 3 0 0,0 1 0 0,1 2 0 16,-2 4 0-16,2-2-928 0,-1 3-176 0,1 3-32 0,-1-4-16 16,1 3-736-16,2-7-160 0,-2 2-32 0,3-3 0 31,2 0-880-31,-1-2-176 0,2-6-32 0,0 0-14560 0</inkml:trace>
  <inkml:trace contextRef="#ctx0" brushRef="#br0" timeOffset="46020.26">12756 9660 28559 0,'-8'19'1264'0,"4"-9"272"15,0 2-1232-15,2-2-304 0,0-2 0 0,2 0 0 0,-1 7 832 0,0 11 96 16,0 17 32-16,-3 11 0 0,2 9 64 0,-1-4 32 0,-1-4 0 0,3-7 0 15,0-3-576-15,0-5-112 16,-1-7-32-16,0-5 0 16,1-4-624-16,0-7-128 0,1-4-32 0,0-7-15552 15</inkml:trace>
  <inkml:trace contextRef="#ctx0" brushRef="#br0" timeOffset="46168.48">12607 10058 29487 0,'2'6'1296'0,"1"-3"288"0,0-3-1264 0,2 1-320 0,-5-1 0 0,0 0 0 16,0 0 784-16,0 0 112 0,56 6 0 0,-56-6 16 0,70 7-112 0,-70-7-32 16,73 6 0-16,-24 0-10944 31,-4 1-2176-31</inkml:trace>
  <inkml:trace contextRef="#ctx0" brushRef="#br0" timeOffset="48363.26">13968 9912 14735 0,'-4'4'1312'0,"2"-1"-1056"15,-1 0-256-15,3 0 0 0,0-2 1872 0,0 5 320 16,-2 3 64-16,-1 3 16 0,1 10-352 0,-2 2-80 0,2 3-16 0,1 3 0 16,-1 1-512-16,1-3-96 0,2-2-32 15,-1-4 0-15,3-1-800 0,-1-4-176 16,1-5-16-16,0-2-16 16,1-4-496-16,-1-4-112 0,0-2-16 0,1-2 0 15,0-4-656-15,-2 0-144 0,2-4-32 0,-2-3 0 16,1 1 192-16,-1 0 16 0,0-2 16 0,-1 2 0 15,0-1 480-15,2 0 80 0,-2 0 32 0,0 3 0 0,0 2 464 0,1-1 0 0,0 2 0 0,2 0 0 16,-1 1 128-16,2 0 112 0,3 2 16 0,-1-2 16 0,1 3 464 0,-8 3 96 16,0 0 0-16,0 0 16 15,0 0-272-15,60-13-48 0,-60 13-16 0,0 0 0 16,55-2-256-16,-55 2-64 0,0 0-16 0,61-4 0 16,-61 4-176-16,0 0 0 0,59 0 0 0,-59 0 0 15,0 0-192-15,0 0-80 0,64-10-16 0,-64 10 0 16,0 0-432-16,0 0-96 15,0 0-16-15,0 0 0 0,49-35 0 0,-47 29 0 16,-2-5 0-16,-3 4 0 0,-1-3 512 0,-2 1 112 0,0-1 16 16,-3 2 0-16,1 0 512 0,-2 2 96 15,-1 0 32-15,0 3 0 0,-2 3 656 0,0 3 144 16,-1 3 32-16,0 0 0 0,1 4 272 0,-1 0 64 0,1 5 16 0,1-2 0 0,3 4-368 0,1-1-80 16,3 2-16-16,3 1 0 0,3-3-528 0,3 0-96 15,2 0-32-15,5-1 0 0,3-2-384 0,2-2-128 16,1-1 0-16,3-2 0 0,-20-8-192 0,48 11-128 15,-48-11-48-15,56 0-16928 0</inkml:trace>
  <inkml:trace contextRef="#ctx0" brushRef="#br0" timeOffset="48578.87">14792 9528 16575 0,'-3'2'1472'0,"1"-2"-1168"0,0 3-304 0,1 0 0 16,0 1 2672-16,0 2 464 0,-3 7 112 0,-1 9 16 15,-1 15-1264-15,0 8-240 0,0 7-48 0,-2 4-16 16,2 1-624-16,0-1-128 0,0-5-32 0,1-3 0 16,-2-1-576-16,2-6-112 0,2-5-32 0,0-6 0 15,2-1-1376-15,1-9-288 0</inkml:trace>
  <inkml:trace contextRef="#ctx0" brushRef="#br0" timeOffset="49131.85">14662 9938 7359 0,'-3'0'656'0,"2"0"-528"16,1 0-128-16,0 0 0 0,1 0 2240 0,2-2 432 15,-1 1 80-15,3 1 0 0,-5 0-512 0,0 0-96 16,0 0-32-16,57-13 0 0,-57 13-752 0,0 0-144 15,64-6-48-15,-64 6 0 0,0 0-720 0,63 0-160 16,-63 0-32-16,0 0 0 0,41 6-256 0,-33-2 0 16,-2 2 0-16,-1 3 0 0,-3-2 0 0,-2 3 0 15,-1 1-160-15,-1 2 160 0,-2-2 0 0,-2 4 208 0,-1-2-16 0,0 5-16 16,-2-1 768-16,1 1 144 0,2-3 48 0,-1 1 0 16,2-2-128-16,2 1-32 0,2-3 0 0,1-2 0 15,3 0-464-15,1-4-112 0,2-2-16 0,2-2 0 16,0-1-384-16,2-1 128 0,-10 0-128 0,0 0 0 15,0 0 0-15,52-17 0 0,-52 17 0 0,0 0 0 16,49-38-240-16,-49 38-80 0,0 0 0 0,41-53-16 16,-41 53-880-1,0 0-160-15,27-56-32 0,-27 56-16 0,0 0-768 0,13-42-160 0,-13 30-16 16,-1 2-16-16,-1 1 576 16,0 3 112-16,-2 2 32 0,2 0 0 0,-1 1 1072 0,2 3 208 0,0-3 64 0,1 3 0 15,1 3 816-15,0-3 160 0,3 1 48 0,1 3 0 16,1-2-80-16,2 4-16 0,-1 1 0 0,3-1 0 15,0 1 208-15,0 4 32 0,1-1 16 0,0 3 0 16,-1-1-144-16,-2-1-16 0,1 4-16 0,-2-3 0 0,0 2 208 16,-4 1 32-16,0-3 16 0,-2 0 0 0,-1 0-112 0,-1-4 0 15,-3 1-16-15,0-4 0 0,-1 0-112 0,1-4-32 16,0 1 0-16,-1-2 0 0,1-3-288 0,-1 0-48 16,3-4-16-16,-1-2 0 0,3-1-128 0,0 0-48 15,0 10 0-15,0 0 0 0,11-40-144 0,-11 40 0 16,0 0 144-16,21-54-144 0,-21 54 0 0,0 0 0 15,33-56 0-15,-33 56 0 16,0 0-448-16,32-51-128 0,-32 51 0 0,0 0-16 16,0 0-1728-16,45-41-352 0</inkml:trace>
  <inkml:trace contextRef="#ctx0" brushRef="#br0" timeOffset="49480.25">15396 9932 21183 0,'-3'0'944'0,"1"0"192"0,1 0-912 0,1 0-224 0,0 0 0 0,0 3 0 15,0-2 816-15,1 4 112 0,1 1 32 0,-1 1 0 16,0 6 704-16,-2 2 160 0,0 1 32 0,-2 0 0 16,2 0-1088-16,-2-4-192 0,2 1-64 0,0-1 0 15,0-2-512-15,-1 0 0 0,2-2 0 0,0-4 0 16,2 0 0-16,0-2 0 0,1-2 0 0,0-2 0 15,2-2-480-15,0-2-48 0,-5 6-16 0,0 0 0 16,0 0-224-16,0 0-32 0,45-57-16 0,-45 57 0 16,0 0 112-16,33-51 0 0,-33 51 16 0,0 0 0 0,31-44 432 15,-31 44 96-15,0 0 16 0,0 0 0 0,0 0 608 16,0 0 128-16,0 0 32 0,0 0 0 0,0 0 656 0,0 0 144 16,0 0 32-16,37 10 0 0,-38 3-432 0,-2 2-96 15,1 1-16-15,0-1 0 0,0 1-592 0,2-2-112 16,2 1-16-16,0-6-16 15,2-1-832-15,3 1-176 0,2-6-16 0,3 0-14512 0</inkml:trace>
  <inkml:trace contextRef="#ctx0" brushRef="#br0" timeOffset="49689.6">15759 9985 23951 0,'-16'-2'1056'0,"7"1"224"0,0-2-1024 0,3 3-256 0,2-2 0 0,2 2 0 16,-1 0 1328-16,0 0 208 0,-5-2 32 0,2 2 16 15,1 2-256-15,3 0-48 0,2 1-16 0,2 0 0 16,3 4-816-16,0 0-144 0,4 2-48 0,-1 0 0 16,2 4 256-16,0-1 32 0,0 1 16 0,-1-1 0 15,-3 2 16-15,-4-2 0 0,-2-2 0 0,-3 0 0 16,-4 1-288-16,-4-4-48 0,-4-1-16 0,-2-2 0 16,-3-1-224-16,-1-3 0 0,2-4-144 0,-2-2-17584 15</inkml:trace>
  <inkml:trace contextRef="#ctx0" brushRef="#br0" timeOffset="50300.71">16795 10004 15663 0,'-4'1'1392'0,"2"2"-1120"0,0-3-272 0,2-3 0 0,2 2 1728 0,-1-2 304 16,0 1 48-16,3-2 16 16,1-4-880-16,-5 8-192 0,0 0-16 0,0 0-16 0,48-52 256 0,-48 52 48 15,0 0 16-15,54-51 0 0,-54 51-608 16,42-40-112-16,-42 40-16 0,43-39-16 0,-43 39-352 0,38-37-64 16,-38 37-16-16,0 0 0 0,44-51-128 0,-44 51 0 15,0 0 144-15,0 0-144 0,0 0 0 0,0 0 128 16,0 0-128-16,0 0 0 0,0 0 720 0,0 0 80 15,3 2 16-15,-12 21 0 0,-1 5-64 0,2 4-16 16,-1 5 0-16,0-3 0 0,3 0-480 0,0 7-80 16,0 6-32-16,1 1 0 0,4-2-144 0,-2-4 0 15,3-5 0-15,0-4 0 16,1-5-512-16,1-6-144 0,0 0-32 0,1-7-16576 0</inkml:trace>
  <inkml:trace contextRef="#ctx0" brushRef="#br0" timeOffset="50468.17">16773 10294 18431 0,'-10'4'816'0,"6"-4"160"0,-1 0-784 0,3 0-192 0,0 0 0 0,2 0 0 15,2 1 2128-15,1-1 384 0,6 0 80 0,-9 0 16 0,0 0-208 0,64 3-32 16,-64-3-16-16,72 2 0 16,-72-2-1056-16,88-2-208 0,-39-1-32 0,6-2-16 15,3-1-736-15,-4-2-160 0,-54 8-16 0,97-20-12064 16,-97 20-2400-16</inkml:trace>
  <inkml:trace contextRef="#ctx0" brushRef="#br0" timeOffset="51549.44">18512 9973 14735 0,'2'0'1312'0,"-1"2"-1056"15,0 2-256-15,0-1 0 0,-1-2 1232 0,2 3 192 0,0 4 48 0,2 5 0 16,-1 6 640-16,2 6 128 0,0 0 16 0,-2-3 16 16,-1 0-960-16,0-3-192 0,0-3-32 0,-1-2-16 31,1-3-1392-31,-1-4-288 0,0-4-48 0,1-2-12928 0</inkml:trace>
  <inkml:trace contextRef="#ctx0" brushRef="#br0" timeOffset="51690.97">18584 9770 23039 0,'-13'-2'1024'0,"5"-2"192"0,2 4-960 0,1-4-256 0,3 3 0 0,0 1 0 16,1-1 0-16,-1-2 0 0,-1 0 0 0,2-1 0 16,3 1-1312-16,-2 3-304 0,0 0-64 0,0 0-16 0,0 0 1440 0</inkml:trace>
  <inkml:trace contextRef="#ctx0" brushRef="#br0" timeOffset="51999.54">18961 9815 19343 0,'-5'-10'848'0,"4"5"192"0,-1-1-832 0,0 1-208 0,1 2 0 0,1 0 0 15,-1-2 704-15,-2-3 112 0,0-4 16 0,-2-1 0 16,-3-1 704-16,-2 4 128 0,1 2 48 0,-4 3 0 16,1 4-384-16,-1 5-80 0,1 2-16 0,0 3 0 15,-2 4-528-15,-1 6-128 0,2 6 0 0,0 3-16 16,2 0 64-16,0 5 16 0,1 1 0 0,0 1 0 16,3 1-192-16,1-3-16 0,1 0-16 0,1 1 0 15,5-4-288-15,2-2-128 0,2-1 0 16,2-1 128-1,1-5-496-15,0-1-96 0,1-1-32 16,0-7 0-16,-1-1-1968 0,0-2-400 0</inkml:trace>
  <inkml:trace contextRef="#ctx0" brushRef="#br0" timeOffset="52149.67">18640 10067 23039 0,'-5'4'1024'0,"2"-3"192"0,3 1-960 0,0-2-256 16,2 0 0-16,1 0 0 0,2 0 1120 0,3 0 176 15,-8 0 48-15,0 0 0 0,64 0-96 0,-64 0-16 16,62 0 0-16,-62 0 0 0,65-2-1232 0,-65 2-160 16,68-1-80-16,-68 1-16 0</inkml:trace>
  <inkml:trace contextRef="#ctx0" brushRef="#br0" timeOffset="59819.5">20422 9691 6447 0,'-8'1'576'15,"2"2"-576"-15,1-1 0 0,1 2 0 16,1-2 1440-16,-5 2 176 0,-5 8 48 0,-8 8 0 0,-9 9 384 0,-2 5 64 16,0 7 32-16,4 0 0 0,4 3-512 0,4-3-96 15,4 1-32-15,3-1 0 0,6-4-672 0,5-2-144 16,3-3-32-16,4-4 0 0,2-3-480 0,3-3-176 16,6-4 0-16,0-3 144 15,4-2-1520-15,-20-13-304 0</inkml:trace>
  <inkml:trace contextRef="#ctx0" brushRef="#br0" timeOffset="60346.06">20560 9919 4607 0,'0'-7'400'0,"0"5"-400"0,0-2 0 0,0 0 0 16,0 3 2016-16,0 0 320 0,0 1 64 0,0 0 16 15,1 1 288-15,-2 4 64 0,1 3 16 0,-1 6 0 16,0 6-448-16,-4 5-96 0,0 3 0 0,-1 3-16 16,-2 1-912-16,0-1-176 0,0 3-48 0,-1-1 0 15,2-3-528-15,0-2-112 0,2-3-32 0,0-5 0 16,1-3-416-16,2-3 0 0,0-2 128 0,2-6-128 16,0 0-448-16,2-6-112 0,0 0-16 0,2-3-16 15,-1-3-1088-15,2-3-224 0,2-5-32 0,-3-1-16 16,1-3 48-16,0-1 16 0,0 0 0 0,-1-6 0 15,0 1 448-15,-2 0 96 0,-1-5 0 0,1 1 16 0,-1-1 1120 16,-1-3 208-16,0 1 0 0,0-1 0 0,0 4 1344 16,0 5 144-16,-1 5 48 0,-1 3 0 0,1 8 0 0,-1 3 16 15,-1 1 0-15,1 6 0 0,-1 3 416 0,1 4 80 16,1 2 0-16,1 4 16 0,1 0-896 0,3 3-176 16,1 3-32-16,2 4-16 0,4 3-560 0,3-1-96 15,2 1-32-15,2-5 0 0,3 2 0 0,2-1 0 16,1-5 0-16,-1-2 0 0,-1-3-96 0,-4-1-32 15,-2-6 0-15,-2 0 0 0,-3-4-128 0,-1-2 0 16,-3-2 0-16,1-4 0 0,-2-2 0 0,-1-4 0 16,-1 2 0-16,-1-8 0 0,1-1 0 0,0-5 0 15,0-3 128-15,-2-1-128 0,1-2 0 0,-1-3 0 0,-1-4 0 16,0 1 0-16,2-1 0 0,-1 1 0 0,1-1 0 16,-1 3 0-1,1 2-560-15,-2 3-32 0,2 5-16 0,-1 2 0 16,0 1-1664-16,0 5-336 0,-1 2-64 0,-1 4-11680 0</inkml:trace>
  <inkml:trace contextRef="#ctx0" brushRef="#br0" timeOffset="60647.7">20896 10359 18431 0,'-6'6'816'0,"4"-4"160"0,-1 0-784 0,2-2-192 16,2 0 0-16,2-2 0 0,2-2 864 0,0 0 128 15,-5 4 32-15,0 0 0 0,0 0 304 0,58-51 64 16,-58 51 16-16,0 0 0 0,53-48-192 0,-53 48-16 16,0 0-16-16,42-43 0 0,-42 43-656 0,0 0-128 15,0 0-16-15,0 0-16 0,0 0 112 0,0 0 32 0,0 0 0 0,0 0 0 16,0 0 272-16,0 0 64 15,15 22 16-15,-21-4 0 0,-2-2-496 0,2 3-112 16,0 0 0-16,0-3-16 0,1 0-240 0,1-4 0 16,2-2 128-16,0-1-128 15,2 1-528-15,2-4-160 0</inkml:trace>
  <inkml:trace contextRef="#ctx0" brushRef="#br0" timeOffset="60912.89">21408 10194 911 0,'-2'3'0'0,"1"1"0"0,-1-2 0 0,1-2 0 15,0 4 3440-15,1-3 592 0,0 4 128 0,-1 1 32 0,-2 6-1024 0,0 6-208 16,-2 6-32-16,0 1-16 0,0 0-1056 0,-1-2-192 16,-1 2-64-16,2-3 0 0,3-3-1040 0,-1 0-224 15,2-3-32-15,0-4-10032 16,2 2-2016-16</inkml:trace>
  <inkml:trace contextRef="#ctx0" brushRef="#br0" timeOffset="61240.28">21684 10162 11967 0,'-1'4'528'0,"0"-4"112"0,1 2-512 0,0-2-128 0,0 2 0 0,0 0 0 16,0 1 1600-16,-2 0 272 0,0 3 64 0,1 4 16 0,-2 3 944 0,1-3 192 15,-2-1 48-15,2 1 0 16,0-1-1248-16,1-3-240 0,1 0-48 0,0-3-16 15,3-2-1408-15,2-2-176 0,-5 1-256 0,0 0-15584 16</inkml:trace>
  <inkml:trace contextRef="#ctx0" brushRef="#br0" timeOffset="61420.64">21950 10245 29487 0,'-9'4'1296'0,"6"-4"288"0,0 0-1264 0,2 0-320 16,1 0 0-16,1-1 0 15,0 1-704-15,2-3-192 0,-3 3-32 0,0 0-16 16,0 0-2576-16,0 0-528 0,0 0-112 0,58-16 0 0</inkml:trace>
  <inkml:trace contextRef="#ctx0" brushRef="#br0" timeOffset="61568.57">22186 10231 18431 0,'-4'4'1632'0,"1"-1"-1312"0,0-2-320 0,2-1 0 15,1 0 2960-15,-2 0 528 0,-2 2 96 0,-2 2 32 16,0 0-1968-16,1-2-400 0,2 1-80 0,2-3-16 31,3 0-1552-31,-2 0-320 0,0 0-64 0,0 0-16 0</inkml:trace>
  <inkml:trace contextRef="#ctx0" brushRef="#br0" timeOffset="61751.81">22325 10238 17503 0,'-3'3'768'0,"1"-3"176"0,-1 4-752 0,2-4-192 15,1 3 0-15,0-2 0 0,-1 1 1408 0,0 4 256 16,-1 3 64-16,-1 5 0 0,-1 4-256 0,-1 1-32 15,0 3-16-15,0-2 0 0,-1 2-1104 0,1-3-320 16,0 3 144-16,0-4-13008 16</inkml:trace>
  <inkml:trace contextRef="#ctx0" brushRef="#br0" timeOffset="62366.54">22908 10014 29487 0,'-12'7'1296'0,"6"-2"288"15,0-1-1264-15,-1 0-320 0,2 1 0 0,2-2 0 0,-2 3 688 0,-4 7 80 16,-6 7 0-16,-3 4 16 0,-3 6 192 0,2-2 48 16,3 0 0-16,3-2 0 0,3-7-480 0,3-1-96 15,5-5 0-15,2-3-16 0,1-1-240 0,3-7-64 16,1 0 0-16,-5-2 0 0,0 0-416 0,0 0-96 15,0 0 0-15,0 0-16 16,39-45-896-16,-39 45-176 0,0 0-48 0,21-53 0 16,-21 53 352-16,10-36 64 0,-10 36 16 0,10-41 0 0,-10 41 816 0,10-44 272 15,-10 44-160-15,8-47 160 0,-8 47 688 0,9-55 208 16,-9 55 64-16,13-50 0 0,-13 50 384 0,15-45 64 16,-15 45 32-16,0 0 0 0,0 0-352 0,0 0-80 15,0 0-16-15,0 0 0 0,0 0-320 0,0 0-64 16,21 28-16-16,-21-2 0 0,1 3-192 0,0 6-32 15,4 0-16-15,0 5 0 0,4-2-160 0,1 1-48 16,1-2 0-16,2-5 0 0,0-4 816 0,-1-4 176 0,0-1 16 0,-2-3 16 31,0-1-1728-31,-1-3-336 0,-3-3-80 0,0-2-16 0,-2-3 800 0,0-2 192 0,-2-3 0 0,1-3 0 16,-1-5 0-16,-2 5 0 0,0 0 0 0,0 0 0 16,10-49 0-16,-10 49 0 0,5-44 0 0,-5 44 0 15,6-61 0-15,-2 24 0 0,0-1 0 0,2-3 0 16,0-1 0-16,0-4 0 0,3 2 0 0,-2 2-144 15,-1 1-576 1,-6 41-112-16,9-63-32 0,-9 63-17648 0</inkml:trace>
  <inkml:trace contextRef="#ctx0" brushRef="#br0" timeOffset="63159.68">23282 10298 8287 0,'-1'0'736'0,"-1"0"-592"16,2 0-144-16,0-2 0 0,0 2 1712 0,0 0 304 15,0 0 64-15,0 0 16 0,0 0 32 0,0 0 16 0,0 0 0 0,0 0 0 16,0 0-336-16,0 0-64 0,56-10-16 0,-56 10 0 16,0 0-752-16,0 0-144 0,36 8-48 0,-30-4 0 15,0 2-496-15,-1 1-96 0,-2 0-32 0,-2 2 0 16,-2 1-160-16,-3-2 128 0,-2 2-128 0,-3 0 128 16,-1 2-128-16,-3 1 0 0,-1-1 0 0,-1-1 128 15,-1 4 128-15,1-5 32 0,2 2 0 0,0 1 0 16,3-3 352-16,2-2 64 0,3 2 0 0,2-2 16 15,3 0-80-15,2-2 0 0,4 1-16 0,4-1 0 16,-10-6-448-16,27 7-176 0,-27-7 128 0,43 5-128 16,-43-5 0-16,47 1 0 0,-47-1-144 0,67-1 144 15,-67 1-1552 1,69-5-208-16</inkml:trace>
  <inkml:trace contextRef="#ctx0" brushRef="#br0" timeOffset="63780.85">23896 9817 13823 0,'2'0'1216'0,"-1"1"-960"16,1 2-256-16,1 1 0 0,-1-2 1232 0,2 2 208 0,1 8 32 0,4 4 16 16,2 9 864-16,1 10 160 0,-1 7 48 0,-1 5 0 15,-4 0-432-15,-5 3-80 16,-3 5 0-16,-5-2-16 0,-5-5-752 0,-4 2-160 15,-1-5-32-15,-1 1 0 0,1-4-592 0,1-5-128 16,2-1-32-16,-3-4 0 0,1-3-336 0,0-2 144 0,0-5-144 16,0 0 0-1,0-3-480-15,1-3-208 0,2-2-32 0,-1-2-16768 16</inkml:trace>
  <inkml:trace contextRef="#ctx0" brushRef="#br0" timeOffset="64768.46">23299 10350 5519 0,'-2'-1'496'0,"0"1"-496"0,1-3 0 0,1 3 0 16,0 0 1072-16,-1 0 112 0,0-1 32 0,-2 1 0 0,-1 0 512 0,1 4 128 16,-1 0 0-16,-1 4 16 15,1 5 496-15,-1 3 80 0,1 4 32 0,-1 1 0 16,-2 2-496-16,0 2-80 0,-2 3-32 0,1 1 0 0,-2-3-496 0,-1 2-96 16,0-1-32-16,-2-1 0 15,2-4-368-15,1-1-80 0,1-1-16 0,2-4 0 0,2-3-416 0,0-6-96 16,3 2-16-16,0-5 0 0,1-2-256 0,1 0 0 15,1-2 0-15,2-2 0 0,-3 2 0 0,0 0 0 16,0 0-192-16,0 0 48 16,35-38-480-16,-35 38-80 0,0 0-32 0,37-51 0 15,-37 51-288-15,26-43-64 0,-26 43-16 0,22-45 0 16,-22 45 336-16,18-44 64 0,-18 44 0 0,15-51 16 16,-15 51 560-16,14-47 128 0,-14 47 0 0,11-45 0 0,-11 45 416 0,0 0 112 15,11-38 32-15,-10 32 0 0,-1 0 288 0,0 6 64 16,0-3 16-16,-1 3 0 0,0 3 16 0,0-1 0 15,-1 2 0-15,1 0 0 0,0 2-528 0,0 2-96 16,1 2-32-16,0 3 0 0,1 0-160 0,0 2-128 16,2-2 144-16,-2 0-144 0,3-1 128 0,-2 2-128 15,1 1 0-15,0-3 0 0,0 2 0 0,-1-2 128 0,2-2-128 16,-2 0 0-16,1-1 0 0,1-1 0 0,-2-1 0 0,1-3 0 16,1 1 128-16,0-1-128 0,1-1 0 0,0-3 0 15,1 0 0-15,-6 0 0 0,0 0 0 0,0 0 0 16,0 0 0-16,0 0 0 0,45-35 0 0,-45 35 0 15,0 0 0-15,0 0 0 0,38-53 0 0,-38 53 0 16,0 0 0-16,27-55 0 0,-27 55 0 0,0 0 0 16,26-49 0-16,-26 49 0 0,0 0 0 0,0 0 0 15,0 0 0-15,20-42 0 0,-17 39 0 0,-3 3 0 0,1 0 160 16,-1 4-160-16,-1 5 160 0,-1-1-160 0,0 4 256 0,1 2-32 16,-1 5-16-16,0 0 0 0,1 3-208 15,-1 4 176-15,1 2-176 0,1 1 160 16,-1-3-160-16,1 1 160 0,0-1-160 0,0-1 160 15,0-3-160-15,-1 0 0 0,1-3 0 0,0 0 128 16,-2-4-128-16,1-1 0 0,0-2 0 0,0-2 0 0,1-1 0 16,-2-3-224-16,2-2 48 0,2-4-18864 15</inkml:trace>
  <inkml:trace contextRef="#ctx0" brushRef="#br0" timeOffset="66130.59">24516 10197 7359 0,'-3'0'656'0,"1"0"-528"16,-1 0-128-16,2 0 0 0,1 0 1312 0,-1 0 224 15,-1 0 64-15,-1 0 0 0,-1 0 320 0,1 0 80 16,1 0 16-16,1 0 0 0,4 0-224 0,0 1-64 16,4-1 0-16,-7 0 0 0,0 0-528 0,0 0-112 0,0 0-32 0,68 3 0 15,-68-3-256-15,51-4-48 0,-51 4-16 0,66-5 0 16,-66 5-304-16,74-1-64 0,-74 1-16 0,74-3 0 15,-74 3-352-15,71 3 0 0,-71-3 0 0,60 0 0 32,-60 0-1120-32,56-3-240 0,-56 3-48 0,0 0-12416 0</inkml:trace>
  <inkml:trace contextRef="#ctx0" brushRef="#br0" timeOffset="66500.64">24539 10327 14111 0,'-10'3'304'0,"6"-3"64"0,-3 0 16 0,4 0 16 0,0 0-400 0,2 0 0 16,1-2 0-16,-1 2 0 0,-2-1 2176 0,2 1 368 15,1 0 64-15,2 0 16 0,5 0-352 0,-7 0-64 16,0 0-16-16,0 0 0 0,49 10-656 0,-49-10-128 16,51 8-16-16,-51-8-16 0,70 11-608 0,-70-11-128 15,82 9-32-15,-82-9 0 0,81 6-352 0,-81-6-64 16,78 4 0-16,-78-4-16 0,77 2-176 0,-77-2 0 0,71-3 0 15,-71 3 0 1,56-7-1056-16,-56 7-144 0,0 0-16 0,54-14-14944 0</inkml:trace>
  <inkml:trace contextRef="#ctx0" brushRef="#br0" timeOffset="69119.95">25939 9964 11055 0,'-6'7'976'0,"0"-1"-784"16,2-1-192-16,2 0 0 0,-1 1 1824 0,-3 5 320 16,-5 9 64-16,-8 12 16 0,-4 12-208 0,-2 8-32 15,2 5-16-15,0-1 0 0,6-3-720 0,3-4-144 16,6-4-16-16,3-7-16 0,4-1-736 0,4-4-144 15,5-5-16-15,2-6-16 16,2-3-1072-16,2-3-224 0</inkml:trace>
  <inkml:trace contextRef="#ctx0" brushRef="#br0" timeOffset="69529.06">26183 10074 21183 0,'0'-2'944'0,"0"1"192"0,0 1-912 0,1 0-224 0,0 0 0 0,0 0 0 16,2 3 992-16,-1 4 160 0,3 2 16 0,2 10 16 15,-1 3 304-15,0 7 64 0,-1 3 16 0,-1 2 0 16,-1 5-592-16,-3-2-112 0,0 1-32 0,-2-1 0 16,-3-2-448-16,-1-3-112 0,-1-6-16 0,0-1 0 15,-3-3-256-15,0-3 0 0,0-6-208 0,0-2 80 16,-1-4-992-16,1-7-192 0,2-3-32 0,-1-3-16 15,2-4-816-15,-2-6-144 0,2-3-48 0,-1-3 0 16,1 0 448-16,2-7 96 0,0-1 16 0,1-1 0 0,3 2 1216 0,0-1 240 16,2-4 48-16,3-3 16 0,2 2 1200 0,1 0 240 15,3 3 64-15,-10 32 0 0,26-54 384 0,-26 54 64 16,29-41 32-16,-29 41 0 0,0 0-272 0,61-44-48 16,-61 44-16-16,0 0 0 0,73-26-144 0,-73 26-48 15,0 0 0-15,72 3 0 0,-72-3-448 0,50 16-80 16,-50-16-32-16,43 26 0 0,-26-11-144 0,-4 1-16 15,-6-3-16-15,-2 3 0 0,-5 2-144 0,-5 1-32 16,-6 1 0-16,-3-4 0 0,-3 0-96 0,-3-1-32 16,-1-2 0-16,-1 0 0 15,-2-1-512-15,1-3-96 0,1 1-32 0,1-4-10544 0,2 1-2112 0</inkml:trace>
  <inkml:trace contextRef="#ctx0" brushRef="#br0" timeOffset="69828.7">26331 10576 23039 0,'-7'7'1024'0,"4"-6"192"15,2 1-960-15,1-2-256 0,1 0 0 0,2-2 0 16,0 1 0-16,4-2 144 0,-7 3-144 0,0 0 128 0,0 0 336 0,63-32 64 15,-63 32 16-15,0 0 0 0,57-38-96 0,-57 38 0 16,0 0-16-16,49-37 0 0,-49 37-80 0,0 0-16 16,0 0 0-16,47-39 0 0,-42 36 608 0,-1 0 112 15,-2 6 32-15,-2 0 0 0,0 3 256 0,-2 4 64 16,-2 0 16-16,-1 5 0 0,-1 1-656 0,0 3-128 16,-1-2-16-16,0 2-16 0,1-1-464 0,0-2-144 15,1 0 0-15,0-1-11568 16,4-3-2384-16</inkml:trace>
  <inkml:trace contextRef="#ctx0" brushRef="#br0" timeOffset="70336.1">26972 10416 11055 0,'-4'2'976'0,"1"2"-784"15,1-2-192-15,1 0 0 0,0 3 1744 0,-1-1 304 0,-1 5 64 0,-5 10 16 16,-3 5-336-16,-1 5-64 0,-2 1 0 0,2 0-16 16,-1-1-624-16,1-3-112 0,2-1-16 0,3-7-16 31,0-1-1200-31,4-2-224 0</inkml:trace>
  <inkml:trace contextRef="#ctx0" brushRef="#br0" timeOffset="70973.59">27421 10475 19343 0,'-7'1'1728'0,"2"2"-1392"16,3-3-336-16,1 0 0 0,2 0 1760 0,-1 0 288 16,-3 0 48-16,1 2 16 0,0-2-1648 0,0 0-320 15,5 0-144-15,-3 0 128 16,0 0-2144-16,0 0-432 0,0 0-96 0,0 0-16 0</inkml:trace>
  <inkml:trace contextRef="#ctx0" brushRef="#br0" timeOffset="71115.44">27723 10499 24879 0,'-12'11'2208'0,"5"-10"-1760"0,1 1-448 0,2-2 0 15,1 3 1728-15,3-3 272 0,0-3 48 0,0 1 16 16,0 2-1136-16,0 0-224 0,0 0-64 0,0 0 0 31,44-35-2368-31,-44 35-464 0</inkml:trace>
  <inkml:trace contextRef="#ctx0" brushRef="#br0" timeOffset="71259.89">27966 10521 25791 0,'-4'2'2304'0,"0"-2"-1856"0,3 0-448 0,1 0 0 15,1-2 1712-15,-1 1 240 0,-1 1 48 0,0-3 16 16,1 3-2016-16,0 0-448 0,0 0-64 0,0 0-8960 16,0 0-1792-1</inkml:trace>
  <inkml:trace contextRef="#ctx0" brushRef="#br0" timeOffset="71526.8">28412 10407 35007 0,'-16'17'1552'0,"8"-7"320"0,-2-4-1488 0,3 1-384 0,4-1 0 0,0-3 0 15,1 1 672-15,-3 6 64 0,-4 7 16 0,-2 3 0 16,-1 6-496-16,2 1-80 0,1-3-32 0,2 1 0 16,2-6-144-16,1-1 0 0,3-2 0 0,1-4-16960 15</inkml:trace>
  <inkml:trace contextRef="#ctx0" brushRef="#br0" timeOffset="71988.17">28740 10021 29487 0,'-6'6'1296'0,"3"-3"288"0,0-3-1264 0,1 2-320 15,1-2 0-15,1 0 0 0,0 0 784 0,0 0 112 16,8 16 0-16,-5-3 16 0,1 9-624 0,-2 4-128 15,0 5-32-15,-1 1 0 0,-2 3 592 0,-2 1 112 16,1 1 32-16,-1-3 0 0,0-3-352 0,-1-1-64 16,0-3 0-16,-1-5-16 0,1-2-240 0,-1-5-32 15,1-5-16-15,-4 0 0 0,3-4-144 0,-2-6 0 16,-1 0-192-16,0-4 192 16,-1-4-1088-16,-2-5-80 0,0 0-32 0,0-6 0 15,0 1-608-15,1-5-128 0,1-3-32 0,2 2 0 16,2-5 656-16,2 1 128 0,4-3 32 0,3 1 0 0,2-1 1152 0,-6 31 0 15,23-59 224-15,-23 59-32 0,32-55 1104 0,-32 55 224 16,42-44 32-16,-42 44 16 0,49-31-224 0,-49 31-32 16,0 0-16-16,68-22 0 0,-68 22-48 0,0 0-16 0,67 5 0 0,-67-5 0 15,49 19-608-15,-49-19-128 0,49 26-32 0,-25-7 0 16,1 2-240-16,-4 2-48 0,-4 0-16 0,-4-1 0 16,-7 0-160-16,-6 0 160 0,-5 0-160 15,-4-4 160-15,-3-2-160 0,-5 0 0 0,-7 0 0 16,-3-1 128-16,-3-3-128 0,-1 0 0 0,2-4 0 15,0 0-12048-15,2-3-2368 0</inkml:trace>
  <inkml:trace contextRef="#ctx0" brushRef="#br0" timeOffset="72530.78">29008 10390 11967 0,'-5'6'528'0,"3"-5"112"0,-1 2-512 0,2-1-128 15,1 2 0-15,0-3 0 0,0 4 1744 0,-1-1 320 0,1 6 64 0,-3 2 16 16,1 6 448-16,-1-1 96 0,0 1 0 0,-1 1 16 16,0 0-688-16,1-4-144 15,-1 1-16-15,0 0-16 0,2-3-896 0,-2-2-176 16,2-2-48-16,0-1 0 0,0-4-448 0,-1 0-80 0,3-2-32 0,0-1 0 15,2-2-400-15,-1-3-80 0,1 2 0 0,-2 2-16 32,0 0-976-32,0 0-192 0,0 0-32 0,19-51-16 15,-19 51-80-15,0 0-16 0,23-50 0 0,-23 50 0 16,0 0 848-16,28-54 160 0,-28 54 48 0,0 0 0 0,29-50 720 0,-29 50 160 0,0 0 32 0,0 0 0 16,0 0 992-16,0 0 208 0,32-39 32 0,-32 43 16 15,0-1 320-15,0 3 64 0,-1 0 16 0,1 4 0 0,-1 0-1056 0,1-2-208 16,0 3-32-1,1 2-16-15,2 2-384 0,-1-3-80 0,2 0 0 0,-2 2-16 16,3-2-176-16,0 1 128 0,-1-3-128 0,1-3 128 16,1-1-128-16,0-1 0 0,0-1 0 0,-6-4 0 15,0 0 0-15,0 0 0 0,0 0-176 0,0 0 176 0,56-14-240 0,-56 14 48 16,0 0 0-16,0 0 0 16,48-41 192-16,-48 41-176 0,0 0 176 0,0 0-160 0,39-43 160 0,-39 43 0 0,0 0 0 0,0 0 0 15,0 0 0-15,0 0 0 16,0 0 0-16,0 0 128 0,0 0 80 0,0 0 32 15,40 13 0-15,-40-4 0 0,0 6-96 0,0 1-16 16,-1 0 0-16,1 3 0 0,0 0-128 0,-1 0 0 16,1 0 0-16,-1-3 0 0,2 0-256 0,-1-4-64 15,2 1-32-15,1-1-17824 0</inkml:trace>
  <inkml:trace contextRef="#ctx0" brushRef="#br0" timeOffset="72785.03">29716 9841 21183 0,'0'3'1888'0,"0"2"-1504"0,1 2-384 0,1-1 0 16,-2-6 2112-16,5 16 368 0,0 6 64 0,1 16 16 15,1 16-448-15,-4 12-96 0,-3 4-16 0,-5-1 0 16,-2 1-800-16,-5 0-176 0,-2-5-16 0,-2-1-16 16,-1-3-448-16,-3-5-96 0,-3-2 0 0,0-7-16 15,-2-2-432-15,-1-5 0 0,-2-5 0 0,-1-3-18944 16</inkml:trace>
  <inkml:trace contextRef="#ctx0" brushRef="#br0" timeOffset="74588.03">30423 10390 16575 0,'-9'-5'1472'0,"2"1"-1168"0,2 4-304 0,2 0 0 0,2 0 704 0,-3 3 64 0,-2-3 32 0,-6 0 0 16,-3 1 464-16,-6 4 80 16,2 1 32-16,2 1 0 0,1 3-240 0,5 1-48 15,2 0-16-15,3 1 0 0,5 0-560 0,1 2-128 0,4-6 0 0,2 2-16 16,-6-10-240-16,0 0-128 16,29 25 128-16,-29-25-128 0,0 0 0 0,0 0-208 0,54 13 16 0,-54-13 16 31,0 0-752-31,0 0-160 0,60-6-16 0,-60 6-16 15,0 0-368-15,0 0-80 0,48-28-16 0,-48 28 0 16,0 0 576-16,26-31 112 0,-26 31 32 0,0 0 0 0,0 0 864 0,16-33 192 16,-14 26 16-16,-4 1 16 0,1 4 1056 0,-1-1 224 0,-1 3 32 15,1 3 16-15,-2-1 320 0,0 4 64 0,1 1 16 0,-2 2 0 16,2 1-1120-16,1 0-208 0,-1 3-48 16,3 1-16-16,0 2-560 0,3-3-352 0,1 0 48 0,2 0 16 31,1-3-1728-31,-1-2-352 0</inkml:trace>
  <inkml:trace contextRef="#ctx0" brushRef="#br0" timeOffset="74886.6">30587 10424 7359 0,'-1'-5'656'0,"0"2"-528"0,2-1-128 0,0 2 0 0,1 2 1888 0,-1-3 352 16,0 3 64-16,-1 0 0 0,0 0-320 0,0 0-64 15,0 0 0-15,0 0-16 16,0 0-64-16,33 21-16 0,-26-14 0 0,-1 5 0 0,0-3-992 0,-2 1-208 15,1 3-48-15,-2-3 0 0,1 0-448 0,-1-2-128 16,-2 1 0-16,0-2 0 0,0-3 0 0,0 1 0 16,1-4 0-16,-2-1 0 15,0 0-464-15,0 0-16 0,0 0 0 0,0 0 0 0,0 0 96 0,0 0 32 16,0 0 0-16,45-36 0 0,-45 36 352 0,0 0 0 16,0 0 0-16,43-34 0 0,-43 34 0 0,0 0 0 15,0 0 0-15,0 0 0 0,0 0 0 0,0 0 0 16,0 0 0-16,0 0 0 0,0 0 256 0,44 12-48 15,-45-2 0-15,-2 2 0 0,1 2-80 0,-1 1-128 16,2 1 176-16,0 0-176 16,0 0-608-16,2-1-224 0,0-2-64 0,3 2-11264 0</inkml:trace>
  <inkml:trace contextRef="#ctx0" brushRef="#br0" timeOffset="75280.35">31062 10495 4607 0,'-6'-16'400'0,"1"3"-400"0,3 6 0 0,-1 1 0 16,2 1 4064-16,0 4 736 0,-1-4 128 0,-1 1 48 15,-5-3-2336-15,0-2-464 0,-4 3-80 0,-1 3-32 0,1 6-176 0,-1 3-32 16,1 3-16-16,1 0 0 16,1 7-928-16,1 1-176 0,3-1-32 0,2 2-16 0,3-2-336 0,1 3-64 15,4-6-16-15,1 2 0 0,2-1-272 0,3-3 128 16,-10-11-128-16,20 17 0 0,-20-17 0 0,0 0 0 15,0 0 0-15,0 0-192 16,50-3-496-16,-50 3-80 0,0 0-32 0,28-35 0 16,-28 35-560-16,19-42-112 15,-19 42-32-15,19-56 0 0,-12 27-32 0,0-6 0 16,-1-2 0-16,-1-1 0 0,1-1 976 0,-1-2 192 0,0-3 48 16,1-3 0-16,1 0 704 0,2 2 160 0,0 1 32 0,1 3 0 0,1 5 256 0,-3 8 64 15,-8 28 16-15,16-41 0 0,-16 41 272 0,0 0 48 16,0 0 16-16,-1-6 0 0,-6 16 192 0,-1 8 32 15,-2 4 16-15,2 4 0 0,-2 5-912 0,1 4-192 16,2 7-48-16,1 3 0 0,2 2-336 0,3 0 0 16,1 1 0-16,3-3 128 15,4 1-480-15,1-1-96 0</inkml:trace>
  <inkml:trace contextRef="#ctx0" brushRef="#br0" timeOffset="75709.17">32100 10249 14735 0,'-8'-4'1312'0,"1"-3"-1056"16,-1 2-256-16,3 3 0 0,-1 0 1952 0,-4-1 336 15,-8-3 64-15,-12-1 16 0,-8 1 112 0,-5 6 16 16,-2 3 16-16,2 10 0 0,2 3-592 0,4 5-112 0,5 1-16 0,4 4-16 16,7-4-1024-16,5 3-208 15,4 4-32-15,5-3-16 0,3 2-304 0,6-2-48 0,5 1-16 0,4-2 0 16,3-2-128-16,5 0 0 15,3-2 0-15,4-4 0 0,-26-17 0 0,57 30 0 16,-57-30 0-16,60 16 0 0,-60-16 0 0,63 3 0 16,-63-3 0-16,65-12 0 0,-65 12 0 0,51-22-176 15,-51 22 48-15,48-44 0 0,-48 44-272 0,37-58-48 0,-22 20-16 16,-3-3 0 0,-2-2-64-16,-4 2-16 0,-2 3 0 0,-4 2 0 15,-1-2-144-15,-5 3-16 0,-2 0-16 0,-3 2 0 16,-1 7-1312-16,-2 1-256 0</inkml:trace>
  <inkml:trace contextRef="#ctx0" brushRef="#br0" timeOffset="76251.08">32514 10454 14735 0,'-4'6'640'0,"3"-3"160"0,-2 0-640 0,2 0-160 0,1-3 0 0,0 1 0 16,0 2 1344-16,0 0 224 15,1 3 48-15,1 3 16 0,0 1 672 0,1-1 144 0,0-3 32 0,2 1 0 16,3-1-816-16,-8-6-144 0,0 0-48 0,0 0 0 16,54 20-816-16,-54-20-160 0,0 0-48 0,59 6 0 15,-59-6-272-15,0 0-176 0,62-6 192 0,-62 6-192 16,0 0 0-16,0 0 0 0,63-23 0 0,-63 23 0 15,0 0-128-15,23-35-96 0,-21 23-16 0,-2-3 0 16,-2 1 48-16,-2-1 0 0,-2 2 0 0,-3 3 0 16,-1 1 192-16,-2 2 0 0,-1 2 0 0,-1 4 0 15,-1 1 352-15,-3 1 112 0,1 4 32 0,0-1 0 16,1 3 128-16,-3 4 16 0,-1 2 16 0,2 3 0 0,3 0-240 16,1 0-48-16,5 6-16 0,0 4 0 15,4 2-176-15,5 0-48 0,2-6 0 0,6 0 0 16,1-3-128-16,3-2 0 0,3 0 0 0,2-1 0 0,-17-16-128 15,38 24-16-15,-38-24 0 0,47 15 0 16,-47-15-1712-16,0 0-352 16</inkml:trace>
  <inkml:trace contextRef="#ctx0" brushRef="#br0" timeOffset="76460.06">33112 10017 32255 0,'-16'9'1424'0,"9"-5"304"0,-2 0-1392 0,2 1-336 16,3-1 0-16,0 3 0 0,-1 1 576 0,-3 6 64 0,-7 9 0 0,-5 10 0 15,-5 9-64-15,-1 2-16 16,2 6 0-16,0-6 0 0,3 1 64 0,3-2 16 16,3-5 0-16,5-2 0 0,3-3-640 0,2-3 0 0,5-3 0 0</inkml:trace>
  <inkml:trace contextRef="#ctx0" brushRef="#br0" timeOffset="76933.13">33143 10499 19343 0,'-6'-2'1728'0,"0"-3"-1392"0,2 4-336 0,3-1 0 16,0 0 2160-16,-2 2 352 0,-3-2 80 0,-4-4 16 0,-2 2-640 0,-1-2-128 15,1 1-32-15,1 4 0 0,2 2-752 0,2 1-160 16,2 5-16-16,1 1-16 0,-1 2-608 0,2 2-112 16,-1-2-16-16,-1 4-128 0,1 1 272 0,0-2-48 15,0 2-16-15,-3-2 0 0,1-1-208 0,-1 2 0 0,-2-5 128 0,-1 1-128 16,0 2 0-16,-1-6 0 16,1 1-144-16,2-2 144 0,-1 0-272 0,3 0 32 15,1-4 16-15,2 2 0 16,2-1-208-16,2-2-32 0,2 0-16 0,2 0 0 15,1 0-224-15,-6 0-32 0,0 0-16 0,0 0 0 0,0 0 432 0,57-5 96 16,-57 5 16-16,0 0 0 0,0 0 208 0,62-7-176 16,-62 7 176-16,0 0-160 0,55-13 160 0,-55 13 0 15,0 0 0-15,68-18 0 0,-68 18 0 0,0 0 0 16,75-26 0-16,-75 26 128 0,0 0-128 0,66-29 0 0,-66 29 0 0,0 0 0 16,39-32 0-16,-39 32 0 0,0 0 0 0,12-28 128 15,-12 17-128-15,-2 1 128 0,-3 2-128 16,-4 0 128-16,0 4 352 0,-4 2 80 0,-5 2 16 0,0 2 0 15,-2 2 576-15,-1 4 112 0,1 2 16 0,0 0 16 0,4 3-560 16,2 0-112-16,1 3-32 0,5 2 0 16,3-5-160-16,2 2-48 0,6 1 0 0,2-4 0 0,3 2-256 15,-8-14-128-15,31 22 0 0,-31-22 128 16,0 0-128-16,54 19 0 0,-54-19 0 0</inkml:trace>
  <inkml:trace contextRef="#ctx0" brushRef="#br0" timeOffset="99695.17">21746 11197 3679 0,'-5'-10'320'0,"-1"4"-320"15,0 0 0-15,1 2 0 0,1 4 1808 0,2-2 304 16,-2 2 48-16,-2-1 16 0,-5 1 320 0,-3 0 64 16,-2 6 0-16,0 4 16 0,0 3-464 0,1 8-112 15,1 5-16-15,1 9 0 0,-1 3-672 0,3 12-144 16,1 7-16-16,1 1-16 0,3 1-496 0,0 14-80 0,0 15-32 0,1 9 0 15,1 9-144-15,-1 4-48 0,2 7 0 16,-1 6 0-16,-2 1-208 0,-1 3-128 0,1 5 160 0,-2-2-160 16,-1-2 0-16,-1 0 128 0,0-6-128 0,-1 2 0 15,0 2 0-15,-1 1 0 0,2 2 128 0,-3 4-128 16,1 6 544-16,-4 9 64 0,-1 11 16 0,-3 3 0 16,1-4 272-16,1-1 48 0,-1-1 16 15,3 1 0-15,2 1-640 0,1 0-128 0,0 3-32 0,0 1 0 16,-2-4-160-16,0 1 0 0,-1-2 0 0,1-4 0 15,2-2 0-15,-2-3 0 0,0-5 0 0,1-17 0 0,3-18 0 0,-1 11 0 16,0 9 0-16,-3 1 0 16,1-4 0-16,0-7 0 0,0-11 0 0,0-5 0 15,2-11 0-15,-2-4 0 0,2-3 128 0,-1-9-128 0,5-7 0 16,2-8 0-16,2-6 0 0,3-11 0 0,3-8-176 0,4-13-16 16,5-6 0-16,-11-16-18240 15</inkml:trace>
  <inkml:trace contextRef="#ctx0" brushRef="#br0" timeOffset="106082.67">22004 11588 13823 0,'-11'10'1216'0,"5"-4"-960"0,0-3-256 0,2 0 0 0,2-2 720 0,2-1 112 16,0 3 0-16,0-3 16 0,1 2 320 0,0-2 64 0,3 2 16 0,1 0 0 15,4-2-528-15,-9 0-96 16,0 0-32-16,0 0 0 0,0 0-48 0,68-20-16 16,-68 20 0-16,0 0 0 0,0 0-336 0,56-43-64 15,-56 43 0-15,0 0-128 0,0 0 0 0,34-48 0 16,-30 35 0-16,-3 1 0 0,-2 2 0 0,-4-2 0 15,-3 2 0-15,0 4 0 0,-5 0 0 0,1-1 208 16,-3 7-64-16,0 0-16 0,1 3 544 0,-2 2 96 0,-1 3 32 0,1 2 0 16,1 1 400-16,0 3 80 0,1 1 0 0,-1 5 16 15,4-2-208-15,1 2-64 0,3 1 0 0,4-1 0 16,2-2-560-16,3-2-112 0,0-2-32 0,5 1 0 16,1-3-320-16,5 1 0 0,2 0 0 15,4-3 0 1,-19-10-896-16,50 11-256 0,-50-11-64 0,64-2-14688 0</inkml:trace>
  <inkml:trace contextRef="#ctx0" brushRef="#br0" timeOffset="106241.76">22333 11604 25791 0,'-21'10'1152'0,"10"-4"224"0,-1 0-1104 0,3-2-272 0,3-2 0 0,2 1 0 0,-1 1 1088 0,-3-1 144 15,-6 6 48-15,0 1 0 0,2-3-512 0,6-2-80 16,5-1-32-16,6-4 0 15,-5 0-2208-15,0 0-448 0,0 0-96 0,74-14-16 0</inkml:trace>
  <inkml:trace contextRef="#ctx0" brushRef="#br0" timeOffset="106629.51">22577 11583 10127 0,'-9'0'896'0,"4"-1"-704"15,-1-2-192-15,2 2 0 0,2-1 1776 0,0-2 320 16,0 1 64-16,-3 0 16 0,-1-3-80 0,-3-1-16 0,-2 1 0 16,0 2 0-16,0 2-256 0,1 2-48 0,0 2-16 0,2 2 0 15,0 2-608-15,1 2-112 0,2 3-16 0,1-1-16 16,2 0-496-16,0 2-112 0,4-2-16 0,0 0 0 16,1-2-224-16,2 0-160 0,2 1 192 0,2-1-192 15,2 2 0-15,0-2 0 0,1 0 0 0,2 1 0 16,-2-2-176-16,1 3-80 0,-1 1-32 0,-3-1 0 31,-2 3-448-31,-2 0-96 0,-1 3 0 0,-4 3-16 0,-3 1 416 0,-4 1 96 0,-1 1 16 0,-1-2 0 16,-1 1 320-16,-3-2 208 0,0 4-16 0,-2-2-16 15,-1-1 528-15,0-2 128 0,0-2 0 0,2-6 16 16,3-1-288-16,-2-3-64 0,2-2-16 0,0-2 0 16,0-4-256-16,2-2-48 0,2-2-16 0,2-7 0 0,3 1-160 15,2-4 0-15,2 0 0 0,3-5 0 0,-5 21 0 16,17-48 0-16,-17 48 0 0,24-49 0 0,-24 49-144 0,26-43 144 15,-26 43 0-15,0 0 0 16,37-54-560-16,-37 54 0 0,0 0 0 0,36-47-10224 16,-36 47-2048-16</inkml:trace>
  <inkml:trace contextRef="#ctx0" brushRef="#br0" timeOffset="106791.08">22743 11799 35007 0,'-16'14'1552'0,"9"-10"320"0,1 1-1488 0,2-4-384 0,3 1 0 0,1-4 0 31,0 1-320-31,1-2-128 0,3-3-16 0,-4 6-16 0</inkml:trace>
  <inkml:trace contextRef="#ctx0" brushRef="#br0" timeOffset="113580.07">23294 12217 14735 0,'-10'7'1312'0,"3"-1"-1056"0,4-6-256 0,3 0 0 16,2 0 1568-16,-2-3 256 0,-3 6 48 0,1-3 16 15,-1 0-560-15,3 0-112 0,3-4-32 0,3-2 0 16,2 0-128-16,-8 6-32 0,0 0 0 0,0 0 0 0,55-40-240 0,-55 40-48 16,0 0-16-16,62-46 0 15,-62 46-448-15,41-37-80 0,-41 37-32 0,0 0 0 16,49-50-160-16,-49 50 0 0,0 0 0 0,42-49 0 15,-42 49 0-15,0 0 0 0,0 0 0 0,32-37 0 0,-28 35 0 0,-4 2 0 16,0 5 192-16,-3 2-64 0,1 6 480 0,-3 5 96 16,0 7 0-16,-2 3 16 0,-1 7-208 0,0 3-64 15,-1 3 0-15,0 1 0 0,1-1-256 0,-1 0-48 16,0 3-16-16,1-2 0 0,1-5-128 0,0 0 0 16,2-4 0-16,1-1 0 15,2-4-464-15,2-2-176 0,1-5-48 16,0-5-15376-16</inkml:trace>
  <inkml:trace contextRef="#ctx0" brushRef="#br0" timeOffset="113784.51">23284 12575 19343 0,'-11'8'848'0,"4"-6"192"0,1 0-832 0,3-1-208 0,3 1 0 0,1-2 0 16,2 0 1424-16,0-2 240 0,2 2 64 0,5 0 0 15,-10 0-16-15,0 0 0 0,0 0 0 0,79-1 0 16,-79 1-464-16,64-2-96 0,-64 2 0 0,70-2-16 16,-70 2-800-16,79-6-144 0,-79 6-48 0,82-6 0 15,-82 6-720-15,76-9-160 0</inkml:trace>
  <inkml:trace contextRef="#ctx0" brushRef="#br0" timeOffset="114546.25">23151 12024 14735 0,'-4'-2'1312'0,"0"1"-1056"0,1 1-256 0,0-3 0 16,1 3 960-16,-3 0 128 0,-5-2 16 0,-5 1 16 15,-4 2 416-15,-3 4 64 0,1 1 32 0,0 1 0 16,3 3-256-16,-1 3-48 0,2 1-16 0,1 0 0 15,3 2-544-15,1 0-128 0,3-1 0 0,2 1-16 0,2-1-240 0,1 1-64 16,2-2 0-16,0-2 0 0,2 3-192 0,0-4-128 16,2 4 160-16,0-3-160 0,1 1 0 0,0 0 128 15,0 2-128-15,2-1 0 0,1 0 0 0,-1 0 0 16,0 2 0-16,0-1 0 0,-2 1 0 0,0 3 0 16,-2-3 0-16,-2 2 0 0,-2-2 0 0,0 3 0 15,-2-2 0-15,-1 2 0 0,-1-4 0 0,1 2 0 16,-1-1 0-16,1 1 144 0,0-1 112 0,-1-2 0 15,2 2 16-15,-1 1 0 0,0-3-112 0,1 1-32 16,-1-4 0-16,1 1 0 0,0 1-128 0,1-3 0 16,1 1 0-16,0-4 0 0,1 2 0 0,-1-2 0 15,2 2 0-15,1 1 0 0,-1 2 0 0,1-2 0 16,0 5 0-16,0-2 0 0,0 6 0 0,-3-1 0 16,2 5 0-16,-3-1 0 0,-1 3 144 0,0 1-144 15,-2 2 160-15,0-2-160 0,-3 1 336 0,0-1-16 0,-4 3-16 0,1-3 0 16,-2 1-32-16,0-4 0 0,0 5 0 0,0-2 0 15,2 4-48-15,0-1-16 0,2 1 0 0,1-3 0 16,4-1-208-16,1-1 128 0,1-2-128 0,4 1 0 16,3-2 0-16,1 0 0 0,2-2 0 0,1-2 0 15,1-2-432-15,1-2-176 16,1-2-32-16,3-3-16 0,0 1-1584 0,1-4-304 16</inkml:trace>
  <inkml:trace contextRef="#ctx0" brushRef="#br0" timeOffset="115411.35">24445 12433 2751 0,'-5'14'256'0,"0"0"-256"0,3-8 0 0,0 0 0 16,0 1 2528-16,1-4 464 0,0 3 80 0,-2 3 32 16,0 8-1104-16,-1 4-208 0,0 2-64 0,3-4 0 0,0-2-1088 0,1-6-208 15,2-1-48-15,1-4-6592 16,-1-5-1296-16</inkml:trace>
  <inkml:trace contextRef="#ctx0" brushRef="#br0" timeOffset="115962.04">24850 12205 9215 0,'-3'-6'400'0,"2"2"96"0,0 0-496 0,1-1 0 0,0 4 0 0,1-1 0 16,0-2 240-16,0-2-48 0,1-4-16 0,0-1 0 0,2 0-176 0,0 2 0 15,-4 9 0-15,0 0-176 0,0 0 768 0,0 0 160 16,26-38 16-16,-26 38 16 0,0 0 496 0,0 0 112 16,0 0 16-16,0 0 0 0,0 0 0 0,26-41 0 15,-26 35 0-15,-3 0 0 0,-1 2-144 0,-1-2-32 16,-1 3 0-16,-1 2 0 0,-2 1-368 0,-2 1-80 15,0 5-16-15,0 3 0 0,-3 5-240 0,1 4-48 0,-2 4-16 0,0 9 0 16,0 2-144-16,0 7-48 16,3 5 0-16,1 2 0 0,1 1 432 0,1-1 64 15,4-2 32-15,0-2 0 0,3-4-80 0,2-1-16 16,1-6 0-16,3-1 0 0,1-3-464 0,1-3-112 16,1-2 0-16,1-2-128 15,-1-2-288-15,-1-3-160 0,1 0-48 0,-3-2-10528 16,0-6-2112-16</inkml:trace>
  <inkml:trace contextRef="#ctx0" brushRef="#br0" timeOffset="116107.3">24632 12538 20271 0,'0'-5'896'0,"0"2"192"0,0 1-880 0,1 1-208 0,1 1 0 0,-1 0 0 16,1 0 1632-16,3-3 288 0,4 3 48 0,-9 0 16 15,0 0-128-15,0 0-32 0,65 0 0 0,-65 0 0 16,0 0-1312-16,60 0-256 0,-60 0-48 0,0 0-16 15,69 0-2112-15,-69 0-448 0</inkml:trace>
  <inkml:trace contextRef="#ctx0" brushRef="#br0" timeOffset="116328.91">24962 12426 3967 0,'-2'3'0'0,"-1"-3"176"0,1-3-48 0,1 3-128 15,-1 0 0-15,1 3 0 0,0-3 0 0,0 4 0 0,-2-2 0 0,-1 5-224 16,0 3 16-16,-3 5 0 0,2-2 208 0,-1 3 0 0,1-3 0 16,-1 2 0-16,1-3 0 0,0-2 0 15,0 0 0-15,2-1 0 0</inkml:trace>
  <inkml:trace contextRef="#ctx0" brushRef="#br0" timeOffset="116581.34">24593 12356 11967 0,'-4'4'528'16,"0"-2"112"-16,2 2-512 0,2 0-128 0,0-2 0 0,0 2 0 15,1 2 1952-15,0 0 352 0,0 6 80 0,1 7 16 16,0 7 160-16,1 0 48 0,-1 5 0 0,0-5 0 0,1-1-976 0,-1-3-192 16,1 0-32-16,-1-3-16 0,1-6-928 0,-1 0-176 15,0-5-32-15,0-2-16 16,-1-2-1584-16,2-8-304 0</inkml:trace>
  <inkml:trace contextRef="#ctx0" brushRef="#br0" timeOffset="116724.87">24627 12195 23903 0,'-6'0'512'0,"1"0"128"0,-1 0 0 0,0 0 48 0,6 0-560 0,0 0-128 15,-2 1 0-15,-1-1 0 0,-1 2 1536 0,-1-1 288 16,3 1 48-16,7-7-10080 15,-5 5-2032-15</inkml:trace>
  <inkml:trace contextRef="#ctx0" brushRef="#br0" timeOffset="117666.32">26133 12651 11967 0,'-10'12'1072'0,"5"-9"-864"0,2 0-208 0,1-2 0 16,2 1 1664-16,2-4 272 0,0 1 64 0,2-2 16 16,2 0-528-16,-6 3-96 0,0 0-32 0,0 0 0 15,58-41-240-15,-58 41-48 0,0 0-16 0,58-45 0 16,-58 45-480-16,0 0-112 0,55-41-16 0,-55 41 0 15,0 0-144-15,0 0-48 0,0 0 0 0,54-28 0 16,-49 32 240-16,-4-2 32 0,1 4 16 0,-4 4 0 16,0 3 416-16,-2 3 96 0,0 0 16 0,-1-1 0 15,2 2-496-15,-2-1-80 0,1 1-32 0,0-1-11488 16,3 0-2304-16</inkml:trace>
  <inkml:trace contextRef="#ctx0" brushRef="#br0" timeOffset="120318.21">25854 11895 14735 0,'-5'1'1312'0,"-4"4"-1056"0,4 1-256 0,0 0 0 16,7-2 992-16,-9 3 144 0,-6 14 16 0,-12 20 16 15,-7 16 672-15,-6 20 128 0,2 8 16 0,5 3 16 16,7 1-224-16,9-6-48 0,9-2-16 0,9-5 0 16,9-13-656-16,10-9-128 0,12-3-32 0,12-10-16144 15</inkml:trace>
  <inkml:trace contextRef="#ctx0" brushRef="#br0" timeOffset="125498.87">28306 12638 11055 0,'-4'-6'480'0,"3"2"112"0,1-1-464 0,0 4-128 0,1-3 0 0,0 2 0 16,2 2 1040-16,1-4 192 0,2 1 48 0,-6 3 0 15,0 0 144-15,0 0 48 0,0 0 0 0,0 0 0 16,63-26-512-16,-63 26-112 0,0 0-16 0,0 0 0 16,0 0-416-16,43 18-96 0,-38-10 0 0,-2 0-16 15,-3 0-304-15,-2 1 0 0,-3-1 128 0,-1 0-128 16,-1 2 0-16,-4-1 0 0,-2-3 128 0,1-1-128 15,-2 1 0-15,1-1 0 0,0-1 0 0,1-4 0 0,1 2 0 0,2-2 128 16,3 0-128-16,1 1 0 16,4 2 576-16,1-3 0 0,1 0 0 0,3 1 0 0,2 2-64 0,3 0 0 15,2 2 0-15,1 1 0 0,0-2 192 0,2 0 16 16,1 2 16-16,-1 3 0 0,0-3-368 0,0 4-80 16,1 0-16-16,-4-2 0 0,-1 0 0 0,-5 0 0 15,-3 0 0-15,-2 0 0 0,-3 0 64 0,-5 1 16 16,-2-1 0-16,-3-2 0 0,-3-1-160 0,-2 0-16 15,-2-3-16-15,-2 0 0 16,-3-2-704-16,-1-2-144 0,1-6-16 0,-1-2-14512 0</inkml:trace>
  <inkml:trace contextRef="#ctx0" brushRef="#br0" timeOffset="125815.71">28634 12047 2751 0,'5'2'256'0,"-3"-2"-256"0,0 1 0 0,1 2 0 16,-1-1 1632-16,1 2 288 0,-1 0 48 0,3 4 16 15,4 5 752-15,1 7 144 0,5 6 48 0,1 11 0 16,0 4-416-16,0 4-80 0,-2 5 0 0,-2 0-16 0,-3 1-784 0,-3 0-160 16,-3 0-16-16,-3-2-16 0,-5-3-560 0,-3-2-112 15,-3 0-32-15,-4-4 0 0,-2-1-480 0,-2-7-80 16,0-4-32-16,1-3 0 16,1-5-656-16,-2-3-144 0,2-1-32 0,1-6-15296 0</inkml:trace>
  <inkml:trace contextRef="#ctx0" brushRef="#br0" timeOffset="126204.45">29089 12426 12895 0,'-7'3'1152'0,"3"-3"-928"0,4 0-224 0,1 0 0 0,1 0 1696 16,-1 0 288-16,1 0 64 0,0 0 16 0,2 0-688 0,1 0-144 15,-5 0-16-15,0 0-16 0,0 0 144 0,53 10 16 16,-53-10 16-16,0 0 0 0,73 6-704 0,-73-6-144 16,59 2-16-16,-59-2-16 0,61 2-704 0,-61-2-144 15,63-2-32-15,-63 2-13184 0</inkml:trace>
  <inkml:trace contextRef="#ctx0" brushRef="#br0" timeOffset="126531.31">29142 12549 5519 0,'-1'0'496'0,"-1"0"-496"0,2 0 0 0,2 0 0 16,-1 0 1968-16,0 0 288 0,0 0 64 0,3 0 16 15,2 0 336-15,-6 0 64 0,0 0 16 0,0 0 0 16,0 0-688-16,62 0-128 0,-62 0-16 0,0 0-16 15,59-3-1008-15,-59 3-192 0,0 0-32 0,67-2-16 16,-67 2-496-16,0 0-160 0,69 2 0 0,-69-2 0 0,0 0-192 0,62 3-160 16,-62-3-32-16,0 0 0 15,0 0-1744-15,57 0-368 0</inkml:trace>
  <inkml:trace contextRef="#ctx0" brushRef="#br0" timeOffset="131162.76">25881 12185 9727 0,'0'4'208'0,"-1"-4"48"0,0 2 16 0,-1-2 0 0,2 2-272 0,0 0 0 16,-1 2 0-16,0 2 0 0,-3 6 1584 0,0 4 256 15,1 9 48-15,-3 0 16 0,-2 3-176 0,1 0-16 0,-2 3-16 0,-1-3 0 16,0 0-208-16,2 1-32 15,-1-4-16-15,2-1 0 0,0-4-544 0,1-4-128 16,1-3 0-16,1-4-16 0,2-2-528 0,2-4-96 16,1 0-128-16,2-6 176 0,-1 0-176 0,1-6 0 15,0-1 0-15,2-2 0 0,2 1-320 0,-3-7 0 16,4 1 0-16,-2-4 0 0,1 1 144 0,1-5 48 0,-2 1 0 0,2-2 0 16,-2 0 128-16,0-3 0 0,0 1 0 0,0-1-128 0,0 5 128 15,-1-1 128-15,0 5-128 0,-1 4 176 16,-3 5 272-16,0 4 64 0,-1 0 16 0,-1 4 0 15,0 3 272-15,-1 0 48 0,-1 6 16 0,1 0 0 16,-1 4 16-16,1 2 0 0,0 4 0 0,2 4 0 16,0 2-416-16,3 3-80 0,2 0 0 0,0 1-16 15,2 0-176-15,3 1-48 0,1-4 0 0,3 1 0 16,-1-7-144-16,1-2 128 0,-2-3-128 0,2-2 128 16,0-2-128-16,0-3 0 0,-14-5 0 0,0 0 128 15,0 0-128-15,0 0 0 0,59-10 144 0,-59 10-144 16,0 0 176-16,0 0-48 0,26-50 0 0,-23 32 0 15,1-2-128-15,0-2 128 0,-2-3-128 0,-1 0 128 16,2-1-128-16,-1-2 0 0,1-1 0 0,0 1 0 16,1 2 0-16,1 1 0 0,0 1 0 0,0 4 0 15,1 1-1056-15,0 1-144 16,1 4-16-16,-1 4-15584 0</inkml:trace>
  <inkml:trace contextRef="#ctx0" brushRef="#br0" timeOffset="131415.49">26523 12617 14735 0,'-5'8'1312'0,"1"-1"-1056"0,2-1-256 0,-1-4 0 16,2 2 2016-16,1-4 352 0,-1 3 64 0,-1 1 0 16,1 5-816-16,-1 1-160 0,-2 2-48 0,2-2 0 15,-1-1-1168-15,2 1-240 0,0-4 0 0,1-2-12704 16</inkml:trace>
  <inkml:trace contextRef="#ctx0" brushRef="#br0" timeOffset="132014.62">26801 12310 11055 0,'-4'-5'480'0,"3"3"112"0,0-2-464 0,0 2-128 0,1-2 0 0,0 4 0 15,0 0 1504-15,0-3 288 16,0 3 48-16,0 3 16 0,0 1 528 0,0 4 112 16,-2 6 32-16,2-2 0 0,0 7-736 0,0-3-160 15,2 2-32-15,-2 2 0 0,2-1-704 0,1-1-160 0,-1-2-32 16,0 0 0-16,0-3-352 0,0-1-80 0,1-4-16 15,-2 0 0-15,0-2-256 0,0-2 0 0,-1-1 0 0,2-3 0 16,-2 0 0-16,0 0 0 0,-2-5 0 0,0 1 0 16,-1-5 0-16,0 2 0 0,-1-3-144 0,-1-2 144 15,0-3-144-15,-1 1 144 0,1-2-160 0,-1-3 160 16,1-2-128-16,0 2 128 0,2-4 0 0,2-3-144 16,2 4 144-16,2-3 0 0,1 4 0 0,-1 4 0 15,-3 17 0-15,0 0 0 0,0 0 0 0,0 0 0 16,0 0 512-16,0 0 16 0,0 0 16 0,52-28 0 15,-43 38 48-15,-2 3 16 0,3 5 0 0,0 1 0 16,2 6-256-16,3-3-48 0,-1 1-16 0,2 0 0 16,1 1-128-16,1-5-32 0,-1 1 0 0,0-3 0 0,2-1-128 0,-3 1 192 15,-1-5-192-15,-4-5 192 0,-2 2-192 0,-3-3 192 16,-4-5-192-16,1 2 192 0,-3-6-32 0,-2 2 0 16,0-5 0-16,-1-3 0 0,0-1-160 0,-1-3 192 15,2-2-192-15,0-5 192 0,0-2-192 0,1-3 0 16,1-2 0-16,1-3 0 0,1-2 0 0,2 1 0 15,1 3 0-15,1-1 0 16,-6 29-512-16,19-56-16 0,-19 56-16 0,17-49 0 16,-17 49-1184-16,0 0-224 0,25-52-48 0,-25 52-14032 0</inkml:trace>
  <inkml:trace contextRef="#ctx0" brushRef="#br0" timeOffset="132334.94">27166 12498 8287 0,'-1'1'736'0,"-1"2"-592"0,2-3-144 0,2-3 0 16,0 3 1408-16,1-1 240 0,0 1 48 0,3 0 16 16,-6 0-464-16,0 0-96 0,0 0 0 0,0 0-16 15,60-6 336-15,-60 6 80 0,0 0 16 0,0 0 0 16,33 10-624-16,-29-4-128 0,-3 0-32 0,-1 0 0 15,-1 4-176-15,-4-2-32 0,-3 3-16 0,0-1 0 16,-2 0 32-16,-1-1 16 0,0 3 0 0,0-1 0 16,-2 0 32-16,2 0 16 0,0 1 0 0,1-2 0 15,4-1-224-15,1 0-48 0,1-3-16 0,3-1 0 0,2 1-224 0,2-1-144 16,2-1 192-16,1-2-192 16,2 2 0-16,-8-4 0 0,0 0 0 0,0 0 0 15,0 0-512-15,57-10-48 0,-57 10-16 0,0 0 0 16,54-19-1392-16,-54 19-272 0</inkml:trace>
  <inkml:trace contextRef="#ctx0" brushRef="#br0" timeOffset="132513.12">27559 12616 2751 0,'-1'6'256'0,"0"-3"-256"16,-1 0 0-16,1-2 0 0,1 2 3072 0,0-3 576 15,0 2 128-15,0 2 0 0,-1 2-928 0,0 0-192 0,-1 4-32 0,0 2-16 16,-2 1-1296-16,2-3-256 0,-2 0-48 0,2-2-9248 16,0-2-1840-16</inkml:trace>
  <inkml:trace contextRef="#ctx0" brushRef="#br0" timeOffset="133062.71">27784 12211 11055 0,'-5'3'976'0,"3"-3"-784"0,-1 0-192 0,2 0 0 0,1 0 2544 0,1 0 464 16,0 0 80-16,1 3 32 0,-1 0-960 0,3 4-192 0,-2 6-48 0,1 0 0 15,-1 6-512-15,-1 2-128 16,0 1 0-16,-1 0-16 0,0 4-368 0,0-1-80 15,-1 0-16-15,1-2 0 0,0 0-448 0,0-2-96 16,0-3 0-16,0-4-16 0,1-4-240 0,-1 1 128 16,0-1-128-16,0-3 0 0,0-1 0 0,0-1 0 15,0 0 0-15,-1-2 0 0,1-1 0 0,-1-4 0 16,0-1 0-16,0-3 0 0,-2-1 0 0,2-3 0 16,-2-3 0-16,2 1 0 0,0-4 0 0,0-3 0 15,1-1 0-15,0 20 0 0,2-49 0 0,1 21 0 16,-3 28 128-16,9-59-128 0,-9 59 384 0,17-56 0 0,-17 56-16 15,18-45 0-15,-18 45-176 0,0 0-16 0,0 0-16 16,0 0 0-16,0 0 96 0,0 0 0 0,0 0 16 0,0 0 0 16,37 10 96-16,-33 6 16 0,1 0 0 0,1 4 0 15,1 1-208-15,1 1-48 0,2 3 0 0,0 1 0 16,1-4-128-16,0-2 0 0,1 1 144 0,2-1-144 16,1 1 128-16,-2-3-128 0,2-2 160 0,-2-3-160 15,-1 0 192-15,0 0-64 0,-1-3-128 0,-1-4 192 16,-1 0-32-16,-2-4-16 0,0 2 0 0,-4-4 0 15,1-2 96-15,-2-2 16 0,1 0 0 0,-2-2 0 16,-1-4-64-16,0-1 0 0,0 11 0 0,-1-30 0 16,0 9-192-16,-1-1 176 0,1-4-176 0,0-2 160 15,1-1-160-15,-1 1 0 0,-2-4 0 0,2 4 0 16,0 2-896-16,1 26-64 0,-1-47-16 0,1 47-18336 16</inkml:trace>
  <inkml:trace contextRef="#ctx0" brushRef="#br0" timeOffset="134160.54">30169 12208 11055 0,'-6'-3'976'0,"0"3"-784"0,2 0-192 0,2 0 0 16,1 0 1152-16,-2 3 192 0,-3 0 48 0,-5 3 0 15,-4 4-48-15,-4 6-16 0,-3 7 0 0,-1 8 0 16,-2 6 48-16,0 5 16 0,3 5 0 0,1 0 0 15,4 3-48-15,3-1 0 0,3 0 0 0,3-3 0 16,4-3-400-16,2-5-96 0,4-3-16 0,2-4 0 16,3-5-656-16,3-6-176 0,2-2 0 0,2-2-9952 15,2-3-2016-15</inkml:trace>
  <inkml:trace contextRef="#ctx0" brushRef="#br0" timeOffset="134490.62">30189 12666 25791 0,'-11'4'2304'0,"5"-2"-1856"16,5-4-448-16,2 1 0 0,3-2 1664 0,-2 3 224 15,1-2 48-15,0 1 16 0,-3 1-1072 0,0 0-224 0,0 0-32 0,0 0-16 16,68-31 16-16,-68 31 0 15,0 0 0-15,67-29 0 0,-67 29-336 0,0 0-64 0,69-34-16 0,-69 34 0 16,46-29-208-16,-46 29 0 16,0 0 0-16,54-44 0 0,-54 44-176 0,0 0 32 0,0 0 0 0,39-39 0 31,-39 39-224-31,0 0-32 0,0 0-16 0,0 0 0 0,0 0 416 0,0 0 0 0,-6 13 0 16,-2 3 0-16,-1 2 512 0,0 5 48 0,-3 0 0 0,0 4 0 0,0 2-240 15,-1-1-64 1,1 2 0-16,1 1 0 0,1-3-256 0,1-3 128 0,3 1-128 15,2-4 0 1,3-3-768-16,2-3-256 0</inkml:trace>
  <inkml:trace contextRef="#ctx0" brushRef="#br0" timeOffset="134680.6">30668 12770 22111 0,'-5'1'1968'0,"1"4"-1584"16,2-1-384-16,2-1 0 0,0-2 1696 0,-2 2 256 16,-1 6 48-16,-2 6 16 0,-1 5-1664 0,1-2-352 15,0 1 0-15,3 1 0 16,1-4-1936-16,4-4-304 0,2-3-64 0,1-2-16 0</inkml:trace>
  <inkml:trace contextRef="#ctx0" brushRef="#br0" timeOffset="135059.79">31239 12533 16575 0,'-10'-5'1472'0,"1"1"-1168"0,5 2-304 0,0 0 0 16,1 0 1968-16,2 2 336 0,-1-3 64 0,-5 2 0 15,0-1-448-15,-5 2-112 0,-3 0-16 0,-1 3 0 0,0 6-224 0,1 0-48 16,0 4-16-16,0 1 0 16,2 4-656-16,0 4-128 0,3 0-16 0,3-2-16 15,3 2-304-15,3-1-48 0,2-3-16 0,3 2 0 16,2-4-176-16,1-1-144 0,3-5 192 0,1 0-192 0,-11-10 0 0,26 16 0 16,-26-16 0-16,0 0 0 0,45 6 0 0,-45-6 0 15,0 0 0-15,0 0 0 16,58-22 0-16,-58 22 0 0,0 0 0 0,36-45 0 15,-36 45 0-15,20-38 0 0,-20 38-144 16,15-41 144-16,-15 41-448 0,8-41-16 16,-8 41 0-16,4-40 0 0,-4 20-576 15,-1 4-112-15,-2 1-32 0,0 1 0 16,-1 3-800-16,0 4-144 0,-1 1-48 0,0-1-11072 16</inkml:trace>
  <inkml:trace contextRef="#ctx0" brushRef="#br0" timeOffset="135266.28">31468 12691 23951 0,'-8'6'1056'0,"5"-2"224"0,0-4-1024 0,2 2-256 0,1 2 0 0,0 0 0 16,1-2 0-16,-1 4 0 0,0 1 0 0,0 6 0 15,-2 3 0-15,0 3 0 0,2-3 0 0,-1 0 0 32,1 0-992-32,1 1-160 0,1-3-16 0,1-2-16 0</inkml:trace>
  <inkml:trace contextRef="#ctx0" brushRef="#br0" timeOffset="135572.79">31698 12800 23951 0,'-8'6'1056'0,"5"-4"224"0,0-2-1024 0,3 0-256 0,1 0 0 0,2 0 0 0,-3 0 592 0,0 0 64 16,0 0 16-16,0 0 0 0,0 0 192 0,0 0 32 16,54-40 16-16,-54 40 0 0,0 0-336 0,41-37-64 15,-41 37 0-15,0 0-16 0,43-34-496 0,-43 34 0 16,0 0 0-16,46-37 0 0,-46 37-384 0,0 0 16 15,0 0 16-15,56-37 0 0,-56 37 352 0,0 0 0 16,0 0 0-16,0 0 0 0,0 0 352 0,0 0 192 16,0 0 32-16,0 0 16 0,0 0 768 0,0 0 160 15,20 12 16-15,-25 3 16 0,-2-1-912 0,2 4-192 0,1-2-48 0,-1 3 0 16,1 3-400-16,0-2 0 0,3 1 0 16,0-2 0-1,1-3-816-15,1 0-192 0,0 0-32 0,2-4-15232 0</inkml:trace>
  <inkml:trace contextRef="#ctx0" brushRef="#br0" timeOffset="135799.35">32205 12319 28559 0,'-1'6'2544'0,"1"0"-2032"0,0-6-512 0,0 0 0 0,0 0 1968 15,6 14 288-15,-3 3 64 0,1 9 16 0,1 12-1248 0,-2 7-240 16,-5 6-48-16,-3-1-16 0,-3 1-288 0,-6 0-64 16,-4-2-16-16,-6-2 0 0,-2-6-240 0,-4-1-48 15,-2-1-128-15,-4-3 192 0,-1 1-368 0,-1-5-80 16,1-1 0-16,3-9-18016 16</inkml:trace>
  <inkml:trace contextRef="#ctx0" brushRef="#br0" timeOffset="137278.29">23507 13393 10127 0,'-8'-6'896'0,"1"3"-704"0,1 3-192 0,1 0 0 15,0 0 592-15,-2 0 96 0,-8 0 16 0,-9 0 0 0,-7 0 544 16,-3 3 112-16,-2 6 32 0,2 1 0 15,3 2 240-15,3 4 48 0,1 4 16 0,2 2 0 16,5 3-416-16,4-3-64 0,1 3-32 0,4-3 0 16,4 0-224-16,3-3-32 0,4 1-16 0,5-5 0 15,4-2-112-15,3 0-32 0,7-3 0 0,-19-10 0 16,52 14-544-16,-52-14-224 0,65 8 176 0,-65-8-176 16,76 0 0-16,-76 0 0 0,70-8 0 0,-70 8 0 15,0 0 0-15,79-18 0 0,-79 18-160 0,61-32 160 16,-61 32-560-1,54-44-16-15,-54 44-16 0,39-44 0 0,-39 44-496 16,19-38-112-16,-15 21-16 0,-4 0 0 0,-4 4 160 0,-3-1 32 0,-3 5 0 16,-2-1 0-16,-2 2-400 0,-1 2-80 0,0 2-16 15,1 0-7568-15</inkml:trace>
  <inkml:trace contextRef="#ctx0" brushRef="#br0" timeOffset="137629.93">24316 13605 13823 0,'-10'7'608'0,"1"-2"128"0,0 1-592 0,3-2-144 0,2 0 0 0,1-2 0 15,-1 4 1264-15,-3 4 208 0,-6 4 64 0,-2 7 0 0,-1 4-800 0,3 1-160 16,3-2-16-16,4-1-16 15,3-1-912-15,6-6-176 0,4-2-32 0,4-3-16 0</inkml:trace>
  <inkml:trace contextRef="#ctx0" brushRef="#br0" timeOffset="137970.28">24567 13735 13823 0,'-2'3'1216'0,"1"0"-960"16,1-3-256-16,1 0 0 0,2 0 2144 0,-1-4 384 15,3 2 80-15,-5 2 16 0,0 0-1344 0,0 0-256 16,48-31-48-16,-48 31-16 0,0 0-512 0,60-36-128 16,-60 36 0-16,0 0-16 0,58-35 80 0,-58 35 32 15,0 0 0-15,46-38 0 0,-46 38-224 0,0 0-32 0,0 0-16 0,27-43 0 31,-28 34-592-31,-1 2-128 0,-3 3-32 0,-2-1 0 0,-2 5 256 0,-3 2 48 0,0 1 16 0,-2 3 0 16,0 0 800-16,-2 4 176 0,2 3 16 16,0 0 16-16,0 2 432 0,2 1 96 0,0 0 16 15,2 3 0-15,2-3-496 0,3 2-80 0,3-2-32 0,2 2 0 16,4-1-240-16,2-1-48 0,1-2-16 0,4 1 0 16,3-6-352-16,1 0 0 0,2-2 0 0,-17-7 0 31,38 7-1248-31,-38-7-224 0,0 0-32 0,57-10-8624 0,-57 10-1728 0</inkml:trace>
  <inkml:trace contextRef="#ctx0" brushRef="#br0" timeOffset="138146">24947 13334 5519 0,'0'0'240'0,"0"0"64"0,0 0-304 0,8-32 0 16,-8 28 0-16,0 4 0 0,0 0 2272 0,-1 1 400 15,-2 4 80-15,-1 3 0 0,-1 7 320 0,1 3 64 0,-3 8 16 0,2 3 0 16,-1 0-1520-16,3 5-304 15,-2 0-64-15,2 2-16 0,1 1-864 0,0-2-192 16,2-1-16-16,0-5-16 16,3-1-528-16,-1-2-96 0,3-6-32 0,1-3-13200 0</inkml:trace>
  <inkml:trace contextRef="#ctx0" brushRef="#br0" timeOffset="138629.28">25104 13627 16575 0,'-6'1'736'0,"1"-1"160"0,0 0-720 0,2-1-176 0,1 1 0 0,1 0 0 15,0 0 1792-15,0-2 320 0,-2 2 64 0,-2 0 0 16,2 2-832-16,0-1-160 0,1 4-32 0,-1-1-16 16,3 5-16-16,0-3 0 0,1 4 0 0,2 0 0 15,1-2-496-15,-1 3-112 0,1-2 0 0,-2 1-16 16,2-1-192-16,-3 1-48 0,1-2 0 0,-4 0 0 15,1-2-80-15,-3 0-32 0,0 0 0 0,-3 0 0 0,2-2-144 0,-2-1 0 16,0 0 0-16,-2 0 0 16,2-3 0-16,-2 0 0 0,3 0 0 0,-1-3 0 15,1 1-512 1,3 1 0-16,1-4 16 0,2 1 0 0,3 0-272 0,1 0-64 0,-4 4-16 0,0 0 0 16,0 0 272-16,0 0 64 0,0 0 16 15,59-24 0-15,-59 24 320 0,0 0 176 0,49-13-192 0,-49 13 192 0,0 0-144 0,51-10 144 16,-51 10 0-16,0 0-144 0,54-9 144 15,-54 9 128-15,0 0-128 0,57-13 176 0,-57 13 80 0,0 0 0 16,51-12 16-16,-51 12 0 0,0 0-144 0,0 0-128 16,0 0 192-16,0 0-192 0,0 0 128 0,30-43-128 15,-34 39 0-15,-2 0 0 0,0 2 448 0,-3 0-32 16,0 2 0-16,1 0 0 0,-1 4 336 0,0 0 64 16,1-2 16-16,-1 4 0 0,0 1 320 0,1 0 80 15,2 2 16-15,-1 1 0 0,2 2-656 0,4-2-128 0,1 2-16 0,4 1-16 16,2-1-224-16,3-2-32 15,2 0-16-15,2-2 0 0,4 0-160 0,-17-8 0 0,34 12 144 0,-34-12-144 16,41 4-144-16,-41-4-112 16</inkml:trace>
  <inkml:trace contextRef="#ctx0" brushRef="#br0" timeOffset="144330.99">22348 11446 12895 0,'-2'0'1152'0,"-2"0"-928"16,3-3-224-16,1 3 0 0,1 0 1312 0,0-1 224 15,-2 1 32-15,1-1 16 0,0 1 304 0,1 1 64 16,3 3 16-16,2 2 0 0,4 4-48 0,2 2 0 16,3 7 0-16,4-2 0 0,1 4-656 0,2-1-144 15,3 2-32-15,-1 0 0 0,1-1-624 0,0 2-128 16,1-5-16-16,-2-2-16 0,0-2-304 0,-3-2 0 16,-1-2 0-16,-4-1 0 15,-16-9-1536-15,0 0-224 0,0 0-32 0,47 10-13056 0</inkml:trace>
  <inkml:trace contextRef="#ctx0" brushRef="#br0" timeOffset="144552.04">22683 11421 6447 0,'-5'-4'576'0,"2"2"-576"0,0-2 0 0,2 4 0 0,0-2 2368 0,-2 0 384 15,-3 0 64-15,-3-4 0 16,-3 0-256-16,-2 2-48 0,0 4-16 0,0 4 0 15,0 2-560-15,0 4-112 0,-3 5-32 0,1 3 0 16,0 2-640-16,-1 5-128 0,-3 3-16 0,-2 4-16 16,-2 4-496-16,0 1-112 0,1 0 0 0,2-2-16 15,5-5-368-15,2-2 144 0,2-3-144 0,5-3 0 16,2-3-576-16,5-3-240 0,3-4-32 0,3-6-14800 16</inkml:trace>
  <inkml:trace contextRef="#ctx0" brushRef="#br0" timeOffset="144979.5">22869 11566 11967 0,'-9'-13'528'0,"5"7"112"0,1 0-512 0,0 0-128 15,0 2 0-15,1-1 0 0,0 0 1040 0,-2-3 176 16,-2-5 48-16,-4-3 0 0,0 1 752 0,-1 4 160 0,-1 5 16 0,-1 1 16 16,0 7-224-16,-1 2-64 0,-1 7 0 0,0-1 0 15,1 6-768-15,0 0-144 0,2 0-48 0,-1 3 0 16,5 0-368-16,0-1-80 0,3-4 0 0,5 1-16 16,3-4-192-16,0 0-48 0,6-5 0 0,2 1 0 15,4-3-256-15,-15-4 0 0,0 0 0 0,53 3 0 31,-53-3-464-31,0 0-48 0,58-14-16 0,-58 14 0 16,0 0-912-16,0 0-176 0,67-27-48 0,-67 27 0 0,0 0-64 0,0 0 0 16,0 0-16-16,0 0 0 0,47-39 816 0,-46 33 160 15,1 0 48-15,-2-1 0 0,-2 2 720 0,1 1 208 0,-3 0 16 0,2 4 0 16,-1 0 1168-16,0 4 224 0,-1-2 48 0,0 5 16 16,1 3-96-16,-1-3-32 0,1 4 0 0,2-1 0 15,0 0-736-15,2-1-160 0,2-2-16 0,0 2-16 0,5-3-816 16,0 0-144-16,5-2-48 0,-13-4-14944 15</inkml:trace>
  <inkml:trace contextRef="#ctx0" brushRef="#br0" timeOffset="145483.73">23046 11462 1839 0,'-5'-4'160'0,"1"2"-160"16,1-2 0-16,1 1 0 0,2 3 2672 0,0-2 496 15,0 2 96-15,0-1 32 0,0 1-928 0,1-3-176 16,0 6-32-16,1-2-16 0,0 4-272 0,1 2-48 16,-1 2-16-16,1 1 0 0,-1 0-720 0,1 2-128 0,-2 3-48 0,-1-3 0 15,1 4-512-15,-1-2-96 0,0 1-32 0,0-1 0 16,0-2-144-16,0-2-128 0,0-2 144 0,0 0-144 16,0-2 0-16,1-1 0 0,0-4 0 0,1 2 0 0,0-3 0 0,1-4 0 15,-1 1 0-15,2 0 0 16,-2-2-272-16,3-3 0 0,-1 2 0 0,1-4 0 15,1-2 80-15,0 0 0 0,-6 12 16 0,0 0 0 16,26-45 176-16,-26 45-128 0,19-32 128 0,-19 32-128 16,0 0 128-16,26-40 0 0,-26 40-144 0,0 0 144 15,0 0 0-15,0 0 0 0,0 0 0 0,0 0 0 16,0 0 304-16,0 0 80 0,0 0 0 0,0 0 16 0,0 0 112 16,0 0 0-16,39 25 16 0,-37-13 0 15,0 1-240-15,1-1-48 0,0-2-16 0,1-2 0 0,2 0-224 0,-1-2 0 16,0 1 0-16,0-1 0 0,-1-3 0 0,1 0 0 15,-2-3 0-15,1 0 0 0,0 0 0 0,-2-3 0 16,2 1 0-16,-2-2 0 0,1 1 0 0,-1-4 0 16,1 1 0-16,1 0 0 0,-1-3 0 0,1 2 0 15,0-3 0-15,1 1 0 0,1-1-144 0,0 2 144 16,-1 2 0-16,1-2-144 0,0 3 144 0,2 0-192 16,-2 3 192-16,0-1-192 0,0 2 192 0,0 1-128 15,-1 4 128-15,3-2-128 0,-3 3-80 0,0 4-16 16,0 0 0-16,-2 0 0 15,1 1-1056-15,-1 0-224 0,0 3-32 0,0 1-11488 0</inkml:trace>
  <inkml:trace contextRef="#ctx0" brushRef="#br0" timeOffset="145896.88">23449 11482 14735 0,'-3'-8'640'0,"2"3"160"0,0 0-640 0,1 3-160 0,1-1 0 0,0 2 0 16,0 1 1232-16,2-2 224 0,1-1 32 0,-1 2 16 16,2 5 288-16,0-1 64 0,0 8 16 0,-1 6 0 15,0 0-352-15,-1 5-80 0,-1 2-16 0,0 2 0 0,-1 5-624 0,1-3-128 16,-2 4-32-16,0-2 0 16,0-2-352-16,-2-1-80 0,1-2-16 0,-3-3 0 15,1-4-192-15,-1-3 0 0,-1-2 0 0,0-4 0 16,0-2-496-16,0-2-80 0,0-5-32 0,1-3 0 15,0-2-928-15,-1-5-176 0,1 0-32 0,0-6-16 16,3-2-416-16,0-1-64 0,1-4-32 0,2-3 0 16,2 2 992-16,2-5 208 0,1-2 48 0,1 2 0 0,-1 0 1024 15,2 1 0-15,2-6 128 0,0 2 16 0,-11 32 880 0,22-57 192 16,-22 57 16-16,26-44 16 0,-26 44 512 0,0 0 96 16,52-39 32-16,-52 39 0 0,0 0 384 0,0 0 80 15,67-2 16-15,-53 8 0 0,-1 4-1088 0,-3 1-224 0,0 5-32 16,-5-3-16-16,-1 3-416 0,-4-3-80 15,-3 2 0-15,-2 1-16 0,-2-2-336 0,-3 1-160 0,0-3 160 16,-2 2-160-16,-1-2 0 0,0-2-320 16,-1 0 64-16,1-4-17536 0</inkml:trace>
  <inkml:trace contextRef="#ctx0" brushRef="#br0" timeOffset="146279.96">23733 11203 9215 0,'-4'-3'816'0,"3"0"-656"0,0 2-160 0,1-1 0 15,1-1 1728-15,0 3 320 0,1 0 64 0,1 0 16 16,2 3-272-16,0 0-64 0,1 6-16 0,-1 3 0 0,0 7 80 0,-2 3 0 16,-2 0 16-16,-1 4 0 15,-1 0-624-15,-2 3-128 0,2-1-32 0,-1-1 0 0,3-2-304 0,0-3-64 16,4-2-16-16,0-4 0 15,1-3-128-15,3-1-48 0,2-2 0 0,1-2 0 16,1 0-368-16,-13-8-160 0,0 0 128 0,0 0-128 0,50 10 0 16,-50-10 0-16,0 0 0 0,0 0 0 0,0 0 0 0,54-18 0 15,-54 18 0-15,0 0 0 0,0 0-208 0,27-37 80 16,-27 37 128-16,0 0-208 0,12-32 208 0,-9 20 0 16,0-1 0-16,0 0 0 0,-1 1 0 0,-2 3 0 15,1 1 0-15,-1 3 0 0,-1 2 0 0,-1 3 0 16,-2 2 0-16,-1 2 0 0,-1 3 608 0,0 5 16 15,1 0 0-15,-1 1 0 0,2 2-288 0,0 1-48 16,2 2-16-16,1-3 0 0,2-6-96 0,-1 6-32 16,3 1 0-16,2 0 0 0,3 3-144 0,2-5 0 15,-2-2 0-15,2-3-18656 0</inkml:trace>
  <inkml:trace contextRef="#ctx0" brushRef="#br0" timeOffset="146950.03">21893 11952 14735 0,'-11'6'1312'0,"4"-5"-1056"0,3-1-256 0,4-1 0 15,1 1 1280-15,-1 0 208 0,-1 0 48 0,-2-3 0 16,2 3-672-16,2-2-128 0,7 1-32 0,-8 1 0 16,0 0 512-16,0 0 80 0,84-17 32 0,-84 17 0 15,88-12 48-15,-29 2 16 0,9 2 0 0,9-2 0 16,6-3-304-16,7 1-48 0,6-2-16 0,6-1 0 16,4-1-384-16,3 2-96 0,1 0-16 0,2-2 0 15,6 0-256-15,-7 1-48 0,-3 3-16 0,-8 2 0 0,-4 0-64 0,-3 0-16 16,-5 1 0-16,-8 3 0 15,-7 2-128-15,-7 2 0 0,-6 1 0 0,-5-4 0 16,-55 5 0-16,94-6 0 0,-94 6 0 0,70-4 0 0,-70 4 0 16,0 0 0-16,63-6 128 0,-63 6-128 0,0 0 0 0,0 0 0 15,0 0 0-15,0 0 0 0,0 0 0 0,0 0 0 16,51-25 0-16,-51 20 0 0,1-1 0 0,-2-3-192 16,0-1 32-16,0 2 16 15,-2-2-1488-15,1 0-288 0</inkml:trace>
  <inkml:trace contextRef="#ctx0" brushRef="#br0" timeOffset="147250.71">24335 11328 24879 0,'-17'10'2208'0,"3"-6"-1760"0,3-2-448 0,4-2 0 16,4 0 1040-16,3 0 128 0,0 0 32 0,-2-2 0 0,-2 2-1200 0,1-3-304 15,-1 2-16-15,4-1-16 16,2 2-1712-16,3-4-352 0,-5 4-64 0,0 0-16 0</inkml:trace>
  <inkml:trace contextRef="#ctx0" brushRef="#br0" timeOffset="147368.16">24351 11469 23039 0,'-16'15'2048'0,"5"-6"-1648"0,1-6-400 0,5 0 0 0,4-3 1600 0,2 0 224 15,1-1 48-15,-1-1 16 16,1 0-3248-16,-2-4-656 0</inkml:trace>
  <inkml:trace contextRef="#ctx0" brushRef="#br0" timeOffset="209772">21616 14990 10127 0,'0'2'896'0,"1"-2"-704"0,1 0-192 0,-1 0 0 16,0 0 1360-16,2 0 240 0,2 0 64 0,3 4 0 15,5-1 560-15,3 0 112 0,-16-3 32 0,37 10 0 16,-37-10-624-16,41 9-112 0,-41-9-32 0,44 10 0 15,-44-10-560-15,56 10-112 0,-56-10-32 0,57 8 0 16,-57-8-640-16,49 4-256 0,-49-4 176 0,54-4-176 16,-54 4-512-16,0 0-192 0,63-12-32 0,-63 12-13600 15</inkml:trace>
  <inkml:trace contextRef="#ctx0" brushRef="#br0" timeOffset="210018.68">22077 14815 22111 0,'-5'4'976'0,"2"-4"208"0,0 0-944 0,3 0-240 16,1 3 0-16,-1-3 0 0,2 1 1120 0,-1 4 176 16,1-1 48-16,2 5 0 0,0 4 768 0,1 3 176 15,2 2 16-15,1 5 16 0,-2-1-912 0,0 3-192 16,0-2-48-16,-2 4 0 0,-2-1-720 0,0-1-160 15,-4-1-32-15,-1-3 0 0,-4-3-256 0,-2-2 0 16,-3 0 0-16,0-3 0 0,-3-1 0 0,-1-6-176 16,-1 0 0-16,2-2 0 15,1-4-1472-15,1 0-288 0</inkml:trace>
  <inkml:trace contextRef="#ctx0" brushRef="#br0" timeOffset="211690.19">22990 14692 3679 0,'-1'-3'320'0,"1"1"-320"0,0 1 0 0,0 1 0 16,1-3 1296-16,-1 1 192 0,0-2 48 0,1 0 0 16,-1-4 448-16,0-2 80 0,-1 1 32 0,0 2 0 15,-2 0-368-15,1 4-80 0,-2-2-16 0,-1 4 0 16,0-2-352-16,-1 6-64 0,-3 0 0 0,1 5-16 15,-2 4-256-15,0 4-48 0,0 8-16 0,-1 4 0 16,0 7 80-16,0 4 32 0,-2 6 0 0,5-11 0 16,-1-6-288-16,3 4-48 0,-2 9-16 0,1 3 0 15,2-1-384-15,1-1-64 0,1 0-32 16,-1-2 0 0,3-8-480-16,-2-1-112 0,1-1-16 0,-1-3 0 0,2-7-1488 15,0-4-304-15</inkml:trace>
  <inkml:trace contextRef="#ctx0" brushRef="#br0" timeOffset="211850.66">22741 15104 10127 0,'-6'-3'448'0,"1"3"96"0,0 3-544 0,4-3 0 16,1-3 0-16,1 2 0 0,1 1 1680 0,-1 0 240 16,1-3 32-16,3 0 16 0,-5 3-592 0,0 0-112 15,0 0-32-15,0 0 0 0,71-16-720 0,-71 16-160 0,0 0-32 0,74-9-6912 31,-74 9-1408-31</inkml:trace>
  <inkml:trace contextRef="#ctx0" brushRef="#br0" timeOffset="212043.96">23235 15037 18431 0,'-20'1'816'0,"5"2"160"0,2-3-784 0,3 2-192 0,3-2 0 0,3 4 0 16,-3-2 1216-16,-3 2 192 0,-6 2 32 0,-5 0 16 0,-2 7 352 0,2-2 80 15,1 4 16-15,4-3 0 16,2 2-624-16,5 0-128 0,2 0-32 0,4 1 0 16,1 1-768-16,5-4-160 0,2-2-16 0,2-4-16 31,3 1-704-31,4-4-144 0,-14-3-16 0,0 0-14208 0</inkml:trace>
  <inkml:trace contextRef="#ctx0" brushRef="#br0" timeOffset="212238.39">23431 14657 11055 0,'-5'0'976'0,"1"0"-784"15,0 1-192-15,3 2 0 0,1-1 2704 0,-3 2 496 16,-1 2 112-16,-4 7 16 0,-1 6-608 0,-3 7-112 16,1 8-32-16,-1 0 0 0,1 8-1104 0,1 2-240 15,2 0-32-15,0-3-16 0,3-3-720 0,0-2-144 16,2-1-16-16,0-4-16 15,1-9-736-15,1-2-160 0,-1-2-32 0,1-3-15424 0</inkml:trace>
  <inkml:trace contextRef="#ctx0" brushRef="#br0" timeOffset="212399.72">23209 15073 13823 0,'-8'6'1216'0,"2"-2"-960"0,3-2-256 0,3 1 0 16,2-3 2096-16,0 0 368 0,3 0 80 0,2 0 16 15,4 0-720-15,-11 0-144 0,0 0-32 0,63 3 0 16,-63-3-528-16,58 3-112 0,-58-3-32 0,63 1 0 16,-63-1-736-16,51 0-128 0,-51 0-128 0,54-1-9648 15,-54 1-2000-15</inkml:trace>
  <inkml:trace contextRef="#ctx0" brushRef="#br0" timeOffset="212810.08">23044 15106 7359 0,'-3'0'320'0,"-1"0"80"0,1 0-400 0,3 0 0 0,0 0 0 0,0 1 0 16,0 2 1408-16,2-2 192 0,0 4 32 0,1 1 16 16,0 4 672-16,4-1 144 0,-1 4 32 0,0-3 0 15,3 5-784-15,-1-3-160 0,3 0-16 0,3-1-16 16,2-1-1376-16,4-4-144 0,-20-6-272 0,52 7-11888 16</inkml:trace>
  <inkml:trace contextRef="#ctx0" brushRef="#br0" timeOffset="213209.6">23801 15161 15663 0,'-6'6'1392'0,"1"0"-1120"0,0-2-272 0,3-2 0 15,0-1 1520-15,2 2 240 0,0-1 48 0,0-2 16 16,-2 4-672-16,-1-2-128 0,2 2-16 0,0 0-16 31,2-2-1472-31,3-2-288 0,2 0-64 0,-6 0-16 0</inkml:trace>
  <inkml:trace contextRef="#ctx0" brushRef="#br0" timeOffset="213470.06">24278 15095 17503 0,'-2'2'1552'0,"1"-2"-1232"15,1 0-320-15,0 3 0 0,0-3 2224 0,0 1 384 16,0 4 80-16,-1 0 0 0,1 4-1456 0,-2 1-288 0,2 2-64 0,-1 0-16 16,1-3-416-16,0 2-64 0,1-2-32 0,-1-3 0 31,2 0-1312-31,-2-2-256 0</inkml:trace>
  <inkml:trace contextRef="#ctx0" brushRef="#br0" timeOffset="213620.36">24282 14929 17503 0,'-6'4'768'0,"2"-4"176"0,-1 0-752 0,2 0-192 0,1 0 0 0,1 0 0 15,0 0 1280-15,-2-3 208 0,1 2 48 0,-1 1 16 16,3-2-1680-16,3 2-352 15,2 0-64-15,1 2-16 0,5 2 560 0,0 0 0 0</inkml:trace>
  <inkml:trace contextRef="#ctx0" brushRef="#br0" timeOffset="213864.04">24469 15047 1839 0,'-5'0'160'0,"1"0"-160"0,1 2 0 0,0-2 0 0,3 0 2784 0,0 0 528 16,-1 0 96-16,1 0 32 0,-1 0-1072 0,-1 0-224 15,1 1-32-15,1 2-16 0,1-1-896 0,2 2-176 16,1 0-48-16,-1 0 0 0,2 2-96 0,0-1-32 16,1 1 0-16,0 1 0 0,1 2-128 0,-1 1-16 15,0-3-16-15,1 4 0 0,0-1 48 0,-2 0 16 16,0-1 0-16,-3 2 0 0,-1 1 32 0,-1-1 16 16,0-1 0-16,-3 0 0 0,-1-4-96 0,-4 2 0 15,1 0-16-15,-3-4 0 0,-2 1-320 0,-3-1-64 16,-1-2-16-16,1 0 0 0,0-2-288 0,0-2-272 15,3-4 48-15,2 0-17312 0</inkml:trace>
  <inkml:trace contextRef="#ctx0" brushRef="#br0" timeOffset="-213867.84">26196 14689 10127 0,'-3'0'896'0,"-1"0"-704"0,1 0-192 0,3 0 0 0,0 0 1760 16,-1 0 320-16,1 0 64 0,-3 4 16 0,-2 2 32 0,-2 4 16 16,2 5 0-16,-1 5 0 0,0 1-416 0,1 1-64 15,0 4-32-15,0 0 0 0,0 1-560 0,0-1-112 16,2 3-32-16,-2-3 0 0,0-2-544 0,1-1-128 16,0-2 0-16,1-5-16 0,0-4-304 0,1-2 0 15,-1-3-176-15,2-2 176 16,0-1-800-16,-1-4-48 0,1-6-16 0,1 0 0 15,0-2-1104-15,1-4-208 0,1-1-64 0,0-3 0 16,2-2-448-16,-2-2-80 0,2-1-32 0,0-4 0 16,1 2 1088-16,-2-2 224 0,1-3 32 0,-1-1 16 0,0 1 1440 0,0-1 256 0,1 3 64 0,-1-2 0 15,1 6 1248-15,0-1 240 0,-1 6 48 0,0 5 16 16,-1 4-48-16,0 5-16 0,0 0 0 0,-2 3 0 16,1 3 320-16,-1 3 64 0,3 4 16 0,-1 2 0 0,2 4-544 15,2 3-128-15,3 3 0 0,2 1-16 16,1 8-864-16,2 0-160 0,3-2-48 0,2 0 0 15,0 0-160-15,0-2-32 0,1-1-16 0,-2-4 0 16,1-2-96-16,1-1-16 0,-1-1 0 0,0-2 0 0,-2 0-128 16,-1-3 0-16,0-5 0 0,-2 0 0 15,-4-3 0-15,-1-2 0 0,-9-3 0 0,0 0 0 0,0 0 0 16,0 0 0-16,0 0 128 0,0 0-128 16,37-50 0-16,-37 35 0 0,0 1 0 0,-3-4 0 15,0-5 128-15,-1 1-128 0,0-4 0 0,0-1 128 16,1 2-128-16,0 2 0 0,1-2 0 0,1 5 0 15,1-2 0-15,0 5 0 0,1 1 0 0,-1 2 0 0,1 2 0 16,-1 2-176-16,1-1 48 0,-1 1-17984 16</inkml:trace>
  <inkml:trace contextRef="#ctx0" brushRef="#br0" timeOffset="-213479.36">26573 15195 15663 0,'-8'6'1392'0,"2"-2"-1120"0,2-4-272 0,3 0 0 0,1 0 2240 0,-2 0 400 16,0 0 80-16,-2 0 16 16,-1 0-1264-16,2 0-256 0,1 0-64 0,4-4 0 0,-2 4-432 0,0 0-80 15,0 0-32-15,0 0 0 0,54-43-160 0,-54 43-16 16,0 0-16-16,56-38 0 16,-56 38-176-16,0 0-48 0,60-45 0 0,-60 45 0 15,0 0 48-15,51-28 0 0,-51 28 0 0,0 0 0 0,0 0 288 0,0 0 64 16,42 6 16-16,-40 4 0 0,-2 5 224 15,-1 4 32-15,-2 4 16 0,-2 1 0 0,-3 5-512 16,1-1-112-16,-3 4 0 0,0-1-16 0,-1-2-240 0,0-7 0 16,1-3 0-16,2-6-18224 15</inkml:trace>
  <inkml:trace contextRef="#ctx0" brushRef="#br0" timeOffset="-212782.22">27542 14907 8287 0,'0'0'736'0,"0"-2"-592"0,0 2-144 0,0 0 0 15,0 0 1440-15,0 0 256 16,0 0 48-16,-2 0 16 0,0 2 368 0,-2 4 80 15,1 2 16-15,-4 1 0 0,-2 6-80 0,-1 1-16 16,-3 4 0-16,1 1 0 0,-2 3-848 0,1-3-160 0,-1 1-32 0,2-3-16 16,-1-3-624-16,5-4-112 15,-1-2-16-15,3-1-16 0,1-6-304 0,2 0 0 0,3-3-176 0,0-3 176 32,3 0-880-32,-1-4-64 0,-2 7-16 0,0 0 0 15,0 0-256-15,26-45-64 0,-26 45-16 0,0 0 0 0,37-55 832 0,-37 55 160 0,0 0 48 0,41-57 0 16,-41 57 256-16,35-44 0 0,-35 44 0 15,37-47 0-15,-37 47 512 0,0 0 0 0,42-48 0 0,-42 48 0 16,0 0 624-16,0 0 128 0,0 0 16 0,0 0 16 16,0 0 96-16,26 16 16 0,-24-4 0 0,1 4 0 15,1 3-688-15,1 3-128 0,2 3-16 0,-1 1-16 16,3 0-400-16,-2 1-160 0,1-1 128 0,-2-4-128 16,-2-2 0-16,-2-2 0 0,-1-3 0 0,-2-2 0 15,0-2-672 1,-2-3-160-16,1-4-48 0,-2-1-15936 0</inkml:trace>
  <inkml:trace contextRef="#ctx0" brushRef="#br0" timeOffset="-212646.6">27561 15016 10015 0,'-11'-4'208'0,"5"0"48"0,1 2 16 0,2 2 32 0,0-3-304 0,2 3 0 16,0 0 0-16,-2 0 0 0,-1 3 2960 0,-1-3 544 16,3 2 96-16,2-2 32 0,4 4-1568 0,2-1-304 15,4-2-64-15,-10-1-16 0,0 0-1248 0,50 5-256 16,-50-5-48-16,57-3-8832 15,-57 3-1776-15</inkml:trace>
  <inkml:trace contextRef="#ctx0" brushRef="#br0" timeOffset="-212238.07">27876 14947 911 0,'-7'5'0'0,"2"-2"0"0,1 3 0 0,0-3 0 0,3-2 4240 0,1 2 768 0,1-1 160 0,-1 2 16 15,-1-1-2432-15,-1 6-512 0,1 2-80 0,0 4-32 16,1-3-560-16,0 1-112 0,-1-1-32 0,1-2 0 16,1 0-848-16,-1-1-192 0,0-3-16 0,0-1-16 31,-1 0-1008-31,1-4-208 0,-2 1-32 0,2-4-16 16,-1 1-1152-16,0-5-240 0,-2-1-32 0,2 1-16 0,0-4 192 0,0-1 48 15,-1 0 0-15,2-4 0 0,2 2 1232 0,-1-3 256 16,0 1 48-16,2-1 16 0,0-3 880 0,0 3 160 0,1 0 32 0,-2 0 16 15,2 3 1184-15,-2 4 224 0,1 2 48 0,-2 1 16 0,1 4 128 0,1-1 32 16,-1 3 0-16,2 5 0 0,-1-1-368 16,1 5-64-16,1-3 0 0,2 1-16 15,1 3-720-15,2 1-144 0,1 3-16 0,3-2-16 16,-1-2-368-16,2 2-64 0,0-2 0 0,0 0-16 0,0 1-128 16,-2-3-32-16,0 0 0 0,-2-1 0 0,-2-4-208 0,-3 1 176 15,-3-2-176-15,0 0 160 0,-1-1-160 0,-2-2 0 16,2-1 144-16,-4-1-144 0,1-3 0 0,-1-3 0 15,-2-1 0-15,0 0 0 16,1-2-496-16,-1-4-112 0,-1 3-32 0,1-2-11056 16,2 2-2208-16</inkml:trace>
  <inkml:trace contextRef="#ctx0" brushRef="#br0" timeOffset="-211876.09">28202 14833 11055 0,'-2'5'976'0,"0"-2"-784"0,2 0-192 0,0-2 0 15,2 4 2192-15,-2-1 400 0,0 2 80 0,0 6 16 16,0 6 192-16,0 3 64 0,1 1 0 0,0 0 0 16,1-3-1264-16,1-1-240 0,2 0-48 0,-1-2-16 15,2-1-1088-15,-1-3-288 0,1 0 0 0,-1-4 0 32,-1 0-1024-32,-1-4-288 0,1-1-64 0,-2-3-16 15,1-3-1168-15,-4-1-256 0,-1-2-32 0,-1-2-16 0,-3 0-784 16,-2-2-144-16,-2-2-48 0,0 1 0 0,0 3 3072 0,-1-4 592 0,-2-2 176 0,-1-3 0 15,3 1 0-15,1-1 0 0,5 2-144 0,1-1 144 16,4 1 1616-16,0 15 368 0,0 0 80 0,14-38 48 0,-14 38 48 16,0 0 16-16,0 0 0 0,46-30 32 0,-46 30-320 0,0 0-64 15,52-9-16-15,-52 9 32 0,41 4-32 0,-41-4 0 16,42 12 0-16,-19-3 32 0,2 3-496 16,1 2-112-16,-1 1-16 0,-3 1 32 0,-4-4-544 0,-3 4-128 15,-4 2 0-15,-4 0 16 0,-6 3-320 0,-5-1-64 16,-6 0-16-16,-5-2 32 0,-1-2-224 0,-5-1 176 15,-1-6-176-15,-4-2 192 16,0-1-512-16,-2-6-112 0</inkml:trace>
  <inkml:trace contextRef="#ctx0" brushRef="#br0" timeOffset="-211279.83">28918 14879 13823 0,'-2'0'1216'0,"2"1"-960"16,0-1-256-16,1 0 0 0,1-1 1728 0,1 1 320 15,0 0 48-15,2-3 16 0,3 1-448 0,-8 2-64 0,0 0-32 0,0 0 0 16,55-4-416-16,-55 4-64 0,0 0-32 0,51-3 0 15,-51 3-368-15,0 0-80 0,53 5-16 0,-53-5 0 0,0 0-336 0,47 7-80 16,-34-4-16-16,-3 3 0 16,-2-2-160-16,-2-1 0 0,-1 3 0 0,-2 0 128 15,-1 0 16-15,-2 2 0 0,-1 0 0 0,-1 2 0 0,-1 0 416 0,-2 2 80 16,1-2 0-16,-1 5 16 16,-2-1-96-16,1 1-32 0,-2 1 0 0,1-3 0 15,0 2-336-15,0-3-192 0,2-2 192 0,-1-3-192 16,3-1-544-16,0-3-224 15</inkml:trace>
  <inkml:trace contextRef="#ctx0" brushRef="#br0" timeOffset="-210750.16">29509 14718 20271 0,'-5'2'1792'0,"1"2"-1424"16,2-4-368-16,2 1 0 0,1 2 1888 0,0 0 304 15,-1 2 64-15,-1 5 16 0,0 6-1008 0,-2 7-208 16,2-1-32-16,-1 3-16 0,1-1 16 0,-2 2 0 16,1-3 0-16,0-1 0 0,0 0-720 0,-1-3-144 0,1-3-32 0,-2-4 0 31,2 0-720-31,0-4-160 0,0-2-16 0,-2-2-16 15,3-3-1248-15,0-4-240 0,0 0-48 0,-2-3-16 16,2-3-112-16,1-1-32 0,-1-5 0 0,2-2 0 16,0 0 848-16,0-1 160 0,2 0 48 0,-1-5 0 0,1 2 1424 0,0-2 272 0,0 1 64 0,1-3 16 15,-4 25 1344-15,8-43 272 0,-8 43 48 0,11-36 16 16,-11 36 240-16,0 0 48 0,0 0 16 0,0 0 0 16,0 0-288-16,0 0-64 0,0 0-16 0,0 0 0 15,0 0-528-15,39 10-96 0,-32 5-32 0,3 2 0 16,0 1-816-16,2 1-176 0,4 3-16 0,2 0-16 15,0 1-128-15,5-2-32 0,-1-1 0 0,-1-1 0 16,-3-1 0-16,1-5-128 0,1 2 192 0,-3-4-64 16,-2 0 0-16,-2-3 0 0,-3-2 0 0,-10-6 0 0,0 0-128 0,0 0 160 15,0 0-160-15,0 0 160 0,0 0-160 16,0 0 192-16,14-38-192 0,-19 22 192 0,-1-6-192 16,0-1 0-16,-1-2 0 0,0-3 128 0,1-1-128 15,1-3 0-15,1-1 0 0,1 1 0 0,1 1 0 0,2 2-272 16,0 29 64-16,9-52 16 15,-9 52-928-15,16-39-176 0,-16 39-48 0,0 0-10336 16,0 0-2080-16</inkml:trace>
  <inkml:trace contextRef="#ctx0" brushRef="#br0" timeOffset="-210450.22">29897 14933 2751 0,'-6'2'256'0,"1"-2"-256"0,1 0 0 0,2 0 0 16,3-2 3904-16,0 2 720 0,2-3 160 0,-1 2 16 15,1-1-2496-15,-3 2-496 0,0 0-96 0,0 0-32 16,0 0-272-16,0 0-64 0,56-14-16 0,-56 14 0 16,0 0-688-16,33 8-128 0,-23-2-16 0,-3 0-16 0,-1 3-160 0,-2 1-48 15,-3-1 0-15,-2 1 0 16,-4 3 272-16,-2-1 48 0,-3 0 16 0,-2 1 0 0,-2 0-96 0,-1-3 0 15,0 1-16-15,-1-1 0 16,3 0-48-16,-1-1 0 0,4 1 0 0,3-4 0 16,3 1-256-16,4 0-48 0,2-1-16 0,3-3 0 15,4 2-128-15,2-5 0 0,-11 0 0 0,0 0 0 16,55-2-1632-16,-55 2-208 0</inkml:trace>
  <inkml:trace contextRef="#ctx0" brushRef="#br0" timeOffset="-209964.91">30799 14832 14735 0,'-15'-3'1312'0,"5"-1"-1056"0,1 1-256 0,4 0 0 15,3 1 2288-15,1 2 400 0,0 0 64 0,-2-2 32 16,-2 2-800-16,-1 0-144 0,-2 4-48 0,2 2 0 16,0 4-352-16,0 5-80 0,2 1-16 0,2 0 0 15,2 4-736-15,-1 1-160 0,2 1-16 0,1 1-16 16,1-1-224-16,0-4-64 0,4-2 0 0,-1 1 0 15,-1-5-128-15,0-5 0 0,0 0 0 0,-2-5 0 16,1 0 0-16,-1-4 0 0,-3 2 0 0,0 0 0 16,0 0-576-16,0 0 0 0,8-35 0 0,-8 23 0 15,1-4-160-15,1-4-32 0,0-2 0 0,1 0 0 0,-3 22 448 0,8-52 64 16,-8 52 32-16,15-55 0 0,-15 55 224 0,16-48 0 16,-16 48 0-16,19-44 160 0,-19 44 288 0,0 0 48 15,0 0 16-15,29-44 0 0,-25 41 368 0,0 4 80 16,-2 1 0-16,2 7 16 0,0-2-240 0,-1 6-48 15,4 5-16-15,-1 1 0 0,1 1-400 0,2 4-80 16,1 2 0-16,-2 3-16 0,5-3-176 0,-3 1 0 16,0-2 0-16,-1 1 0 15,-1-7-320-15,-2 2-80 0,-2-5-32 0,-3-2-17296 16</inkml:trace>
  <inkml:trace contextRef="#ctx0" brushRef="#br0" timeOffset="-209814.79">30720 14917 16575 0,'-11'-3'736'0,"3"2"160"0,2 1-720 0,2 0-176 0,4 0 0 0,0 0 0 16,1 0 1600-16,-1 1 272 0,2 2 64 0,0-2 16 15,4 4 288-15,3-1 64 0,-9-4 16 0,30 8 0 16,-30-8-1440-16,43 10-304 0,-43-10-48 0,58 10-15248 16</inkml:trace>
  <inkml:trace contextRef="#ctx0" brushRef="#br0" timeOffset="-209380.6">31052 14819 28559 0,'-7'0'1264'0,"4"0"272"15,1 0-1232-15,1 0-304 0,1 3 0 0,1-3 0 0,0 1 736 0,0 4 96 16,3-1 0-16,0 5 16 0,1 1 528 0,1 3 96 15,0-1 32-15,-2 0 0 0,0 1-816 0,-2-1-176 16,0-2-16-16,-2 0-16 0,0-4-480 0,0 0 0 16,-1 1-208-16,-1-6 64 15,1 1-1136-15,-3-2-208 0,1-3-48 0,-2-4-16 16,2 1-944-16,-2-3-192 0,0 2-48 0,1-5 0 16,0-1 496-16,1 0 112 0,0-2 16 0,1-1 0 0,0 0 1760 0,2 1 352 15,0 15 0-15,4-35 160 0,-4 35 1472 0,0 0 288 16,10-42 64-16,-10 42 16 0,0 0 192 0,0 0 48 15,0 0 0-15,0 0 0 0,0 0-448 0,0 0-64 16,0 0-32-16,55-6 0 0,-46 18-592 0,5 5-112 0,0-1-32 16,0 2 0-16,3 2-560 0,-1 1-112 0,-2-5-32 0,3 3 0 15,0-2-48-15,0 1-16 0,-1-2 0 0,-2-1 0 16,-4-2-192-16,-2-3 176 0,-1-4-176 0,-4-3 160 16,0 0-160-16,-2-3 192 0,0-3-192 0,-1 0 192 15,0 3-192-15,0 0 128 0,-2-29-128 0,2 29 128 16,-3-32-128-16,1 11 0 0,1-1 0 0,-1-4 0 15,2-3-784 1,0 1-48-16,2 0 0 0,-2 28-17328 0</inkml:trace>
  <inkml:trace contextRef="#ctx0" brushRef="#br0" timeOffset="-208933.27">31403 14793 14271 0,'-1'0'320'0,"0"0"64"0,0-2 0 0,1 2 16 0,1 0-400 0,0 0 0 16,0 0 0-16,1 0 0 0,1-3 2288 0,2 6 368 16,2-1 80-16,-1 4 16 0,0-1-256 0,0 6-32 15,-1 2-16-15,0 0 0 0,0 2-1088 0,0 1-208 16,-1 2-64-16,-1-1 0 0,1 0-704 0,-2 1-128 15,1-5-48-15,-2 2 0 16,-1-5-576-16,-2 0-112 0,-1-4-32 0,-2-2 0 16,-1-1-1088-16,-1-3-208 0,-2-1-48 0,0-1-16 15,2-2-192-15,-3-2-48 0,-1-4 0 0,-3-2 0 16,1-1 400-16,-1-3 80 0,2 0 16 0,3 0 0 0,3-3 1104 0,2 1 240 0,4-2 32 0,0 20 16 16,9-43 1376-16,-9 43 256 0,18-38 64 0,-18 38 16 15,0 0 304-15,38-41 48 0,-38 41 16 0,0 0 0 16,0 0-400-16,51-23-80 0,-51 23-16 0,0 0 0 15,31 14-80-15,-20-3-32 0,2 5 0 0,-2 0 0 16,-1-3-144-16,1 3-16 0,0 6-16 0,0 0 0 16,-1 3-608-16,-1-3-112 0,-2 3-32 0,-3-2 0 15,-3 0-176-15,-2-1-144 0,-3-1 192 0,-2-2-192 0,-3-3 0 16,-2-4 0-16,0-1 0 0,-4-2-12304 16,2-3-2464-16</inkml:trace>
  <inkml:trace contextRef="#ctx0" brushRef="#br0" timeOffset="-208186.6">32139 14671 19343 0,'1'-3'1728'0,"1"3"-1392"15,-1 0-336-15,0 3 0 0,0-1 896 0,-1 0 96 16,2 2 32-16,0 4 0 0,1 4 864 0,-1 3 176 15,2 7 48-15,-3 2 0 0,0 1-576 0,0 1-96 16,-1 1-32-16,-1-1 0 0,-1-2-752 0,-1-1-144 16,0-1-48-16,0-3 0 0,-2-3-336 0,1-4-128 15,-1-2 0-15,1-3 0 0,-1-2 0 0,0-5-128 16,0 0-16-16,1-6 0 16,0 0-608-16,1-4-112 0,-1-2-32 0,0-1 0 15,3-3 64-15,-2 0 16 0,3-2 0 0,2-5 0 0,0 1 432 0,2 0 64 16,1-5 32-16,-5 27 0 0,16-55 288 0,-16 55 0 15,20-47 0-15,-20 47 0 0,0 0 240 0,27-44 96 0,-27 44 32 0,0 0 0 16,0 0 784-16,0 0 176 16,0 0 16-16,47 2 16 0,-38 10-208 0,0 1-32 0,1 7-16 15,1-2 0-15,2 4-640 0,-1 1-128 0,1-1-16 16,-1 0-16-16,2 0-112 0,-1 1-32 0,1-2 0 16,1-4 0-16,2 2 0 0,-1-1 0 0,0-4 0 0,-16-14 0 15,30 24-32-15,-30-24-128 0,22 13 192 0,-22-13-64 16,0 0-128-16,0 0 0 0,0 0 144 0,0 0-144 15,0 0 0-15,31-45 0 0,-31 45 0 0,2-40 128 16,0 14-128-16,-1-3 0 0,0 1 0 0,0-7 0 16,3 0 0-16,0 1 0 0,-1-3 0 0,2 1 0 15,0-1-576 1,0 1-48-16,0 1 0 0,-1 7 0 0,-4 28-1600 16,9-47-320-16,-9 47-64 0,6-32-12752 0</inkml:trace>
  <inkml:trace contextRef="#ctx0" brushRef="#br0" timeOffset="-207744.35">32693 14902 6447 0,'-10'-4'576'0,"4"1"-576"15,2-4 0-15,4 7 0 0,0 0 2208 0,0 0 336 16,0 0 64-16,0 0 16 0,0 0-240 0,0 0-32 16,0 0-16-16,29-40 0 0,-29 40 16 0,0 0 0 0,0 0 0 0,0 0 0 15,47-19-1216-15,-47 19-240 0,0 0-64 0,0 0 0 16,0 0-560-16,0 0-112 0,29 15-32 0,-29-9 0 16,-2 0-128-16,-2-1 0 0,-3 1 0 0,-1 1 0 15,1 1 0-15,-2-2 0 0,1 1 0 0,-1-1 0 16,2-2-144-16,0 2-16 0,4 0 0 0,0-2 0 15,2 2-64-15,1 0-16 0,1-2 0 0,-1-4 0 16,8 12 80-16,-8-12 16 0,12 12 0 0,-4-3 0 16,-1 1 144-16,-7-10 0 0,16 16 160 0,-16-16-160 15,16 19 480-15,-9-10 0 0,1 1 0 0,-1-1 0 0,0 1-32 0,-1 0 0 16,-3 2 0-16,0-3 0 16,-2 1-64-16,-2 0 0 0,-2-3-16 0,-3 2 0 15,-1-1-16-15,-4-1 0 0,-2-1 0 0,0-3 0 0,-2 1-160 16,-1-1-48-16,0-2 0 0,-2-2 0 0,1 1-144 15,-3-5 0-15,2 1 0 0,-2-2 0 0,0-2-160 0,2-3-64 16,0 1-16-16,4 3-17728 16</inkml:trace>
  <inkml:trace contextRef="#ctx0" brushRef="#br0" timeOffset="-177250.61">21471 16280 11967 0,'-1'0'1072'0,"0"0"-864"0,2 0-208 0,0-3 0 16,2 2 1024-16,1 1 176 0,1-3 16 0,-5 3 16 16,0 0 80-16,0 0 16 0,60-19 0 0,-60 19 0 15,0 0 208-15,68-11 64 0,-68 11 0 0,55-7 0 16,-55 7-544-16,63-5-96 0,-63 5-32 0,65-1 0 15,-65 1-672-15,67 1-256 0,-67-1 176 0,58 2-176 32,-58-2-416-32,45 6-176 0,-45-6-48 0,0 0 0 0,49 15-960 0,-39-12-192 0,-1 1-32 0,-4 0-16 15,0 1-176-15,-4-2-32 0,-1 1-16 0,-3-1 0 16,1-1 160-16,-4-1 48 0,-2 2 0 0,0-3 0 16,-2 0 960-16,0 0 192 0,0-3 32 0,-2 2 16 0,-2-4 272 0,0 1 64 15,1-2 16-15,0-4 0 0,3 0 480 0,2-2 80 16,2 2 32-16,-1-2 0 0,2-1 416 0,2 1 96 15,0 0 16-15,1 2 0 0,1 0 96 0,1 1 32 16,0-1 0-16,1 2 0 0,0 2 672 0,2 1 144 16,-1-2 32-16,2 5 0 0,-1-1-16 0,2 3 0 15,0 0 0-15,2 3 0 0,1-1-32 0,1 2 0 16,2 2 0-16,0 1 0 0,-2 0-304 0,2 2-64 16,2 0-16-16,0 4 0 0,0-1-352 0,-1 2-80 15,-3 1-16-15,-1-3 0 0,-3 2-400 0,-3 0-96 16,-4 0-16-16,-3 1 0 0,-3-3-272 0,0-1-128 15,-2 1 128-15,-2-1-128 16,-5 0-304-16,1-4-144 0</inkml:trace>
  <inkml:trace contextRef="#ctx0" brushRef="#br0" timeOffset="-176734.62">22743 16009 11055 0,'-3'2'976'0,"1"1"-784"0,2 0-192 0,0 0 0 16,0 1 1216-16,-2 2 208 0,1 4 48 0,-1 6 0 15,-3 11 624-15,-3 8 128 0,1 4 16 0,-2 4 16 16,-1 4-336-16,2-2-80 0,-1-4-16 0,0-3 0 15,2-2-960-15,1-5-192 0,1-3-32 0,0-3-16 32,2-6-1328-32,1-6-256 0,2 0-48 0,1-7-12752 0</inkml:trace>
  <inkml:trace contextRef="#ctx0" brushRef="#br0" timeOffset="-176409.01">22535 16418 5519 0,'-5'-2'496'0,"2"-1"-496"16,3 2 0-16,2-2 0 0,-1 1 1408 0,1 1 192 16,0-5 48-16,0-1 0 0,3-1-224 0,1-2-32 15,-6 10-16-15,0 0 0 0,0 0 256 0,0 0 48 16,63-41 16-16,-63 41 0 0,0 0-288 0,52-4-48 16,-52 4-16-16,39 9 0 0,-20-2-192 0,-1 2-64 15,-1 1 0-15,-5 0 0 0,-2-2-304 0,-1 2-64 16,1 3-16-16,-3 3 0 0,-2 2-352 0,-1-2-80 15,-2 1-16-15,0-5 0 0,-4 2 80 0,-1-3 16 16,0-1 0-16,-1-4 0 0,2-3-96 0,-2 0 0 16,3-2-16-16,-1-2 0 0,0-2-112 0,1 0-128 15,0-3 176-15,1-1-176 0,0-3 144 0,0 2-144 0,2-6 0 0,1 3 144 16,1-1-144-16,0 1 0 0,3-2 0 0,-1 1 0 16,-6 12 0-16,0 0 0 0,0 0 0 0,0 0 0 15,51-43-752-15,-51 43-80 0,0 0 0 0,0 0-9712 16,0 0-1936-16</inkml:trace>
  <inkml:trace contextRef="#ctx0" brushRef="#br0" timeOffset="-176048.02">23090 16355 3679 0,'-4'-2'320'0,"2"-2"-320"0,1 0 0 0,-1 3 0 0,2 1 1728 0,0 0 256 15,0-1 64-15,-1 1 16 0,0-3 160 0,0 2 16 16,-2 1 16-16,1 4 0 0,-1-1 240 0,1 4 64 16,-2 1 0-16,2 2 0 0,-1-2-752 0,1 3-144 15,0-1-16-15,1 2-16 0,1-2-880 0,1 0-176 16,2-2-48-16,2 0 0 0,1 0-400 0,3-1-128 16,-1-4 0-16,5 0 0 0,-1-3 0 0,-12 0 0 15,0 0-160-15,0 0 160 16,66-15-512-16,-66 15 0 0,0 0 16 0,57-25 0 0,-57 25 144 0,0 0 32 15,0 0 0-15,60-36 0 0,-60 36 320 0,0 0-176 16,0 0 176-16,0 0-128 0,0 0 320 0,19 13 80 16,-25 3 16-16,-4 2 0 0,-3 5 672 0,-3 3 144 0,-2 5 32 0,-3-2 0 15,-3 5-512-15,-1-5-112 0,1 2 0 16,0 0-16-16,3-2-240 0,3-3-32 0,2-2-16 16,2 2 0-16,4-4-208 0,4-5-192 0,5-5 48 15,4-3-17696-15</inkml:trace>
  <inkml:trace contextRef="#ctx0" brushRef="#br0" timeOffset="-174496.71">24108 16440 4607 0,'-1'-2'400'0,"-1"-2"-400"0,1 4 0 0,1-2 0 0,0 2 1200 0,-1-4 144 16,-2 2 48-16,-2-2 0 0,-1-2 80 0,-2-1 32 16,-2 1 0-16,-3 6 0 0,0 0 240 0,-2 4 48 15,0 2 16-15,-3 3 0 0,-1 3-144 0,-1 4-16 16,2 0-16-16,-1-1 0 0,2 3-368 0,2-2-80 16,-1 2-16-16,5-3 0 0,1-1-448 0,4-2-80 15,1-3-32-15,3-2 0 0,4 2-384 0,0-6-80 16,4 4-16-16,1-5 0 0,2 2-128 0,1-2 0 15,-10-2 0-15,0 0 0 0,0 0-320 0,58-2 64 16,-58 2 16-16,0 0 0 16,0 0-240-16,60-21-48 0,-60 21-16 0,0 0 0 0,0 0 304 0,54-42 64 15,-54 42 16-15,0 0 0 0,0 0 160 0,31-45 0 16,-27 37 0-16,-2 0 0 0,0 2 0 0,-2 2 176 16,-2 2-176-16,-1 2 192 0,-1 2 768 0,-2 3 144 0,0 1 48 15,-1 5 0-15,2 1-64 0,-1 2-16 0,1 2 0 16,0 3 0-16,2 0-672 0,0 0-128 0,2-3-16 15,1-1-16-15,0 1-240 0,2-3 0 0,2-1 0 0,1-1-11840 16,1-2-2352-16</inkml:trace>
  <inkml:trace contextRef="#ctx0" brushRef="#br0" timeOffset="-173978.36">24730 16005 2751 0,'-3'0'256'0,"0"0"-256"0,-1 0 0 0,1 3 0 16,1-3 2480-16,-1 1 448 0,0 1 80 0,-3 2 32 0,-4 5-544 0,-5 3-128 16,-4 7 0-16,-2 3-16 15,-2 7 80-15,-2 6 32 0,0 6 0 0,1 2 0 16,0 2-672-16,1 3-128 0,-2 6-16 0,3 2-16 15,4-3-912-15,3-8-176 0,7-3-32 0,3-8-16 16,4-3-496-16,2-5 0 0,3-6 0 0,3-1 0 16,2-1-1536-16,2-3-192 15</inkml:trace>
  <inkml:trace contextRef="#ctx0" brushRef="#br0" timeOffset="-173266.46">24935 16267 3679 0,'-11'-2'320'0,"2"1"-320"0,4-2 0 0,2 2 0 15,0 0 2208-15,2-1 368 0,0 2 80 0,-4 0 16 0,-1-2-288 0,-2 2-48 16,1 2-16-16,-1 5 0 16,2 5-176-16,0 2-32 0,2 4-16 0,-1 7 0 0,2 3-624 0,-1 2-128 15,1 3-32-15,2 3 0 0,0-4-672 0,1 2-128 16,0-5-16-16,0 0-16 0,1-4-320 0,0-6-160 16,2-1 160-16,-1-5-160 0,2 0 0 0,-2-6 0 15,1 2 0-15,-1-6 0 0,1 0-400 0,-1-3 16 16,0-3 16-16,0 0 0 15,-1-3-192-15,1-2-32 0,0-4-16 0,-1-1 0 0,2-3 192 0,-2-2 32 16,1-2 16-16,0 1 0 0,0-3 368 0,-1-3-144 16,2-1 144-16,-1-4 0 0,1-3 0 0,-1 0 0 15,2 1 0-15,0 0 144 0,1 3 592 0,-2 7 112 0,2 1 32 16,-1 7 0-16,0 4-192 0,-2 4-48 16,1 1 0-16,-2 5 0 0,1 3-64 0,1 3-32 15,-1 0 0-15,3 7 0 0,1 0-96 0,2 3-32 16,-1 2 0-16,3 1 0 0,3 6-224 0,1 1-32 15,2 5-16-15,1-5 0 0,1 2-16 0,-2-3-128 0,-1-3 192 16,0-3-64-16,-3-2-128 0,1-2 160 0,-5-5-160 0,0-1 160 16,-2-2-160-16,-2-3 0 0,-1-2 0 0,-1-2 128 15,-1-1-128-15,-1-2 128 0,1-5-128 0,-2-2 128 16,0 0-128-16,-2-6 0 0,1-3 0 0,-1-3 0 16,1-3 0-16,-1-1 0 0,2-6 0 0,0 1 0 15,3-1 0-15,-1 1 0 0,3 3 0 0,0-1 0 16,1 1-896-1,-5 28-128-15,11-43 0 0,-11 43-16320 0</inkml:trace>
  <inkml:trace contextRef="#ctx0" brushRef="#br0" timeOffset="-172967.3">25265 16639 18431 0,'-10'7'816'0,"4"-6"160"0,1 1-784 0,4 0-192 16,2-2 0-16,0-2 0 0,1 2 320 0,1-3 32 15,2 0 0-15,-5 3 0 0,0 0 656 0,0 0 128 16,0 0 16-16,53-37 16 0,-53 37 128 0,0 0 32 0,0 0 0 0,57-42 0 16,-57 42-496-16,0 0-112 0,0 0-16 0,0 0 0 15,57-32 144-15,-51 32 32 16,-2 4 0-16,-1 2 0 0,-2 0 224 0,-1 6 48 0,-4 4 16 0,2 2 0 15,-3 5-464-15,0-1-112 0,-1 2-16 16,-1 3 0-16,0-1-320 0,0 0-64 0,2-1 0 16,0-4-16-16,2-1-176 0,2-7 0 0,2-2 0 0,3-1-18320 15</inkml:trace>
  <inkml:trace contextRef="#ctx0" brushRef="#br0" timeOffset="-172288.46">25851 16511 22111 0,'-1'0'1968'0,"1"-1"-1584"16,1 1-384-16,2-3 0 0,-1 1 1312 0,2 0 176 0,1 2 48 0,2-4 0 15,-7 4-176-15,0 0-16 16,0 0-16-16,67-14 0 0,-67 14-320 0,0 0-64 16,72 0-16-16,-72 0 0 0,59 1-640 0,-59-1-128 15,65 5-32-15,-65-5-16144 0</inkml:trace>
  <inkml:trace contextRef="#ctx0" brushRef="#br0" timeOffset="-171196.62">26492 16314 10127 0,'-3'0'896'0,"2"0"-704"0,1 0-192 0,0 0 0 0,1 0 1712 0,-1 0 304 16,-1 3 64-16,0 2 16 0,-2 6 336 0,0 1 64 0,-1 8 0 0,-1 2 16 15,-1 4-752-15,1 3-160 16,-1 2-16-16,1-3-16 0,0-2-800 0,0 1-144 15,2-5-48-15,1 1 0 0,0-5-400 0,2-2-176 16,-2-3 128-16,2-3-128 16,2-3-272-16,-2-2-144 0,1-5-32 0,0 0 0 15,0-5-1216-15,0-1-256 0,1 0-64 0,-2-2 0 16,0-2 304-16,0-2 48 0,0-3 16 0,-2 1 0 16,2-2 912-16,-1-2 176 0,2-1 32 0,-1 0 16 0,0-2 608 0,2-2 112 0,0 0 16 15,1-2 16-15,-1 0 944 0,1 3 176 0,-3 22 32 0,7-38 16 16,-7 38 128-16,0 0 32 0,0 0 0 0,16-39 0 15,-13 37-240-15,-1 4-32 0,1 2-16 0,-1 0 0 16,2 4-304-16,-1 5-64 0,4 3-16 0,-1 2 0 16,2 6-480-16,2 1-112 0,1 1-16 0,2 1 0 15,2-1-160-15,-1-1-32 0,3-3-128 0,-3-2 192 0,2-2-64 16,-2-3 0-16,1-1-128 0,-3-2 192 16,-1-2-192-16,-2-4 176 0,0 0-176 0,-3-3 160 15,0-2-160-15,-1-2 0 0,-1-2 0 0,-2-3 0 0,1-3 144 16,-1-1-144-16,-1 1 160 0,-1-8-160 15,0 1 192-15,-1-5-64 0,0 2-128 0,0-10 192 0,-2 1-64 0,1-7-128 16,1 3 176-16,-1 1-176 0,1 0 0 0,4 3 0 16,-2 2 0-16,1 0 0 0,-2 26 0 0,8-41 0 15,-8 41 0-15,0 0-192 16,0 0-912-16,11-37-176 0,-8 36-48 0,1 1-15728 0</inkml:trace>
  <inkml:trace contextRef="#ctx0" brushRef="#br0" timeOffset="-170892.23">26817 16611 10127 0,'0'-5'896'0,"1"1"-704"0,3 2-192 0,1 1 0 0,-1 1 1472 0,-1-4 272 15,-3 4 48-15,0 0 16 16,0 0-352-16,0 0-80 0,66-25-16 0,-66 25 0 0,0 0 224 0,0 0 32 15,51 6 16-15,-44 1 0 16,-2 2-224-16,-3 4-32 0,-3-1-16 0,-2 2 0 16,-6 1-192-16,-2 1-32 0,-3 0-16 0,-3 0 0 15,0 2-464-15,-3 1-80 0,-1 1-32 0,1-2 0 16,1-4-352-16,3-2-192 0,5 1 192 0,4-5-192 16,2 0 144-16,5-5-144 0,4 2 0 0,2-3 144 0,4 0-144 0,-10-2 0 15,0 0-192-15,49-6 192 16,-49 6-1184-16,0 0-112 0,75-16-32 0,-75 16-14448 15</inkml:trace>
  <inkml:trace contextRef="#ctx0" brushRef="#br0" timeOffset="-170511.86">27437 16375 21183 0,'-7'8'944'0,"2"-1"192"0,1-4-912 0,0 0-224 0,3 1 0 0,-1-3 0 16,0 4 1536-16,-1 1 256 0,-3 4 48 0,0 6 16 0,-3 2 48 0,1 7 16 16,0 4 0-16,2-3 0 15,0 0-1024-15,2-2-192 0,1-1-32 0,1-5-16 0,2 1-656 0,0-6-192 16,2 0-16-16,0-6-10672 15,0-2-2144-15</inkml:trace>
  <inkml:trace contextRef="#ctx0" brushRef="#br0" timeOffset="-170355.38">27231 16495 8287 0,'-8'6'736'0,"0"-4"-592"15,5 0-144-15,0 0 0 0,3-2 3216 0,1 0 624 16,1 3 112-16,0-2 16 0,3 1-912 0,5 2-192 15,5 0-48-15,-15-4 0 0,39 6-1424 0,-39-6-304 16,53 6-48-16,-53-6-16 0,65 5-896 0,-27-1-128 16,2-4 0-16,-2 1-16208 0</inkml:trace>
  <inkml:trace contextRef="#ctx0" brushRef="#br0" timeOffset="-169861.37">27740 16340 26719 0,'-2'4'1184'0,"1"-2"240"0,1 1-1136 0,1 1-288 0,1-2 0 0,-2 2 0 16,1 2 1136-16,-1 0 160 0,1 8 48 0,0 7 0 0,-1 2 272 0,-2 4 64 16,-2 2 16-16,-1-4 0 0,0 1-928 0,-2-4-176 15,1 0-32-15,-1-3-16 16,1-6-384-16,1 2-160 0,2-5 128 0,0-1-128 0,1-4 0 0,2-3 0 15,-2 1 0-15,2-6 0 16,0-1-704-16,0 4-80 0,0 0-16 0,0 0 0 16,0 0-480-16,5-49-112 0,-5 49-16 0,0 0 0 0,7-48 816 15,-7 48 144-15,7-42 48 0,-7 42 0 0,9-50 528 0,-9 50 128 16,7-57 0-16,-7 57 16 0,6-57 816 0,-6 57 144 16,10-54 48-16,-10 54 0 0,0 0-384 0,11-45-64 15,-11 45 0-15,0 0-16 0,0 0-272 0,5 7-48 16,-4 3-16-16,2 6 0 0,-1 2-112 0,2 2-32 15,1 5 0-15,0-1 0 0,2 5-192 0,2 1-144 16,1 0 192-16,2-1-192 0,1 1 128 0,3 0-128 16,0-4 0-16,0-1 0 0,1-4 0 0,0-1 0 15,0-1 0-15,-4-7 0 0,0-2 0 0,-5-3 0 16,-2-1 0-16,-2-1 0 0,-1-3 128 0,-2-4-128 0,0 0 0 0,-2-4 0 16,0-4 192-16,-1-3-64 0,0-1 0 0,-1-4-128 15,3 18 144-15,-5-44-144 0,5 44 0 0,-3-60 144 16,1 28-144-16,4-5 0 0,0-4 0 0,-2 41 0 15,9-75 0-15,-9 75-144 0,13-64 144 0,-13 64-160 32,0 0-592-32,25-61-112 0,-25 61-32 0,0 0-11168 0,34-41-2240 0</inkml:trace>
  <inkml:trace contextRef="#ctx0" brushRef="#br0" timeOffset="-169426.96">28191 16521 5519 0,'-9'2'496'0,"4"-2"-496"0,2 0 0 0,-1-2 0 0,3 1 3536 0,-1 1 624 16,2 0 112-16,-1-3 16 0,0 1-1472 0,-2 0-288 15,3-1-64-15,0 0-16 0,4 3-736 0,0-4-160 0,1 4-16 0,1 0-16 16,1 0-992-16,1 0-192 15,0 2-32-15,0 0-16 0,1 2-288 0,-3 0 0 16,1 1 0-16,-1 1 0 0,-2 0 0 0,-1 0 0 16,-3 4-128-16,-2-4 128 0,-3 2-352 0,-1 0 32 15,-2 0 0-15,-4 0 0 0,0 0 80 0,-3 0 32 16,-2-1 0-16,0 1 0 0,0-4 208 0,1 0 0 0,0-2 0 16,3 2-144-16,2-4 464 0,3 2 112 0,3-2 16 15,3 2 0-15,2 0 128 0,3-2 16 0,2 2 16 0,3 2 0 16,2-1-352-16,1 0-64 0,4 4 0 0,1-4-16 15,2 3-176-15,1 3 0 0,-1-1 0 0,0 0 0 16,-1 2 0-16,-3-3 0 0,-1 5 128 0,-3 0-128 16,-1 2 0-16,-4 0 0 0,-3 0 0 15,-4-2 0-15,-2 1 176 0,-3-3-48 0,-3 0-128 0,-1-2 192 16,-2-2 64-16,-2 1 0 0,-1-1 0 0,0-3 0 16,0-3-256-16,0 0-192 0,-1-3 48 0,-1-3-17488 15</inkml:trace>
  <inkml:trace contextRef="#ctx0" brushRef="#br0" timeOffset="-168218.33">28846 16570 14735 0,'0'-2'1312'0,"0"1"-1056"15,2 1-256-15,-2 0 0 0,1 0 1024 0,-1 0 128 16,1 0 48-16,0 0 0 0,-1 0 528 0,0 0 96 16,0 0 32-16,0 0 0 0,0 0-64 0,0 0 0 0,0 0 0 0,48 7 0 15,-48-7-704-15,0 0-160 0,40 6-32 0,-40-6 0 16,0 0-384-16,58 9-96 0,-58-9-16 0,47 1 0 15,-47-1-224-15,46 2-48 0,-46-2-128 0,42 0 192 16,-42 0-32-16,0 0-16 0,47 0 0 0,-47 0 0 16,0 0-144-16,0 0 192 0,0 0-192 0,0 0 192 15,0 0-48-15,0 0 0 0,0 0 0 0,0 0 0 16,0 0-144-16,0 0 160 0,0 0-160 0,0 0 160 16,-19-6-160-16,2 9 0 0,-3-2 144 0,0 1-144 15,1 1 0-15,-4 1 0 0,0-1 0 0,1 0 0 16,1-3 0-16,0 1 144 0,2-1-144 0,1 0 160 15,3 0-160-15,1 0 0 0,2-1 0 16,2 1 0-16,4-3 0 0,2 3-144 16,1-3 0-16,3 3-11440 0,0 0-2304 15</inkml:trace>
  <inkml:trace contextRef="#ctx0" brushRef="#br0" timeOffset="-132117.67">24733 16991 8287 0,'-3'3'736'0,"0"-3"-592"0,2 0-144 0,2 0 0 15,1 0 1008-15,-2-2 160 0,1 2 48 0,-1 0 0 16,2 0-64-16,2 2 0 0,1-2 0 0,0 4 0 16,2 1 176-16,2 1 16 0,1 0 16 0,0 4 0 15,2 0-240-15,2-1-48 0,2 2-16 0,2 1 0 0,2 1-288 0,1 2-64 16,0-2-16-16,-1 0 0 15,-2-5-240-15,0 3-64 0,0 2 0 0,1-1 0 16,-1 3-208-16,1-2-48 0,1-3-128 0,-2 3 192 16,2-5-192-16,1-1 0 0,0 2 0 0,0-1 0 0,0-3 0 15,0-1 0-15,-21-4 0 16,0 0 0-16,61-9 0 0,-61 9 0 0,0 0-128 0,0 0 128 0,63-35 0 16,-63 35 0-16,0 0 0 0,0 0 0 15,52-42 0-15,-52 42 0 0,0 0 0 0,0 0 0 16,0 0 0-16,55-44 0 0,-45 35 128 0,0 2-128 15,-10 7 144-15,0 0-144 0,0 0 128 0,0 0-128 0,0 0 320 0,61-31-32 16,-61 31 0-16,0 0 0 0,0 0 32 0,59-14 16 16,-59 14 0-16,0 0 0 0,0 0 112 0,62 1 0 15,-46 2 16-15,-1-1 0 0,0 2-48 0,-2-3-16 16,-2 2 0-16,-2 0 0 0,-1 2-160 0,-5-1-48 16,1 0 0-16,-3 1 0 0,0-2-48 0,1 4-16 15,-2-4 0-15,0 0 0 0,0 1-128 0,0-4 192 16,1 0-192-16,-1 0 192 0,2-4-192 0,0 1 0 15,1 0 0-15,0-2 0 0,2-3 0 0,0 2 0 0,1-4 0 0,0 0 0 16,3 2 0-16,-9 8 0 16,0 0 0-16,0 0 0 0,0 0 0 0,57-50 0 15,-57 50 0-15,0 0 0 0,0 0 0 0,61-20 0 16,-61 20 0-16,0 0 0 0,57 0 0 0,-57 0 0 0,41 4 0 16,-20 1 0-16,-21-5 0 0,50 7 0 0,-22 0 0 15,0-1 0-15,2-2-128 0,2 0 128 0,2 3 0 0,0-4 0 16,-34-3 0-16,68 8 0 0,-68-8 0 0,66 8 0 15,-66-8 0-15,67 4 192 0,-67-4-192 0,63 3 192 16,-63-3 64-16,69-3 0 0,-69 3 16 0,78-7 0 16,-78 7 16-16,79-10 0 0,-79 10 0 0,66-6 0 15,-66 6-16-15,86-9 0 0,-86 9 0 0,89-12 0 16,-89 12-96-16,94-14-32 0,-94 14 0 0,97-19 0 16,-47 10-144-16,-50 9 0 0,92-23 0 0,-92 23 0 15,81-17 0-15,-81 17 0 0,72-23 0 0,-72 23 0 16,56-25 0-16,-56 25 0 0,0 0 0 0,60-39 0 0,-60 39 0 0,0 0 0 15,34-40 0-15,-34 40 0 0,0 0 0 0,6-47-272 16</inkml:trace>
  <inkml:trace contextRef="#ctx0" brushRef="#br0" timeOffset="-131062.35">24886 17522 7359 0,'0'3'656'0,"0"-2"-528"0,1 2-128 0,0-3 0 16,0 2 1152-16,2-2 208 0,-1 4 48 0,3-2 0 16,4 4-64-16,2-1 0 0,3 2 0 0,2-2 0 0,0-2-432 0,-16-3-80 15,0 0-32-15,57 6 0 16,-57-6-576-16,0 0-224 0,64-3 176 0,-64 3-6192 16,0 0-1216-16</inkml:trace>
  <inkml:trace contextRef="#ctx0" brushRef="#br0" timeOffset="-130781.08">24867 17646 10127 0,'-4'3'448'0,"3"-1"96"0,0-2-544 0,1 0 0 16,1 0 0-16,2 0 0 0,0 0 1264 0,2 1 144 0,3-1 16 16,3 0 16-16,-11 0 96 0,0 0 0 15,53 5 16-15,-53-5 0 0,0 0-1040 0,65 5-192 0,-65-5-64 16,55 3-6592-16,-55-3-1344 15</inkml:trace>
  <inkml:trace contextRef="#ctx0" brushRef="#br0" timeOffset="-130000.85">25362 17469 9215 0,'-2'-1'816'0,"2"1"-656"0,2-2-160 0,-1 0 0 0,1 1 1216 0,1 0 224 16,1-2 32-16,1 2 16 0,-5 1-80 0,0 0-32 15,0 0 0-15,0 0 0 0,59-18-96 0,-59 18-32 16,0 0 0-16,0 0 0 0,54 6-480 0,-41 0-112 15,-2 0-16-15,-3 0 0 0,0 4-448 0,-6-2-192 16,0 1 128-16,-5 3-128 0,-1 0 0 0,-4-2 0 16,-2 3 0-16,-4 2 0 15,-2-1-400-15,-2 1-16 0,-1-2 0 0,-1 0 0 0,0-1 112 0,1-2 32 16,0 2 0-16,3-3 0 0,2-2 592 0,2 2 128 16,3-1 32-16,2 0 0 0,2-2 160 0,3 1 16 15,2-1 16-15,3 0 0 0,2 0-176 0,4-2-48 16,1-1 0-16,5 4 0 0,-15-7-192 0,40 6-64 15,-40-6 0-15,54 2 0 0,-54-2-400 0,58-2-96 0,-58 2-16 16,73-13-12848-16</inkml:trace>
  <inkml:trace contextRef="#ctx0" brushRef="#br0" timeOffset="-129510.52">26090 17543 12895 0,'-1'4'1152'0,"1"0"-928"0,0 0-224 0,0-2 0 16,0 1 704-16,0 0 80 0,-1 3 32 0,-1 4 0 15,1 5 208-15,-1 1 32 0,-2 0 16 0,0 0 0 16,0-1-496-16,0-1-112 0,-1-2-16 0,1-4 0 15,0 0-1104-15,0-4-240 0</inkml:trace>
  <inkml:trace contextRef="#ctx0" brushRef="#br0" timeOffset="-129364.96">26130 17417 11055 0,'-5'-2'976'0,"1"-2"-784"15,1 2-192-15,2 2 0 0,1 0 1568 0,-1 0 272 16,-2-2 48-16,-1 1 16 0,-4 0-768 0,2-3-160 15,1 2-16-15,3 2-16 16,0 0-1152-16,5 0-240 0,2 0-32 0,2 2-8496 16</inkml:trace>
  <inkml:trace contextRef="#ctx0" brushRef="#br0" timeOffset="-129146.93">26400 17430 15663 0,'-8'-3'688'0,"0"1"144"0,2 0-656 0,2 0-176 15,2 0 0-15,-1 0 0 0,1 2 1136 0,-3-2 192 0,-4-2 32 0,-2-1 16 16,0 1-96-16,-2 3 0 0,1 1-16 0,2 4 0 16,1 0-256-16,1 4-48 0,2 2-16 0,1 6 0 15,3 3-400-15,0-1-80 0,2 6-16 0,3 1 0 16,-1-1-96-16,1 1-32 0,2 1 0 0,0-1 0 16,1-2-96-16,0 0-32 0,3-2 0 0,-2-3 0 31,1 2-848-31,-1-4-176 0,-1-1-48 0,-1-5-8080 0,-1 2-1600 0</inkml:trace>
  <inkml:trace contextRef="#ctx0" brushRef="#br0" timeOffset="-129021.64">26195 17665 13823 0,'-10'-3'608'0,"3"2"128"16,2 1-592-16,1-3-144 0,3 3 0 0,1 0 0 0,1 3 1840 0,-1-3 336 16,0 0 64-16,1 1 0 0,4 2-192 0,3 0-32 15,5 2-16-15,-13-5 0 0,41 4-1136 0,-41-4-224 16,57 2-64-16,-57-2-9552 15,75-2-1920-15</inkml:trace>
  <inkml:trace contextRef="#ctx0" brushRef="#br0" timeOffset="-122159.39">26884 17459 12895 0,'-1'3'1152'0,"-1"-3"-928"16,2 1-224-16,0 0 0 0,0 1 1008 0,0 1 144 16,0 3 48-16,0 7 0 0,0 8 256 0,0 2 48 15,0 6 16-15,2 2 0 0,-1 0-80 0,-1 1-16 16,0 0 0-16,0-4 0 0,0 0-512 0,1-5-96 16,0-2-32-16,1-5 0 0,-1-4-560 0,1-4-224 15,0-3 176-15,0-1-176 0,-1-3 0 0,0-2 0 16,1-6 0-16,-2 1 0 0,0-4-208 0,1-2 16 15,-1-3 0-15,-1-2 0 0,-1-4 0 0,2-2 0 0,-1 1 0 16,1-2 0-16,-1 1 192 0,1 0 0 16,0-2 0-16,1 0 0 0,0 3 208 0,2 0 96 15,1 3 16-15,-1 3 0 0,2 3 288 0,0 4 64 16,0 0 16-16,1 8 0 0,-1 1-80 0,2 4-16 0,-3 2 0 0,4 3 0 16,1 4 64-16,-1 2 16 0,1 1 0 15,1 0 0-15,1 4-320 0,2 1-64 0,4 1-16 16,-1 0 0-16,1-2-144 0,0-1-128 0,2-1 144 0,-1-2-144 15,1-3 240-15,-4 0-48 0,0-1-16 0,-4-5 0 16,-1-1-176-16,-3-2 192 0,-2-4-192 16,-1-1 192-16,-2-2-16 0,-2-3 0 0,-1-4 0 0,-2 0 0 15,0-5-48-15,-1-1 0 0,0-2 0 0,-1-2 0 16,0-2-128-16,0-1 0 0,1-1 144 0,0-5-144 16,0-3 0-16,2 1 0 0,0-3 0 0,2 1 0 15,3 5-544-15,-1 2-128 16,-2 26-32-16,9-37-11008 0,-9 37-2224 0</inkml:trace>
  <inkml:trace contextRef="#ctx0" brushRef="#br0" timeOffset="-121922.06">27356 17526 11967 0,'-5'6'528'0,"2"-1"112"0,0-4-512 0,2 2-128 16,2-3 0-16,0 0 0 0,2 0 1696 0,-1 0 304 15,3 0 64-15,1 0 16 0,3 2-176 0,2-2-48 0,2 0 0 0,-13 0 0 16,0 0-592-16,0 0-128 0,63-8-32 0,-63 8 0 16,0 0-1104-16,0 0-208 0,60-15-48 0,-60 15-12864 15</inkml:trace>
  <inkml:trace contextRef="#ctx0" brushRef="#br0" timeOffset="-121734.35">27382 17592 21183 0,'-5'8'944'0,"3"-6"192"0,2 0-912 0,1-1-224 0,1-1 0 0,1 3 0 0,-1-3 960 16,3 0 128-16,3 2 48 0,3-1 0 0,4 2 464 15,3-1 112-15,-18-2 16 0,42 4 0 0,-42-4-928 0,0 0-176 16,63-4-48-16,-63 4-15152 16</inkml:trace>
  <inkml:trace contextRef="#ctx0" brushRef="#br0" timeOffset="-121078.2">27913 17367 12895 0,'-2'-3'1152'0,"1"-1"-928"0,0 2-224 0,1 2 0 16,0 2 1280-16,-1-2 224 0,-1 0 32 0,-1 2 16 15,-1 3 208-15,-3 4 32 0,-1 4 16 0,1 7 0 16,-2 4-208-16,2 2-32 0,-2 5-16 0,3 1 0 16,0 3-832-16,0 0-160 0,1-1-48 0,2-3 0 31,3 1-992-31,1-6-208 0,4-1-32 0,1-5-12960 0</inkml:trace>
  <inkml:trace contextRef="#ctx0" brushRef="#br0" timeOffset="-120784.49">28021 17724 10127 0,'-3'1'896'0,"0"2"-704"16,2-3-192-16,1-3 0 0,1 2 1696 0,1 1 304 16,-1-3 64-16,0 1 16 0,3-2-544 0,1-2-96 15,-5 6-32-15,0 0 0 0,0 0-64 0,0 0-32 16,49-52 0-16,-49 52 0 0,0 0-512 0,46-47-96 15,-46 47-32-15,0 0 0 0,44-43-480 0,-44 43-192 16,0 0 176-16,0 0-176 0,0 0 0 0,54-30 0 16,-49 30 0-16,-2 4 0 0,-2-2 368 0,-1 2-32 15,-1 2 0-15,-1 4 0 0,-1-1-16 0,1-2-16 16,-2 3 0-16,0 1 0 0,1 3-304 0,-1-2 0 16,0 1 0-16,-1-1 0 0,2 2 0 0,-1-4-256 0,0 1 32 15,3-4 0 1,-2 2-1744-16,3-3-336 0</inkml:trace>
  <inkml:trace contextRef="#ctx0" brushRef="#br0" timeOffset="-120603.1">28337 17646 8287 0,'-4'5'736'0,"0"-1"-592"0,2-1-144 0,1 0 0 0,1 1 1472 0,-3-1 256 16,-1 6 48-16,-3 5 16 0,-3 7-912 0,0 1-176 15,0-2-48-15,2-2 0 16,2-3-1024-16,2-4-208 0,5-2-32 16,3-7-16-16</inkml:trace>
  <inkml:trace contextRef="#ctx0" brushRef="#br0" timeOffset="-120297">28579 17569 16575 0,'-8'4'736'0,"3"-1"160"0,0-3-720 0,1 0-176 15,1 0 0-15,2 1 0 0,-1 0 1120 0,-2 0 192 16,-2 2 32-16,-3 0 16 0,1 4-528 0,-2 1-96 16,2 0-32-16,2 2 0 0,1 1-48 0,3 2-16 0,0-3 0 0,2 3 0 15,3-3-16-15,-1 1-16 0,3-1 0 16,3-4 0-16,-1 1-160 0,2-2-16 0,-1-1-16 0,4-1 0 15,-12-3-224-15,0 0-64 0,0 0 0 0,0 0 0 16,59-9-128-16,-59 9 0 0,0 0 0 0,0 0 0 16,0 0 0-16,35-45 0 0,-35 45 0 0,1-18 0 15,-2 5 0-15,-3 3 0 0,0-2 0 0,-1 2 0 16,-1 0 0-16,-1-2 0 0,0 2 0 0,0 1 0 16,1-1-1024-1,-2 4-192-15,2 0-48 0,0 0-10992 0</inkml:trace>
  <inkml:trace contextRef="#ctx0" brushRef="#br0" timeOffset="-120091.33">28760 17623 10127 0,'-5'11'896'0,"1"-5"-704"0,2 3-192 0,-1-6 0 0,2 2 2096 0,0-1 384 16,-1 2 80-16,-1 2 0 0,-1 6-1008 0,-1 5-208 16,-1 1-32-16,2-2-16 0,0-2-1120 0,2-3-176 15,2-3-144-15,1-4-10464 0</inkml:trace>
  <inkml:trace contextRef="#ctx0" brushRef="#br0" timeOffset="-119800.81">28897 17655 12895 0,'-4'2'1152'0,"3"-2"-928"16,2-2-224-16,0 2 0 0,2-3 1664 0,-1 2 304 0,1-1 48 0,-1-2 16 15,3 1-1024-15,-5 3-208 0,0 0-32 0,0 0-16 0,0 0 0 0,0 0 0 16,47-53 0-16,-47 53 0 15,0 0-496-15,0 0-80 0,0 0-32 0,45-51 0 16,-45 51-144-16,0 0 160 0,0 0-160 0,0 0 160 16,0 0 544-16,0 0 128 0,0 0 0 0,0 0 16 0,46 0 0 15,-46 9 0-15,0 4 0 0,0 0 0 0,-2 2-464 16,1 1-112-16,0-2-16 0,1 0 0 0,0-1-400 16,0-1-96-16,0-2-16 0,1-4-9504 15,2 0-1904-15</inkml:trace>
  <inkml:trace contextRef="#ctx0" brushRef="#br0" timeOffset="-119597.87">29117 17379 15663 0,'0'1'1392'0,"1"2"-1120"15,1-3-272-15,0 1 0 0,-1 1 2864 0,2 2 512 0,2 2 96 0,1 5 32 16,3 5-1376-16,2 7-272 0,0 0-48 0,-3 6-16 15,1 2-960-15,-4 1-192 0,-4 2-32 0,-2 3-16 16,-5-1-592-16,-4 1-128 0,-4 1-32 0,-3-3-16064 16</inkml:trace>
  <inkml:trace contextRef="#ctx0" brushRef="#br0" timeOffset="-118630.95">24755 17462 6447 0,'-4'-3'576'0,"0"2"-576"16,0 1 0-16,2 0 0 0,-2 0 912 0,-1 0 80 15,-3 0 16-15,-7 0 0 0,-4 1 96 0,-1 4 32 16,2 3 0-16,2 0 0 0,1 2 80 0,1 0 32 16,3 5 0-16,0-1 0 0,1 4-144 0,3-2-16 0,-1 0-16 0,3 3 0 15,0-1-240-15,3-2-64 16,0 3 0-16,2-2 0 0,0 1-352 0,1-2-80 0,1 0-16 0,1 0 0 15,0-3-320-15,1 2 0 0,0-2 0 0,0-1 0 16,-2-2 0-16,2 2 0 0,-1-2 0 16,0 3 0-16,1-1 0 0,-2-2 0 0,1 3 0 0,-1 2-128 15,1-2 128-15,-1 3 0 0,-1-4 0 0,0 2 0 16,1 1 0-16,-1 1-192 0,0 0 192 0,-1 0-192 16,1 2 192-16,2-2 0 0,-2-1 0 15,0 1-128-15,1 0 128 0,-1-2 0 0,1 2 0 16,0-1 0-16,-1 1 0 0,0-1 0 15,-1 1 0-15,-1 0 0 0,1 0 0 0,-1-1 0 16,-2 2 0-16,1 2 0 0,-2-1 0 16,0-2 128-16,0 3-128 0,1-1 128 0,-1-1 144 15,0 0 48-15,1 1 0 0,-2 3 0 0,-1-1 96 0,-1 1 32 0,-1 1 0 16,-2 1 0-16,1 0-208 0,-3 2-48 0,-1 0 0 0,0-1 0 16,-1-1-192-16,1-1 128 0,-2 0-128 0,0 0 0 0,4-3 0 15,-2 1-128-15,4 2-16 0,0-1 0 16,3-4-816-16,0-1-144 15,2-3-48-15,0-3 0 0,3-2-576 0,1-1-112 0</inkml:trace>
  <inkml:trace contextRef="#ctx0" brushRef="#br0" timeOffset="-118161.64">24944 18262 2751 0,'1'-3'256'0,"-1"2"-256"0,0 1 0 0,0-2 0 16,0 2 1216-16,0-3 208 0,0 2 48 0,-1 1 0 0,-1-4 736 0,0 2 160 16,-2-1 16-16,-1 3 16 0,-1 0-480 0,-2 3-112 15,-1 3-16-15,-2 0 0 0,-2 0-832 0,-1 4-160 16,-1 0-32-16,0 3-16 0,-1 0-480 0,-2 2-80 15,1-1-32-15,1 0 0 0,0 0-160 0,2 1 0 16,1-3-192-16,2 1 192 0,1-4-192 0,2 1 192 16,3-1-192-16,3-3 192 0,1 2 0 0,3-2 0 15,2-4 0-15,0 2 0 0,2-2 0 0,2 0 0 16,2-2 0-16,1 0 128 0,2 0-128 0,-2-2-192 16,-11 2 32-16,0 0 16 15,0 0-720-15,57-8-144 0,-57 8-16 0,0 0-5920 16,0 0-1184-16</inkml:trace>
  <inkml:trace contextRef="#ctx0" brushRef="#br0" timeOffset="-117911.95">24683 18538 2751 0,'-3'5'256'0,"2"-2"-256"0,1 0 0 0,0-3 0 16,0 0 1424-16,1 0 240 0,2 1 64 0,1 1 0 15,4 1 736-15,3-2 160 0,7 3 16 0,0 1 16 0,2-1-544 0,1-2-128 16,2 2 0-16,-23-4-16 0,52 2-944 0,-52-2-192 16,57 1-48-16,-57-1 0 0,56-3-784 0,-56 3 0 15,52-9 0-15,-52 9-12608 0</inkml:trace>
  <inkml:trace contextRef="#ctx0" brushRef="#br0" timeOffset="-116948.18">24764 18455 4607 0,'0'2'400'16,"0"-2"-400"-16,0-2 0 0,0 2 0 0,2 0 544 0,-1-3 32 15,0 2 0-15,3-4 0 0,1 0 320 0,2-1 80 16,2 0 16-16,1 0 0 0,-10 6-384 0,0 0-80 16,0 0-16-16,0 0 0 0,58-13-512 0,-58 13-176 0,0 0 0 0,47 10 0 31,-47-10-1584-31,0 0-320 0,52 19-64 0,-36-13-16 0</inkml:trace>
  <inkml:trace contextRef="#ctx0" brushRef="#br0" timeOffset="-116582.91">25182 18575 21183 0,'-8'8'944'0,"2"-4"192"0,-1-3-912 0,5-1-224 0,2 0 0 0,1-1 0 0,0 1 816 0,2-4 112 16,-1 2 32-16,3-7 0 0,3 2-640 0,-8 7-112 16,0 0-16-16,0 0-16 0,53-47-48 0,-53 47 0 15,0 0 0-15,49-43 0 0,-49 43-128 0,0 0 0 16,50-49 0-16,-50 49 0 0,0 0 0 16,43-48 0-16,-43 48 0 0,0 0 0 0,41-44 192 0,-41 44 16 15,0 0 0-15,0 0 0 0,0 0 352 0,0 0 64 0,0 0 16 0,0 0 0 16,0 0 592-16,18 16 128 15,-23 3 32-15,-1 0 0 0,1 3-560 16,0 3-96-16,0 7-32 16,-1 3 0-16,0-1-576 0,2 1-128 0,2-3 0 0,-1-1-10768 15,2-1-2128-15</inkml:trace>
  <inkml:trace contextRef="#ctx0" brushRef="#br0" timeOffset="-115885.31">26186 18534 11967 0,'-2'0'1072'0,"0"2"-864"0,0-2-208 0,2 0 0 16,0 2 800-16,-1 0 112 0,0 1 32 0,-2-2 0 0,2 4-96 0,0-2-16 15,2 1 0-15,3-1 0 16,1-2-160-16,1-1-32 0,3-1-16 0,0-2 0 16,1-1-96-16,-10 4-16 0,0 0 0 0,0 0 0 0,0 0-224 0,61-32-48 15,-61 32-16-15,0 0 0 16,0 0-224-16,0 0 0 0,46-45 0 0,-40 35 0 0,0 0 0 0,-1-3 0 15,-1 4 0-15,-3-4 0 0,0 3 0 0,-2 0 0 16,0 2 0-16,-3 0-160 0,0 2 160 0,-1 4 0 16,0-2 0-16,-2 4 128 0,1 4 544 0,-2-2 112 15,1 4 32-15,0 2 0 0,-1 0 80 0,1 2 0 16,1 3 16-16,-2 3 0 0,3 0-496 0,-1 2-96 0,1 1-32 16,1 1 0-16,2 2-160 0,1-1-128 15,1-1 144-15,2-2-144 0,2-5 0 0,3 0 128 0,2-4-128 0,2 1 0 31,1-4-624-31,2-2-160 0,-14-4-48 0,0 0-7792 16,0 0-1552-16</inkml:trace>
  <inkml:trace contextRef="#ctx0" brushRef="#br0" timeOffset="-115675.97">26546 18139 11055 0,'0'-1'480'0,"0"1"112"0,0 0-464 0,0 0-128 0,0 1 0 0,0 2 0 16,-1-1 1488-16,0 2 288 0,0 5 48 0,-1 2 16 16,1 6-160-16,-1 3-16 0,-1 2-16 0,2 4 0 15,-2 1-752-15,1 3-160 0,-1 1-32 0,1 0 0 16,-2-1-400-16,1 1-96 0,-2-3-16 0,0 3 0 16,-1-3-384-16,1-4-96 0,-2 1-16 0,1-6-11328 15</inkml:trace>
  <inkml:trace contextRef="#ctx0" brushRef="#br0" timeOffset="-115166.41">26665 18467 13823 0,'-12'0'608'0,"5"0"128"0,1 0-592 0,1 0-144 15,3 0 0-15,1 0 0 0,-2 0 704 0,1 0 128 16,-2 0 0-16,-1 3 16 0,0-2 224 0,1 1 32 16,3 5 16-16,2-4 0 0,3 1-64 0,1 2-16 15,1 0 0-15,2 0 0 0,0 3-496 0,2-3-96 16,0 4-32-16,0-4 0 0,-1 2-272 0,-2 0-144 0,0-1 160 0,-3 0-160 16,-1-1 0-16,-3 0 0 0,-2-1 0 0,0 0 0 15,-3 0 0-15,0-1 0 0,-1 0 0 0,0-2 0 16,-2 1 0-16,1-2 0 0,-2 1 0 0,2-2 0 15,1 0 0-15,-1 0-128 0,4 0 128 0,1-2-160 16,2 1 16-16,2 1 0 0,3-3 0 0,1-1 0 16,4 2 144-16,-10 2-192 0,0 0 192 0,0 0-192 15,55-16 192-15,-55 16-192 0,0 0 192 0,0 0-192 16,65-22 192-16,-65 22 0 0,0 0 0 0,0 0-128 16,57-25 128-16,-57 25 0 0,0 0 0 0,0 0 0 0,0 0 0 0,0 0-128 15,46-42 128-15,-46 37 0 16,-1 1 0-16,-1-2 0 0,-3 2 0 0,-3 1 0 0,1 0 272 15,-3 1 48-15,0 2 0 0,-2 2 0 16,-1 2 448-16,0 2 112 0,-1 0 16 0,2 3 0 0,1 2 256 16,2 4 48-16,2-3 16 0,2 4 0 0,2-3-64 0,3 3 0 15,3-4 0-15,3 0 0 0,0-2-656 0,4 0-144 16,4-1-32-16,0-3 0 0,5 0-320 16,-19-6 0-16,0 0 0 0,54 8 0 15,-54-8-656-15,0 0-208 0</inkml:trace>
  <inkml:trace contextRef="#ctx0" brushRef="#br0" timeOffset="-107449.99">29724 16600 5519 0,'-5'11'496'0,"0"-5"-496"0,2 0 0 0,0-2 0 15,4-3 3168-15,-1-1 544 0,2 0 96 0,-2 0 32 16,1 3-1136-16,0-3-208 0,2-3-64 0,2 0 0 15,-5 3-1216-15,0 0-256 0,0 0-64 0,0 0 0 16,43-41-448-16,-43 41-112 0,0 0-16 0,0 0 0 16,47-51-96-16,-47 51-32 0,0 0 0 0,37-47 0 15,-37 47 16-15,0 0 0 0,37-54 0 0,-37 54 0 16,0 0 112-16,35-49 32 0,-35 49 0 0,0 0 0 0,0 0-112 0,0 0-32 16,35-46 0-16,-33 43 0 0,-1 2-48 15,-1 2-16-15,-1 2 0 0,-2 0 0 0,2 3 256 16,-1 3 48-16,0 3 16 0,0 2 0 0,-1-2-96 15,2 4-32-15,-1-1 0 0,-1 3 0 0,1 0-128 0,-1 1-16 16,1-1-16-16,-1 2 0 0,2-4-176 0,1 3 0 16,0-3 144-16,0 0-144 0,1 0 0 0,0 1 0 15,1-1 0-15,-1-2 0 16,-1 1-960-16,1 1-128 0,0-3 0 0,-1 2-15584 0</inkml:trace>
  <inkml:trace contextRef="#ctx0" brushRef="#br0" timeOffset="-107195.58">29699 16903 11807 0,'-1'0'256'0,"0"-1"48"0,0-2 16 0,1 1 16 0,-1 0-336 0,2 2 0 0,1-2 0 0,1-2 0 16,3-2 2816-16,-6 6 480 0,0 0 96 0,0 0 32 15,52-35-864-15,-52 35-192 0,0 0-16 0,55-18-16 16,-55 18-736-16,0 0-128 0,65-16-48 0,-65 16 0 16,46-6-704-16,-46 6-144 0,47-3-16 0,-47 3-16 15,40-1-352-15,-40 1-192 0,35 4 192 0,-20-2-192 16,-15-2 0-16,0 0 0 0,0 0 0 0,41 0-11760 16,-41 0-2416-16</inkml:trace>
  <inkml:trace contextRef="#ctx0" brushRef="#br0" timeOffset="-106697.14">29933 16612 5519 0,'0'-1'496'16,"0"-1"-496"-16,1 2 0 0,1-3 0 0,-2 3 1600 0,1 0 240 15,0-1 32-15,0-2 16 0,1 1 192 0,-1 1 32 16,1-2 16-16,0 3 0 0,-1 3-128 0,-1 0-16 15,1 1-16-15,-1 5 0 0,-1-2-496 0,1 4-112 16,-1 2-16-16,-1 0 0 0,1 2-816 0,0-1-160 16,0 1-48-16,1 1 0 0,0 0-320 0,0 0 0 15,0-3 0-15,1 2-192 16,0-2-752-16,2-4-144 0,-1 0-48 0,2-1-12304 0</inkml:trace>
  <inkml:trace contextRef="#ctx0" brushRef="#br0" timeOffset="-106248.41">30218 16223 23039 0,'0'0'2048'0,"0"0"-1648"15,0 0-400-15,0 0 0 0,0 0 1504 0,0 0 224 16,0 0 32-16,39 20 16 0,-22-4 16 0,2 7 0 16,0 7 0-16,-2 3 0 0,-4 5-880 0,0 5-160 15,-3 1-48-15,-3 3 0 0,-3 3-464 0,-4 0-112 16,-4 1 0-16,-3 1-128 0,-3 4 0 0,-3-2 0 15,-3-1 0-15,-3-5 0 16,-2-3-464-16,-3-2-208 0,-1-5-32 0,1-5-15840 0</inkml:trace>
  <inkml:trace contextRef="#ctx0" brushRef="#br0" timeOffset="-78165.62">918 11338 17503 0,'-15'6'1552'0,"1"1"-1232"15,4-1-320-15,4 1 0 0,1-1 512 0,-6 7 32 0,-13 11 16 0,-10 15 0 16,-7 11 32-16,0 7 16 0,4 4 0 0,9 0 0 16,8-2 336-16,8-6 64 0,5-7 16 0,9-9 0 15,3-6-192-15,2-8-48 0,4-2 0 0,4-5 0 16,2-2-592-16,2-3-192 0,1-3 0 0,-1-3 0 15,-19-5 0-15,0 0 0 0,56 0 0 0,-56 0-144 32,0 0-368-32,0 0-64 0,54-35 0 0,-54 35-16 0,0 0-240 0,29-51-64 15,-23 34 0-15,-1 0 0 0,-3-2 384 16,-2 0 80-16,-1 1 16 0,-4 2 0 0,2 3 592 0,-2 6 112 0,-2 1 32 0,0 2 0 16,-3 5 928-16,0 6 192 0,-1-1 32 0,0 4 16 15,0 5 96-15,0 1 16 0,2 3 0 0,2 2 0 0,-1 3-592 16,3-1-112-16,3 3-32 0,2-6 0 15,2-1-448-15,2-3-96 0,1 0 0 0,2-1-16 0,4-2-304 16,4-2 0-16,6 1 0 0,2-6 0 0,-23-6-336 16,48 5-32-16,-48-5 0 0,58-13 0 15,-58 13-528-15,0 0-96 0,79-34-32 0,-79 34 0 16,57-41 32-16,-57 41 0 0,49-41 0 0,-49 41 0 16,0 0 240-16,52-63 48 0,-52 63 16 0,0 0 0 0,25-57 400 0,-22 39 80 15,-3 0 16-15,-3 1 0 0,-1 3 192 0,-3-1 192 16,-2 4-48-16,-2 3 0 0,0 0 528 0,0 3 96 15,0 4 32-15,-3 7 0 0,2 2 320 0,-3 4 64 16,-1 7 16-16,1 3 0 0,1 3-224 0,2 1-32 16,3 0-16-16,3-2 0 0,4 1-432 0,2-3-96 15,3-2-16-15,5-1 0 0,1-1-256 0,0-5-128 0,3-2 0 16,1 0 128-16,3-5-128 0,4 1-224 0,-20-7 48 16,49 3 16-1,-49-3-1264-15,0 0-256 0,75-19-48 0,-75 19-13360 0</inkml:trace>
  <inkml:trace contextRef="#ctx0" brushRef="#br0" timeOffset="-77148.05">1382 11744 18431 0,'-8'2'816'0,"4"-1"160"0,0 1-784 0,1-2-192 0,1 1 0 0,1-1 0 16,0 2 1584-16,1-2 272 0,-1 4 48 0,1 2 16 16,2 1-80-16,2 2-16 0,1 6 0 0,2-1 0 15,1 2-880-15,-2 2-176 0,1 1-48 0,-1 0 0 16,1 0-352-16,-4-3-80 0,0-1-16 0,-1 3 0 15,-2-1-272-15,0 0 0 0,-1 1 128 0,0-5-128 0,0-4 0 0,1 1 0 16,-2-7 0-16,2 0 0 0,0-3-256 0,2-3 0 16,0-4 0-16,1-2 0 15,0-1-400-15,2-4-96 0,0-2-16 0,1-1 0 16,-6 17 128-16,0 0 0 0,24-47 16 0,-24 47 0 0,0 0 240 0,0 0 32 16,38-48 16-16,-29 42 0 0,-1 2 336 0,0 2 0 15,-1 2 0-15,-2 2 0 0,1 2 688 0,-1 2 96 16,0 0 32-16,0 4 0 0,1 0 208 0,-2 3 32 15,1-1 16-15,-1 0 0 0,1 4-416 0,0-2-80 16,1-2 0-16,0 1-16 0,3 2-320 0,-1-6-64 16,0 1-16-16,0-1 0 0,2 1-160 0,2-3 0 15,-1-1 0-15,0-1 0 0,1-1-160 0,0 0 160 16,1-4-208-16,-13 0 80 0,0 0-96 0,0 0-16 0,0 0 0 16,62-16 0-16,-62 16 112 0,0 0 128 0,0 0-208 0,0 0 80 15,42-48-80-15,-39 35-16 0,1 1 0 0,-1-3 0 16,-3 1 16-16,0-2 0 0,-3 0 0 0,-1-2 0 15,-1 3 208-15,-1 1-192 0,-1-1 192 0,-2 3-192 16,1 2 192-16,-1 3 0 0,0 1 0 0,-1 6 0 16,2 0 384-16,-1 3 64 0,0 3 0 0,2 1 16 15,0 2 160-15,2 4 16 0,1 3 16 0,1-1 0 16,2-2-336-16,2 2-64 0,3 1 0 0,1 0-16 16,4 0-240-16,1-3 0 0,2 3 0 0,0-6 0 15,2 2 0-15,1-3 0 0,3-2 0 0,1-1-160 16,-3 1-608-16,1-5-128 0,-17-2-32 15,0 0 0-15,0 0-1216 0,63-12-240 0,-63 12-48 0,0 0-16 16,0 0 160-16,0 0 48 0,36-53 0 0,-36 39 0 16,-1-1 1472-16,-3 1 288 0,1 0 64 0,-2 0 16 0,1 2 832 15,0-3 160-15,0 2 48 0,2 2 0 0,1 5 880 16,0 0 176-16,1 1 32 0,0 4 16 0,2 1-192 0,0 3-32 16,3 4-16-16,0 1 0 0,2 6-416 0,0 2-96 15,2 0-16-15,-1 1 0 0,1 3-336 0,1-1-64 16,0 3 0-16,0-3-16 0,-2-3-160 0,0 0-16 15,-1 0-16-15,1 0 0 0,-2-1-112 0,-1-4 0 16,-2 0-16-16,0-5 0 0,-1-2-112 0,1-2-128 16,-2-2 176-16,0-2-176 0,2-2 0 0,-2-2 0 15,0-5 0-15,2 0 0 0,0-7-288 0,1 2-64 0,-4 16-16 0,0 0 0 16,22-52-784 0,-22 52-144-16,0 0-48 0,34-47 0 15,-34 47-528-15,0 0-112 0,0 0-32 0,57-47 0 16,-57 47-288-16,0 0-48 0,0 0-16 0,54-22 0 15,-54 22 400-15,0 0 80 0,0 0 16 0,0 0 0 16,54-4 960-16,-46 4 192 0,1 0 32 0,-3 0 16 0,-1 2 832 0,-2 0 160 0,-1 1 48 0,-1-3 0 16,-1 3 1040-16,-3 0 192 0,0-2 64 0,-2 1 0 15,-1 1 416-15,-3 1 96 0,1-1 0 0,-1 4 16 16,-3-1-208-16,0 0-32 0,1 0-16 0,1 2 0 16,0-2-544-16,2 2-112 0,0 0-32 0,1 0 0 15,0 1-784-15,4 1-144 0,0 0-48 0,1-4 0 16,2 0-272-16,1 0 0 0,3-2 128 0,1 0-128 15,0 1 0-15,1-4 0 0,1 1 0 0,2-4 0 16,1 2 0-16,0-1 0 0,-10 1 0 0,0 0-144 0,0 0 144 16,0 0-160-16,54-22 160 0,-54 22-160 0,0 0-32 0,0 0 0 15,0 0 0-15,0 0 0 0,0 0 192 0,56-24-160 16,-51 29 160-16,0-1-160 0,0 2 160 0,0 3 0 16,-2 0 0-16,1-1 0 0,-2 3-288 0,2-1-80 15,0 0-16-15,0-4 0 16,-1 4-640-16,1-4-144 0,1-2-32 0,0-2-7856 15,0-2-1568-15</inkml:trace>
  <inkml:trace contextRef="#ctx0" brushRef="#br0" timeOffset="-76942.35">2455 11578 3679 0,'-5'-18'320'0,"1"5"-320"0,0 3 0 0,3 4 0 15,2 4 1344-15,-1 0 192 0,-1 1 32 16,0 0 16-16,-2-2 1360 0,0 3 256 0,-1 4 64 0,1 5 16 15,2 3 528-15,1 7 96 0,3 1 32 0,-1 8 0 16,3 0-3280-16,1 7-656 0,0 0 0 0,3 5-256 16,-2 2 256-16,1-1 0 0,-2 0 192 0,0-6-192 15,-1-4 0-15,1-3-192 0,2-2 0 0,-1-4 0 32,-1-6-1152-32,-1-3-240 0,2-1-32 0,-3-6-12064 0</inkml:trace>
  <inkml:trace contextRef="#ctx0" brushRef="#br0" timeOffset="-76781.31">2671 11850 7359 0,'-1'4'656'0,"-1"2"-528"15,2-3-128-15,0 0 0 0,0-2 2320 0,0 6 432 16,0 4 96-16,0 2 16 0,0 6 64 0,0 1 16 16,3 1 0-16,-2-5 0 0,2-3-1536 0,0-1-320 15,0-5-48-15,1-1-16 16,0-3-2128-16,0-6-432 0</inkml:trace>
  <inkml:trace contextRef="#ctx0" brushRef="#br0" timeOffset="-76412.63">2633 11683 1839 0,'-5'3'160'0,"2"-3"-160"16,1 0 0-16,0-3 0 0,2 3 2032 0,2-2 368 15,0 0 80-15,1 0 16 0,2 0-1824 0,2-2-352 0,-7 4-80 0,0 0-16 31,0 0-512-31,0 0-96 0,56-10-32 0,-56 10 0 0,0 0-560 0,48 2-112 16,-48-2-32-16,0 0 0 0,53 4 672 0,-53-4 144 0,0 0 32 16,47 4 0-16,-47-4 272 0,25 6 0 0,-14-2 0 0,-2 1 0 15,-1 1 448-15,-2 1-16 0,2-1 0 16,-3 3 0-16,-2-1 880 0,0 1 176 0,-1 3 48 0,-2-3 0 16,0 5 224-16,-1 1 48 0,-1-2 16 0,-2 4 0 0,0-3-288 15,1 5-64-15,-2-3-16 0,-2 0 0 16,3 3-448-16,-3-1-96 0,1 2-16 0,1-1 0 15,0-1-544-15,2-2-112 0,0 0-32 0,2-3 0 16,1 0 192-16,0 0 48 0,2-1 0 0,2-2 0 16,0-4-128-16,1 3-32 0,2-2 0 0,1-1 0 15,1 0-288-15,3 1 0 0,-3-4 0 0,3 2 0 0,0-3 0 0,-1-2 0 16,1-2 0-16,-12 2-144 16,0 0-368-16,0 0-80 0,0 0-16 0,59-31 0 15,-59 31-1056-15,0 0-192 0,0 0-64 0,0 0-8768 0</inkml:trace>
  <inkml:trace contextRef="#ctx0" brushRef="#br0" timeOffset="-76081.74">2876 11892 10127 0,'-6'3'896'0,"1"-2"-704"15,3 1-192-15,0-2 0 0,1 0 2384 0,0 3 448 0,-3-3 96 0,-1 4 16 16,2 2 816-16,0-3 160 16,7 1 48-16,3 1 0 0,4-4-3136 0,4 2-608 15,-15-3-224-15,40 2 144 0,-40-2 272 0,53 0 48 16,-53 0 16-16,59-5 0 0,-59 5-352 0,61-6-128 0,-61 6 0 0,55-10 0 15,-55 10 0-15,0 0 0 0,67-13-208 0,-67 13 64 32,0 0-560-32,0 0-128 0,58-23 0 0,-58 23-16 0,0 0 992 0,0 0 208 0,0 0 32 0,0 0 16 15,2-40-1744 1,-12 36-368-16,0-2-64 0,-3 3-16 0,1 0 1152 0,-1 3 240 0,-1 1 32 16,-1 4 16-16,1-2 640 0,2 4 128 15,1-1 32-15,1 4 0 0,1-2 480 0,3 2 96 16,1 3 32-16,3-2 0 0,2 4-208 0,0 1-32 0,2 2-16 15,2-2 0-15,1 3-112 0,0-3-32 0,2 2 0 16,4 5 0-16,2-4-272 0,2 4-64 16,2-5-16-16,0 1 0 0,2-3-304 0,1-4 0 0,-1-2 0 0,0-4 0 15,-2-3-784 1,-17-3-272-16,0 0-48 0,0 0-15152 0</inkml:trace>
  <inkml:trace contextRef="#ctx0" brushRef="#br0" timeOffset="-75606.63">657 12391 8287 0,'-4'0'736'0,"0"0"-592"0,3-3-144 0,2 3 0 16,2-2 0-16,-2 0 0 0,1-4 0 0,3-2 0 15,-5 8 128-15,0 0 32 0,0 0 16 0,66-39 0 16,-66 39 368-16,67-6 80 0,-67 6 16 0,94 0 0 15,-34 2 640-15,8 2 128 0,5 4 16 0,5 0 16 16,-1 2-272-16,6 3-48 0,6-4-16 0,1 3 0 16,0-3-304-16,-5 1-64 0,-7 0-16 0,2-1 0 15,2 1-176-15,0-2-32 0,0 0-16 0,-3-2 0 0,-4-2 144 0,-2 1 48 16,-1-2 0-16,2 0 0 0,1-3-144 16,0 0-32-16,-4 0 0 0,0-3 0 0,-1 0-192 15,0-4-32-15,-5 1-16 0,-2 0 0 0,0-3-272 16,-7 0 0-16,-3 2 128 0,-53 7-128 0,90-12 0 0,-90 12-144 15,79-10 16-15,-79 10 0 16,65-9-320-16,-65 9-48 0,50-4-16 0,-50 4 0 16,0 0-768-16,49-5-176 0,-41 7-16 0,-1-2-9408 15</inkml:trace>
  <inkml:trace contextRef="#ctx0" brushRef="#br0" timeOffset="-75214.49">3644 11743 18431 0,'-7'4'1632'0,"1"1"-1312"16,3-5-320-16,3 0 0 0,0 0 1408 0,-2 0 224 15,-5 4 32-15,-1 2 16 0,0 1-944 0,2-1-192 16,5-5-32-16,1 0-16 16,4 0-1776-16,2 2-336 0,2 1-80 0,4-1-16 0</inkml:trace>
  <inkml:trace contextRef="#ctx0" brushRef="#br0" timeOffset="-75098.32">3705 11945 2751 0,'-11'23'256'0,"1"-7"-256"16,-1-1 0-16,3-6 0 0,4-2 5888 0,4-7 1152 15,-2 3 208-15,-4 3 48 0,-3 7-4464 0,-1-1-896 16,2-1-176-16,5-6-32 16,4-5-2688-16,1-6-544 0</inkml:trace>
  <inkml:trace contextRef="#ctx0" brushRef="#br0" timeOffset="-69465.15">5118 11923 7359 0,'-7'0'656'0,"2"0"-528"0,-1-2-128 0,-1 2 0 16,2 0 1040-16,2 0 176 0,-3 0 48 0,-7 0 0 15,-4 2 576-15,-7-1 112 0,-2 4 32 0,0-1 0 16,2 5-640-16,1 1-128 0,5-1-32 0,1 4 0 15,2-1-96-15,2 4-32 0,3-2 0 0,2 4 0 16,4 1-320-16,2-1-64 0,3 2-16 0,1 1 0 16,2-3-208-16,2 0-32 0,2-5-16 0,2 3 0 15,1 2-96-15,1-4-32 0,2-2 0 0,-1 3 0 16,1 4-144-16,-2-3-128 0,-2-5 192 0,-2 4-192 16,-4 3 0-16,-2-2 0 0,-2-2 0 0,-3 1 0 0,-3-3 144 15,-3 0-144-15,1-4 0 0,-2 0 144 0,-1 0-144 16,-2-2 0-16,-1 3 0 0,-3-6 0 0,3 4 0 15,-1-5 0-15,0 2 0 0,1-2 0 16,2 2-320-16,1-4-80 0,3 2-32 0,3-2 0 16,4-2 0-16,1-1 0 0,3 0 0 0,2-3 0 0,2-3 176 0,-7 9 16 15,0 0 16-15,0 0 0 0,0 0 224 0,71-38-144 16,-71 38 144-16,0 0-128 0,60-26 128 0,-60 26 0 16,0 0 0-16,74-39 0 0,-74 39 0 0,0 0 0 15,72-44 0-15,-72 44 0 0,0 0 0 0,45-44 0 16,-45 44 128-16,0 0-128 0,0 0 496 0,0 0 16 15,0 0 16-15,6-25 0 0,-12 26 192 0,-2 1 48 0,-2 1 0 0,-1 0 0 16,-1 4-320-16,-2-1-64 0,1 4-16 0,-1-4 0 16,2 0-160-16,0 4-16 0,5 2-16 0,1 4 0 15,1 3 16-15,4-1 0 0,1-4 0 0,1 1 0 16,4-8 80-16,2 3 32 0,2 5 0 0,3-3 0 16,1-2-160-16,1-1-16 0,4-4-128 0,-1 0 192 15,0-1-192-15,1-2 0 0,-1-2 0 0,-17 0 0 16,0 0-368-16,0 0-16 0,66-25 0 0,-66 25 0 15,0 0-1424-15,0 0-304 0,56-57-48 16,-56 57-16-16,21-50-576 0,-21 50-128 0,17-45-32 0,-17 45 0 16,11-49 768-16,-8 26 160 0,-1 5 16 15,-2-2 16-15,0-2 1072 0,-2-3 224 0,1 2 32 0,0-2 16 16,0 3 992-16,-1-1 192 0,2 5 32 0,-1-1 16 16,1 6 880-16,0 4 176 0,1 5 48 0,-2 4 0 0,1 0 480 0,0 7 96 15,-1 2 32-15,1 4 0 0,0 0 96 16,1 8 32-16,0 8 0 0,2 5 0 0,-1 5-1120 0,1-1-208 15,-1 0-48-15,3 0-16 0,-1 0-592 0,2-1-112 16,0-2-32-16,-1-6 0 0,0-4-336 0,0 0 0 16,1-3 0-16,-2-2 0 15,1-2-1136-15,-2-8-288 0,-2-1-64 0,0-5-14384 16</inkml:trace>
  <inkml:trace contextRef="#ctx0" brushRef="#br0" timeOffset="-69322.44">5278 12283 8287 0,'-4'-3'368'0,"1"1"80"0,1 1-448 0,1-2 0 15,-1 1 0-15,2 2 0 0,0-1 2768 0,2-2 480 0,-1-1 80 0,3-1 32 16,3 4-96-16,2-2-32 0,3 0 0 0,-12 3 0 16,0 0-1456-16,57-4-304 0,-57 4-48 0,51-5-16 15,-51 5-960-15,58-7-208 0,-58 7-48 0,60-11 0 32,-60 11-768-32,56-14-176 0</inkml:trace>
  <inkml:trace contextRef="#ctx0" brushRef="#br0" timeOffset="-68128.22">6895 12094 13823 0,'-2'-6'1216'16,"-1"2"-960"-16,1-1-256 0,0 4 0 0,1-2 736 0,-1-1 96 15,-3-4 32-15,-5-2 0 0,-1-2 480 16,-4 2 112-16,0 1 16 0,0 5 0 0,0 4-32 0,0 3 0 16,-1 3 0-16,2 5 0 0,-1 4-384 0,1 1-80 15,4 0-16-15,2 3 0 0,0 0-128 0,3 0-48 16,3 0 0-16,1-1 0 0,2-1-144 0,0 1-48 16,3-2 0-16,2-4 0 0,1 1-336 0,2-4-80 15,2 1-16-15,0-2 0 0,2-2-160 0,0-1 0 16,0-4 0-16,0 2 0 0,-13-3 0 0,0 0 0 15,0 0-144-15,0 0 144 0,57-23-304 0,-57 23 0 16,0 0 0-16,0 0 0 16,37-41-160-16,-37 41-48 0,0 0 0 0,0 0 0 0,29-50 304 0,-24 36 48 15,-1 6 16-15,-1-2 0 0,-1 3 144 0,0 4 0 0,-4 0 0 0,1 6-128 16,-3-2 528-16,1 5 112 0,-2 3 32 0,0 3 0 16,1 4 288-16,-2 0 48 0,2 7 16 0,-1-4 0 15,3 6-512-15,-1-5-80 0,3 2-32 0,0-1 0 16,3-2-272-16,1-3 160 0,0-4-160 15,3 2 128 1,1-2-640-16,3-3-144 0,1-3-32 0,1-2-15952 0</inkml:trace>
  <inkml:trace contextRef="#ctx0" brushRef="#br0" timeOffset="-67639.57">7179 12331 1839 0,'-3'3'160'0,"0"-2"-160"0,1 1 0 0,-1-2 0 16,2 0 1536-16,0 0 256 0,0 2 64 0,-1 0 16 15,0 1 80-15,-2 3 16 0,2 0 0 0,-1 1 0 16,2 3-96-16,0 1-16 0,0 3 0 0,1-2 0 16,1 1-544-16,0-1-112 0,3 0-32 0,-1-2 0 15,2 0-544-15,2-1-112 0,-1-2-32 0,0-4 0 16,1 0-480-16,1 0 0 0,-2-6-208 0,1 1 64 15,0-2-1616-15,-1-3-320 0</inkml:trace>
  <inkml:trace contextRef="#ctx0" brushRef="#br0" timeOffset="-67494.18">7179 12120 15663 0,'-8'2'688'0,"3"-2"144"0,0 0-656 0,1 0-176 16,2 0 0-16,0 0 0 0,1 0 832 0,-1 0 128 15,-1 0 16-15,1 0 16 0,2 0-992 0,2 0-416 16,6 0 32-16,3 0 0 0</inkml:trace>
  <inkml:trace contextRef="#ctx0" brushRef="#br0" timeOffset="-66953.53">7566 12136 12895 0,'-2'2'1152'0,"0"1"-928"0,0-3-224 0,1 0 0 16,1 1 1552-16,-1 1 272 0,-2 0 48 0,0 3 16 16,-2 1-400-16,1 0-80 0,1-1 0 0,1 0-16 15,2-4-1184-15,1 2-208 0,2 0 0 0,0 0-10976 16</inkml:trace>
  <inkml:trace contextRef="#ctx0" brushRef="#br0" timeOffset="-66786.34">7515 12294 7359 0,'-8'6'656'0,"4"-3"-528"0,2-1-128 0,1-2 0 0,-1 0 1664 0,2 0 320 16,0 0 48-16,0 1 16 0,0-1-512 0,2 3-80 16,0-3-32-16,2 0 0 0,1 1-912 0,1-2-176 0,1 1-32 0,2-3-9424 31</inkml:trace>
  <inkml:trace contextRef="#ctx0" brushRef="#br0" timeOffset="-66565.95">7706 12177 24879 0,'-7'2'1088'0,"3"-2"256"0,3 0-1088 0,0 0-256 0,2-2 0 0,1 2 0 0,2-3 464 0,2 2 48 16,-6 1 0-16,0 0 0 16,0 0 448-16,66-15 80 0,-66 15 32 0,0 0 0 15,58-4 192-15,-58 4 32 0,0 0 16 0,54-3 0 32,-54 3-2320-32,0 0-464 0,0 0-80 0,66-7-12560 0</inkml:trace>
  <inkml:trace contextRef="#ctx0" brushRef="#br0" timeOffset="-66323.89">7788 12268 31327 0,'-15'9'1392'0,"9"-6"272"0,1-1-1328 0,1-1-336 15,2 0 0-15,2 2 0 0,0-3 544 0,0 1 32 0,3 1 16 0,2 1 0 16,6 1 272-16,3-2 48 16,-14-2 16-16,0 0 0 0,63-2-512 0,-63 2-96 15,57-9-32-15,-57 9 0 16,61-11-832-16,-61 11-160 0,59-13-48 0,-59 13-15312 0</inkml:trace>
  <inkml:trace contextRef="#ctx0" brushRef="#br0" timeOffset="-65905.48">8712 12002 11055 0,'-3'4'976'0,"2"-2"-784"16,0 0-192-16,-1 0 0 0,2 1 1744 0,0 0 304 15,0 0 64-15,0 4 16 0,-1 8 864 0,0 7 160 16,0 4 48-16,-1-1 0 0,0 3-1376 0,-1-2-272 16,1 0-48-16,-1-1-16 0,1-3-1040 0,0-1-192 0,0-5-64 0,2-3 0 15,0-3-1152-15,2-3-224 0,0-2-48 0,0-4-13648 16</inkml:trace>
  <inkml:trace contextRef="#ctx0" brushRef="#br0" timeOffset="-65752.23">8536 12167 11967 0,'-4'3'1072'0,"2"0"-864"0,0-3-208 0,2 0 0 16,2 0 2832-16,-1 0 528 0,3 1 96 0,2-1 32 15,4 3-544-15,-10-3-128 0,0 0 0 0,62 2-16 16,-62-2-1504-16,55 1-288 0,-55-1-64 0,68 3-16 15,-68-3-928-15,78 2 0 0,-78-2-272 0,82-6-16432 16</inkml:trace>
  <inkml:trace contextRef="#ctx0" brushRef="#br0" timeOffset="-65423.44">9169 12209 26719 0,'-6'5'1184'0,"3"-5"240"0,2 0-1136 0,1 0-288 16,0 0 0-16,1-3 0 0,3 1 944 0,2-2 128 0,-6 4 16 0,0 0 16 15,0 0 80-15,60-44 16 16,-60 44 0-16,0 0 0 0,50-41-800 0,-50 41-144 0,0 0-48 0,41-47 0 16,-41 47-208-16,0 0 0 15,31-49 0-15,-31 49 0 0,0 0 0 0,19-46 0 0,-19 46 0 16,0 0 0-16,0 0 0 0,0 0 0 0,0 0 0 0,0 0 0 15,0 0 448-15,0 0 128 0,0 0 48 0,0 0 0 16,2-10 0-16,-4 22 0 0,-1 4 0 0,2 3 0 16,-2 7-432-16,2 2-64 0,1 0-128 15,0 3 176-15,0-2-176 0,1-1 0 0,1-4 0 0,-1 3 0 16,0 5 0-16,0 0 0 0,1-1 0 0,-2-5 0 16,0 1-1040-16,-2-7-192 15,0-1-48-15,-1-6-15408 0</inkml:trace>
  <inkml:trace contextRef="#ctx0" brushRef="#br0" timeOffset="-65242.48">9201 12407 21183 0,'0'6'944'0,"-1"-3"192"0,1 0-912 0,1-3-224 0,2 1 0 0,0-1 0 0,2 3 1856 0,4-3 336 15,5 1 64-15,-14-1 16 0,45 5-128 0,-45-5-32 16,58 4 0-16,-58-4 0 0,65 0-1280 0,-32 2-272 0,-33-2-48 0,68 0-16 15,-68 0-496-15,67 0 0 16,-67 0 0-16,56-2-11392 16,-56 2-2368-16</inkml:trace>
  <inkml:trace contextRef="#ctx0" brushRef="#br0" timeOffset="-64607.41">11008 12015 13119 0,'-5'6'288'0,"1"-5"64"0,0 1 16 0,2 1 0 0,1-3-368 0,1 1 0 0,1 2 0 0,0-3 0 16,0 3 1504-16,3 4 224 0,1 1 64 0,1 3 0 15,3 4-224-15,-2 1-32 0,2 0-16 0,-2 3 0 0,2-3-368 0,-3 3-80 16,0-3-16-16,-1-2 0 15,-1-2-704-15,-1-1-144 0,-2-4-16 0,-1-3-16 16,0-2-1376 0,0-3-272-16</inkml:trace>
  <inkml:trace contextRef="#ctx0" brushRef="#br0" timeOffset="-64487.67">11083 11901 2751 0,'-6'-6'256'0,"2"2"-256"0,1 1 0 0,-1 0 0 0,3 3 1664 0,-1-3 272 15,2 1 64-15,-1-2 16 0,-1-2-1456 0,2 0-304 16,3 0-48-16,4-1-16 0,-7 7-192 0,0 0 0 16</inkml:trace>
  <inkml:trace contextRef="#ctx0" brushRef="#br0" timeOffset="-64216.77">11439 11866 16575 0,'-8'0'736'0,"3"-2"160"0,0-1-720 0,1 2-176 0,2-3 0 0,-1 4 0 16,-1-2 1440-16,-2-4 256 0,-2-1 48 0,-6-2 16 16,-1-1 112-16,-1-1 32 0,1 3 0 0,2 2 0 15,0 2-944-15,1 2-192 0,1 2-48 0,1 6 0 16,0 0-432-16,1 2-96 0,1 3 0 0,-1 2-16 16,3 3 176-16,1 3 32 0,0 6 16 0,1-1 0 15,3 2-32-15,0 4-16 0,2 3 0 0,1 3 0 16,3 1-144-16,2-4-16 0,1 1-16 0,2-3 0 15,3-2-176-15,0-1 160 0,1-5-160 0,-2-4 160 16,0-3-160-16,-2-4-272 0,-1-2 64 0,-2-1 16 16,0-7-1504-16,-4 0-288 15,0-2-64-15,-1-4-11872 0</inkml:trace>
  <inkml:trace contextRef="#ctx0" brushRef="#br0" timeOffset="-64089.33">11230 12097 10127 0,'-6'3'896'0,"4"-2"-704"0,-1 2-192 0,2-3 0 0,1 0 2720 0,1 2 512 16,2-2 96-16,2 0 32 0,2 1-608 0,5 2-112 16,-12-3-16-16,0 0-16 0,62 7-1280 0,-62-7-256 15,51 3-48-15,-51-3-11008 16,61-4-2176-16</inkml:trace>
  <inkml:trace contextRef="#ctx0" brushRef="#br0" timeOffset="-55356.76">12279 11905 3679 0,'-1'0'320'0,"1"-3"-320"0,0 2 0 0,0 1 0 16,0 0 1056-16,0-3 144 0,0 1 16 0,1-2 16 16,0 0 480-16,0 1 80 0,1 0 32 0,-1 1 0 15,1 4 96-15,1-2 32 0,1 4 0 0,-2 5 0 0,2-2-48 16,-1 5-16-16,4 5 0 0,-2 1 0 16,0 7-384-16,-1 0-80 0,3 7-16 0,-4 2 0 0,2 1-512 15,-1-3-96-15,1 0-32 0,-3-1 0 16,2-1-432-16,-3-3-80 0,1-2-32 0,-2-3 0 15,1 0-224-15,-2-6 0 0,-1-3 0 0,0-6 0 16,1-2-912-16,-1-4-80 16,0-2-16-16,-1-5 0 0,1-3-1424 0,-2-7-304 0,1-2-48 0,-2-5-9248 0</inkml:trace>
  <inkml:trace contextRef="#ctx0" brushRef="#br0" timeOffset="-55132.99">12223 11861 6447 0,'2'-23'272'0,"-2"13"80"0,1-2-352 0,0 2 0 16,1 3 0-16,1 2 0 0,1-2 2048 0,-4 7 352 15,0 0 64-15,38-51 16 0,-38 51 528 0,0 0 128 16,69-40 0-16,-69 40 16 0,57-9-1008 0,-57 9-208 16,64 6-32-16,-28 3-16 0,-2 1-656 0,-2 2-128 15,-2 4-16-15,-6 0-16 0,-3 4-480 0,-8 1-80 16,-6 4-32-16,-6-3 0 0,-3 0-192 0,-4-2-32 16,-6 1-16-16,-1-1 0 0,-3-4-240 0,-3-1 144 15,1-3-144-15,-3-2 128 0,-3 2-128 0,-1-2-192 0,2-4 32 16,1 1 16-1,1-1-848-15,2-5-160 0,2 1-48 0,2-2-9840 0,4 0-1968 0</inkml:trace>
  <inkml:trace contextRef="#ctx0" brushRef="#br0" timeOffset="-54867.59">12703 12198 17567 0,'0'11'384'0,"-1"-5"64"0,0 0 32 0,1-1 32 0,0-1-512 0,1-1 0 15,-1 6 0-15,1 1 0 0,0 10 2416 0,1 5 384 16,-1 3 80-16,0-3 0 0,0-3-1824 0,2-6-368 15,-2 0-80-15,0-6-16 16,2-1-2016-16,0-6-416 0,2-3-80 0,0-2 0 0</inkml:trace>
  <inkml:trace contextRef="#ctx0" brushRef="#br0" timeOffset="-54728.14">12719 12012 18431 0,'-8'9'816'0,"4"-6"160"0,0 0-784 0,2-3-192 0,2 0 0 0,0 0 0 16,1 0 640-16,3-3 64 0,1 1 32 0,2 1 0 16,-7 1-528-16,0 0-208 0</inkml:trace>
  <inkml:trace contextRef="#ctx0" brushRef="#br0" timeOffset="-54460.86">12991 11984 26719 0,'-4'3'1184'0,"3"0"240"0,1-1-1136 0,1-2-288 16,1 2 0-16,-1-2 0 0,3 2 1488 0,1-2 240 0,5 3 64 0,3 0 0 15,4 1-288-15,2 0-48 16,0 1-16-16,-1-4 0 0,2 4-976 0,-2-4-192 16,1 1-32-16,-2 1-16 15,1-2-848-15,-1 2-160 0,-1-3-48 0,-16 0-15744 0</inkml:trace>
  <inkml:trace contextRef="#ctx0" brushRef="#br0" timeOffset="-54240.65">13051 12101 23039 0,'-8'11'1024'0,"4"-7"192"0,2 0-960 0,1-2-256 0,2-1 0 0,0 2 0 16,2-3 1280-16,0 0 224 0,4 2 32 0,2-2 16 15,6 0-384-15,3 0-80 0,-18 0 0 0,0 0-16 16,61-6-1264-16,-61 6-256 0,47-10-64 0,-47 10-13408 16</inkml:trace>
  <inkml:trace contextRef="#ctx0" brushRef="#br0" timeOffset="-53915.73">13436 12161 14735 0,'-8'12'1312'0,"4"-8"-1056"0,0 2-256 0,2-4 0 0,1-1 2928 0,1 2 528 16,0-3 96-16,1 0 32 0,1 2-1184 0,2 0-224 16,2-4-64-16,3 0 0 0,1-2-1344 0,-10 4-288 15,0 0-48-15,0 0-16 0,53-39-416 0,-53 39 0 16,0 0 0-16,49-52 0 16,-49 52-752-16,0 0-16 0,52-57-16 0,-52 57 0 15,44-45 256-15,-44 45 48 0,43-47 16 0,-43 47 0 0,42-49 640 0,-42 49 128 16,0 0 16-16,49-64 16 0,-49 64 352 0,0 0 64 15,0 0 16-15,0 0 0 0,0 0-32 0,0 0 0 16,0 0 0-16,0 0 0 0,11-4-32 0,-18 24 0 0,0-2 0 0,-1 6 0 16,1 3-288-16,1 1-64 0,-1 8-16 0,3 1 0 15,2-5-192-15,1 3-144 0,4 0 192 0,0-1-192 16,2-5 0-16,1-1 0 0,1-3 0 0,0-5 0 31,-1-2-336-31,0-2-176 0,0-3-48 0,2-5-17872 0</inkml:trace>
  <inkml:trace contextRef="#ctx0" brushRef="#br0" timeOffset="-52862.95">5086 13365 9215 0,'-5'-3'816'0,"0"2"-656"0,1 1-160 0,2 0 0 16,1 0 960-16,-4 0 144 0,-4 0 48 0,-5 1 0 0,-3 4 448 0,-3 2 112 16,1 3 16-16,1 2 0 15,2 1-336-15,3 2-64 0,0 3-16 0,3 0 0 0,3 1-208 0,1-1-32 16,1-2-16-16,2 3 0 0,5-5-512 0,-1-2-96 15,2 0-32-15,2-4 0 0,2 0-416 0,1-4 0 16,1 1 0-16,2-5 0 0,1 1 0 0,2-2-224 16,-3-2 80-16,-1 0 16 15,1-3-480-15,-11 6-96 0,0 0 0 0,0 0-16 16,0 0-192-16,50-50-48 0,-44 43 0 0,-1-2 0 16,-2 5 432-16,0-2 80 0,-2 2 0 0,0 2 16 0,-1-2 432 0,-1 4 0 15,-1 0 0-15,0 4 0 0,0 2 832 0,-1 2 80 16,2 3 32-16,0 1 0 0,2-1-496 0,0 4-112 0,4 1-16 0,3-1 0 15,1-1-672 1,2-2-144-16,2-2-16 0,2-2-16 16,1 0-1008-16,-1-3-208 0</inkml:trace>
  <inkml:trace contextRef="#ctx0" brushRef="#br0" timeOffset="-52546.95">5297 13422 10127 0,'-7'4'896'0,"3"-2"-704"0,-1-2-192 0,3 1 0 16,1-1 1984-16,1 0 384 0,0 0 64 0,0 0 0 16,0 0-352-16,0 2-80 0,2 1-16 0,2 1 0 15,2 0-896-15,-1 2-176 0,1 2-32 0,0 2-16 16,0-1-272-16,1 1-48 0,-1 2-16 0,-1-2 0 16,0 3-336-16,-2-4-192 0,1 0 192 0,-1-3-192 0,-1 2 0 0,-1-2 0 15,1-4 0-15,-1 2 0 0,0-4 0 0,2-2-144 16,-1-2 144-16,2-2-192 0,-1-3 192 0,1 2-192 15,0-3 192-15,0 0-192 0,0 1 192 0,0-3-192 0,1 2 192 16,0 0-192-16,1-1 192 16,-1 3-208-16,0 2 80 0,0 3 128 0,-1 0-128 0,0 3 128 15,0 3 0-15,0 0 0 0,0 3-160 0,1 1 160 16,0 3-208-16,0-1 80 16,0 4-640-16,0-1-128 0,1 1-32 0,0 3 0 15,0-4-1200-15,2 0-240 0</inkml:trace>
  <inkml:trace contextRef="#ctx0" brushRef="#br0" timeOffset="-52212.91">5726 13473 2751 0,'-2'-4'256'0,"0"-2"-256"0,0 2 0 0,1 1 0 16,0 0 2000-16,-3-3 368 0,-1-6 64 0,-5-5 0 0,-1-1 208 16,-1-1 48-16,-1 5 0 0,1 6 0 15,2 4-496-15,-1 4-80 0,2 4-32 0,1 4 0 16,-1 2-704-16,3 3-144 0,0 3-16 0,3 0-16 15,1 0-544-15,2-1-96 0,2 1-32 0,2-4 0 16,3-1-240-16,2-2-48 0,2 0-16 0,1-6 0 16,1 1-224-16,-1-1 0 0,4-6 0 0,-16 3 0 15,0 0-208-15,0 0 16 0,57-35 0 0,-57 35 0 16,0 0-800-16,30-48-160 16,-30 48-16-16,9-41-16 0,-7 19 176 15,-2 1 48-15,0-2 0 0,-2-2 0 0,0-1 608 0,-1-3 128 0,1 5 32 0,-1-2 0 0,1 4 192 16,-1 1 0-16,-1-2 144 0,0 3-144 0,2 8 464 15,-1 2 0-15,1 4 0 0,-3 6 0 0,0 4 544 0,0 4 96 16,-1 6 32-16,1 8 0 0,2 4-16 16,3 9 0-16,2 8 0 0,3 2 0 0,2 5-880 0,3-1-240 15,2 0 0-15,4-8-16240 16</inkml:trace>
  <inkml:trace contextRef="#ctx0" brushRef="#br0" timeOffset="-51555.39">6965 13225 17503 0,'-8'-2'1552'0,"-3"2"-1232"16,3 0-320-16,7 0 0 0,-1 2 992 0,-10 2 144 15,3-2 16-15,-14 6 16 0,-9 7 288 0,-1 2 48 16,4 4 16-16,5-2 0 0,4 0-320 0,4 1-64 16,5-3-16-16,4 0 0 0,4-5-352 0,3-2-64 15,3 0 0-15,4-4-16 0,1 0-432 0,3-5-64 0,4 2-32 0,1-1 0 16,-16-2-160-16,0 0 0 0,53-6-192 0,-53 6 192 31,0 0-640-31,59-22 0 0,-59 22 0 0,0 0 0 16,52-34-224-16,-52 34-48 0,0 0-16 0,0 0 0 15,50-52 368-15,-50 52 80 0,0 0 16 0,0 0 0 0,19-44 336 0,-19 35 128 0,-1 2 0 16,-2 1-144-16,-1 7 768 0,-1 1 144 0,0 5 48 0,-1 0 0 16,1 4 464-16,0 0 80 0,2 2 32 0,-1 1 0 15,3-1-784-15,1 0-160 0,1 2-16 0,1-4-16 16,5 4-416-16,-1-5-272 0,4 2 32 0,1 1 16 16,2-1-1456-1,2-4-304-15</inkml:trace>
  <inkml:trace contextRef="#ctx0" brushRef="#br0" timeOffset="-51378.11">7245 13473 22111 0,'-9'6'976'0,"4"-4"208"16,0 2-944-16,2-3-240 0,1 0 0 0,1 1 0 0,0 0 1408 0,-1 2 256 15,-2 2 32-15,-1 3 16 0,-1 2-464 0,3 0-96 16,2-4 0-16,2 2-16 15,2-5-1584-15,2-2-304 0,1-1-64 0,4-2-16 0</inkml:trace>
  <inkml:trace contextRef="#ctx0" brushRef="#br0" timeOffset="-51208.15">7218 13308 6447 0,'-5'-6'272'0,"2"2"80"0,1 2-352 0,1-2 0 0,-1 0 0 16,2 2 0-16,0-1 1216 0,-1 0 192 0,1-6 16 0,0 2 16 16,1-3 192-16,1 3 32 0,0 3 16 0,1 0 0 15,0 0-1504-15,3 0-304 0,1-1-64 0,0 2-16 0</inkml:trace>
  <inkml:trace contextRef="#ctx0" brushRef="#br0" timeOffset="-50886.34">7710 13377 19343 0,'-8'0'848'0,"4"-2"192"0,-1-1-832 0,1 2-208 16,3-3 0-16,2 4 0 0,-1-2 1152 0,0-2 176 0,0-1 32 0,1-1 16 15,3 1-736-15,1 0-128 0,0 4-48 0,2-1 0 16,1 2-608-16,0 2-128 0,2-2-32 0,0 4-10944 15</inkml:trace>
  <inkml:trace contextRef="#ctx0" brushRef="#br0" timeOffset="-50724.09">7623 13486 8287 0,'-3'3'736'0,"0"-1"-592"0,2-2-144 0,1-2 0 16,1 2 1344-16,0 0 224 0,1 0 48 0,-1-2 16 0,3 2-1216 0,2-1-240 16,2 0-48-16,4-3-4400 15,-12 4-864-15</inkml:trace>
  <inkml:trace contextRef="#ctx0" brushRef="#br0" timeOffset="-50518.05">7929 13387 19343 0,'-3'3'1728'0,"2"-2"-1392"16,2-1-336-16,1-1 0 0,1 1 2048 0,1-3 352 16,1 3 64-16,-5 0 16 0,0 0-1200 0,0 0-224 15,63-8-48-15,-63 8-16 0,46-5-544 0,-46 5-96 16,44-3-32-16,-44 3 0 15,0 0-1168-15,63-6-240 0,-63 6-64 0</inkml:trace>
  <inkml:trace contextRef="#ctx0" brushRef="#br0" timeOffset="-50333.49">7998 13412 28559 0,'-9'10'1264'0,"6"-4"272"0,-1-2-1232 0,3-1-304 0,1 2 0 0,1-5 0 16,0 4 1152-16,3 0 160 0,3 1 32 0,6 2 16 16,3-1-560-16,5-3-112 0,-21-3-32 0,54 0 0 0,-54 0-848 0,64-13-160 15,-64 13-32-15,72-25-16 0</inkml:trace>
  <inkml:trace contextRef="#ctx0" brushRef="#br0" timeOffset="-49397.83">8712 13385 10127 0,'-12'6'896'0,"4"-1"-704"16,0-1-192-16,5-4 0 0,1 1 1472 0,1 0 256 0,0 0 48 0,0 2 16 15,-2-2 912-15,1 1 192 16,3 1 48-16,1-2 0 0,5 2-1360 0,0-1-272 0,3-2-48 0,2 1-16 16,2 2-432-16,-14-3-96 15,0 0-16-15,57 4 0 0,-57-4-496 0,49 3-208 0,-49-3 176 0,60 5-10352 16,-60-5-2048-16</inkml:trace>
  <inkml:trace contextRef="#ctx0" brushRef="#br0" timeOffset="-49087.52">9406 13501 27647 0,'-16'14'1216'0,"9"-9"256"0,0 1-1168 0,0-3-304 0,5 0 0 0,1-3 0 16,-1 0 1360-16,2-3 224 0,-1 1 32 0,4-4 16 16,0-2-992-16,-3 8-192 0,0 0-32 0,0 0-16 15,49-44-48-15,-49 44-16 0,0 0 0 0,50-47 0 0,-50 47-336 0,0 0 128 16,45-55-128-16,-45 55 0 0,0 0 0 0,28-50 0 16,-28 50 0-16,0 0 0 0,0 0 0 0,0 0 0 15,0 0 0-15,0 0 0 0,0 0 0 0,0 0 224 16,0-21-32-16,-2 31 0 0,-1 4 448 0,1 0 64 15,-1 2 32-15,2 1 0 0,1 0-448 0,0 1-96 16,1 4 0-16,1-2-16 0,0-1-176 0,1-1 0 16,0 0 0-16,2-4 0 15,1 0-576-15,-1 1-128 0,0-3-48 0,-1-2-16320 16</inkml:trace>
  <inkml:trace contextRef="#ctx0" brushRef="#br0" timeOffset="-48945.28">9404 13612 14735 0,'-5'3'1312'0,"1"-3"-1056"0,3 0-256 0,4 0 0 16,-2 0 2864-16,0 2 512 0,0 2 96 0,4-2 32 16,4 3-816-16,4 0-176 0,10-3-16 0,-23-2-16 15,55-2-1328-15,-55 2-256 0,72-12-48 0,-72 12-16 16,68-19-832-16,-68 19-208 0</inkml:trace>
  <inkml:trace contextRef="#ctx0" brushRef="#br0" timeOffset="-48407.81">11033 13298 911 0,'0'4'0'0,"-2"-2"0"0,1 2 0 0,-1-1 0 16,0-2 2352-16,2 1 384 0,-1 2 80 0,-1 2 0 15,-3 7 192-15,1 3 16 0,-1 2 16 0,3 4 0 0,-1-3-928 0,3 3-176 16,0-3-32-16,3-2-16 0,0-2-768 0,2-1-160 16,1-3-16-16,2-5-16 0,-1-2-928 0,-1-3 0 15,1-2-192-15,-2-6 16 16,-1 1-1824-16,3-6-368 0</inkml:trace>
  <inkml:trace contextRef="#ctx0" brushRef="#br0" timeOffset="-48264.5">11140 13113 25791 0,'-7'2'1152'0,"3"-4"224"0,1 0-1104 0,2 2-272 15,0 0 0-15,1-2 0 0,1 2 256 0,2-4 0 16,2-1 0-16,2-1 0 15,-1 2-1616-15,-6 4-336 0,0 0-64 0,0 0-16 0,68-13 1520 0</inkml:trace>
  <inkml:trace contextRef="#ctx0" brushRef="#br0" timeOffset="-48033.56">11446 13168 12895 0,'-8'0'1152'0,"1"0"-928"0,2 0-224 0,2-2 0 16,1 2 1984-16,-3-4 336 0,-5 2 80 0,-7-2 16 15,-4-1-512-15,0 4-112 0,1-2 0 0,4 3-16 0,5 3-624 16,-1-2-128-16,5 8-32 0,1-1 0 16,2 6-416-16,3 2-96 0,2 5-16 0,2 1 0 15,0 7-48-15,2-1-16 0,1 1 0 0,1 0 0 16,0 2-80-16,-1-5-32 0,0 1 0 0,3-1 0 16,1-1-288-16,0-3 0 0,0 1 128 0,-2-5-128 15,0-2-720-15,-4-3-208 0,1-4-32 0,-3-2-9072 16,-1-4-1808-16</inkml:trace>
  <inkml:trace contextRef="#ctx0" brushRef="#br0" timeOffset="-47910.43">11266 13469 7359 0,'-6'-5'656'0,"0"1"-528"15,2 3-128-15,3 0 0 0,0 1 2880 0,-2-2 528 16,-2 0 112-16,-2-2 32 0,-1-2-160 0,3 2-48 16,7-2 0-16,4 3 0 0,5 0-1888 0,-11 3-384 15,0 0-80-15,67-16-16 0,-67 16-976 0,73-16-320 0</inkml:trace>
  <inkml:trace contextRef="#ctx0" brushRef="#br0" timeOffset="-47267.08">12515 13124 14735 0,'-6'0'1312'15,"2"0"-1056"-15,2 0-256 0,1 0 0 0,1 0-192 0,0 0-80 16,1 0-32-16,-1 0 0 0,2 4 704 0,1-1 144 15,-1 7 32-15,2 5 0 0,0 4 1360 0,-1 0 288 0,1 7 48 0,0 3 16 16,1 2-672-16,-2 1-128 0,1 1-16 0,-1-3-16 16,-1-3-736-16,-2-1-144 0,0-1-16 0,-2-5-16 15,-1-7-400-15,-2 0-144 0,1-5 0 0,0-4 144 32,0-2-784-32,0-4-176 0,0-2-16 0,1-6-16 15,0-1-880-15,-1 0-160 0,0-5-32 0,-1-3-16 16,1 1 48-16,-1-7 16 0,1 2 0 0,2-2 0 15,1 0 480-15,1-1 112 0,2-1 0 0,3 1 16 0,0 0 1264 0,1 1 0 0,-6 25 208 0,17-47-16 16,-17 47 1152-16,26-42 208 0,-26 42 48 0,0 0 16 16,47-41 64-16,-47 41 16 0,0 0 0 0,0 0 0 15,61-9 336-15,-46 12 64 0,0 3 16 0,1 4 0 16,2 0-512-16,-3 1-112 0,0 1-16 0,-3-1 0 16,-1 2-624-16,-4 0-128 0,-2 0-16 0,-5 2-16 15,-4 1-368-15,-4-4-64 0,1 1 0 0,-4-1-16 16,-5 2-240-16,-3-4 128 0,-3 1-128 0,0-4 0 15,-2-1-608-15,1-2-224 0</inkml:trace>
  <inkml:trace contextRef="#ctx0" brushRef="#br0" timeOffset="-47075.87">12869 13403 21183 0,'-6'19'944'0,"2"-12"192"0,0 2-912 0,2 0-224 16,0-6 0-16,1 1 0 0,1 2 1200 0,-2 4 192 0,-1 5 32 0,1 3 16 16,-1 2-656-16,1 1-128 0,1-3-16 0,1-4-16 31,1-1-1456-31,1-7-272 0,3-1-64 0,0-3-16 0</inkml:trace>
  <inkml:trace contextRef="#ctx0" brushRef="#br0" timeOffset="-46914.51">12923 13229 24879 0,'-12'-3'1088'0,"6"2"256"0,-1-1-1088 0,4-1-256 0,2 2 0 0,-1 1 0 16,2-2 256-16,2-2-16 0,-1-1 0 0,2 0 0 15,5-1-1760-15,-8 6-336 0,0 0-80 0,0 0-16 0,60-11 1520 16</inkml:trace>
  <inkml:trace contextRef="#ctx0" brushRef="#br0" timeOffset="-46718.55">13295 13349 23951 0,'-3'0'1056'0,"1"-3"224"0,4 2-1024 0,0-1-256 15,2-1 0-15,-3 2 0 0,5 1 448 0,2-5 48 16,-8 5 0-16,0 0 0 0,53-16-112 0,-53 16-32 0,0 0 0 0,63-14 0 31,-63 14-896-31,0 0-176 0,58-5-48 0,-58 5-10464 0</inkml:trace>
  <inkml:trace contextRef="#ctx0" brushRef="#br0" timeOffset="-46550.12">13256 13401 28559 0,'-13'8'1264'0,"9"-5"272"0,-1 1-1232 0,2-4-304 0,3 2 0 0,1-2 0 15,3 0 592-15,1 0 64 0,4 0 16 0,4 0 0 16,-13 0-32-16,45 1-16 0,-45-1 0 0,59-1 0 16,-59 1-848-16,67-2-160 0,-67 2-48 15,78-7-13904-15</inkml:trace>
  <inkml:trace contextRef="#ctx0" brushRef="#br0" timeOffset="-46233.73">14056 13241 16127 0,'-3'-2'352'0,"1"-1"80"0,-1 0 16 0,1-1 0 0,1 1-448 0,-2 2 0 16,0 1 0-16,-4-5 0 0,-3 2 2592 0,-6-1 432 15,-2 1 96-15,-3 6 16 0,0 1-1216 0,0 5-256 16,-3 6-32-16,3 4-16 0,0 3-624 0,1 0-128 15,3 4-32-15,2-1 0 0,3 1-368 0,2-1-80 16,4-3 0-16,3-2-16 0,3-2 48 0,4 1 16 16,2-5 0-16,3 0 0 0,2-4-80 0,1-1-16 0,3-3 0 0,0-1 0 15,2 0-336-15,-17-5 144 0,44-2-144 16,-44 2 0-16,0 0 0 0,68-23 0 0,-68 23 0 16,0 0 0-16,57-38 0 0,-57 38 0 0,39-41 0 0,-39 41 0 15,34-54 0-15,-34 54 0 0,21-56 0 0,-21 56 0 16,7-52 0-16,-7 30-224 0,-2 1 32 0,-5 5 16 15,0 1-96-15,-4 1-32 0,-4 4 0 0,-1 1 0 32,-1 2-336-32,-3 5-80 0,0-1-16 0,-1 6-15728 0</inkml:trace>
  <inkml:trace contextRef="#ctx0" brushRef="#br0" timeOffset="-31944.88">2079 14573 16575 0,'-5'9'1472'0,"3"1"-1168"0,2-4-304 0,2-4 0 16,-1 2 1376-16,-1 6 224 0,1-1 32 0,-1 19 16 16,-1 10-512-16,0 7-112 0,-2 2 0 0,1-5-16 15,-1-1-528-15,-2-7-96 0,2-3-32 0,-2-2 0 16,0-1-816-16,-1-6-176 0,1-4-16 0,-2-7-10864 16</inkml:trace>
  <inkml:trace contextRef="#ctx0" brushRef="#br0" timeOffset="-31763.03">1836 14588 16575 0,'-7'-3'1472'0,"1"3"-1168"16,4 0-304-16,2-2 0 0,3 2 2048 0,-2-1 336 16,0-2 80-16,1 2 16 0,1-1-1136 0,6-2-208 15,-9 4-48-15,0 0-16 0,57-9-656 0,-57 9-128 16,67-3-32-16,-67 3 0 0,57-3-256 0,-57 3 0 15,64 0-176-15,-64 0-8752 16,95 3-1760-16</inkml:trace>
  <inkml:trace contextRef="#ctx0" brushRef="#br0" timeOffset="-31233.26">2378 14437 15663 0,'-5'3'688'0,"1"-3"144"0,3 3-656 0,-1 0-176 0,2 0 0 0,0 0 0 16,0 3 1136-16,-2 2 192 0,2 4 32 0,-2 13 16 0,-1 7 560 0,1 5 112 15,-2-1 32-15,0 2 0 16,0 2-416-16,-3-1-64 0,0 5-32 0,1-4 0 16,0-4-784-16,1-2-144 0,1-5-48 0,1-2 0 0,2-1-416 0,1-6-176 15,1-2 128-15,3-7-128 0,1-3 0 0,0-5-224 16,1-3 32-16,2-3 0 0,-8 3 64 0,0 0 128 0,0 0-208 0,38-43 80 31,-38 43-1664-31,0 0-320 0,37-52-64 0,-37 52 0 0,0 0 1472 0,35-53 320 16,-35 53 48-16,0 0 16 0,0 0 320 0,0 0 0 15,0 0 0-15,0 0 0 0,0 0 608 0,0 0 96 16,0 0 0-16,0 0 16 0,0 0 672 0,24 9 128 16,-21 4 16-16,1 2 16 0,-1-1-608 0,2-2-128 15,1 0-32-15,2 1 0 0,2-3-464 0,1-3-112 16,4 2-16-16,0-7 0 0,1 2-192 0,-3-2 0 15,0-2 0-15,-13 0 0 0,0 0-288 0,0 0 0 16,61-15 0-16,-61 15 0 16,0 0-480-16,0 0-80 0,54-25-32 0,-54 25 0 15,0 0 0-15,0 0 0 0,0 0 0 0,0 0 0 16,22-45 336-16,-25 39 64 0,-2-3 16 0,-1 3 0 0,-1-1 464 0,-3 2-144 0,1 1 144 0,-2 1 0 16,1 2 384-16,0 1 144 0,2 1 48 0,-1 2 0 15,3-1 384-15,0 2 96 0,2 0 16 0,0 2 0 16,4 3-272-16,0 1-48 0,4 2-16 0,0 0 0 15,2 4-480-15,3-3-112 0,-1 0-16 0,2 2 0 16,1-5-128-16,2 0-176 0,1-1 48 0,1-3 0 16,-1-1-1488-16,2-4-304 0</inkml:trace>
  <inkml:trace contextRef="#ctx0" brushRef="#br0" timeOffset="-30933.47">2859 14815 14735 0,'-4'2'1312'0,"0"0"-1056"15,1 1-256-15,2-3 0 0,-1 0 2528 0,0 3 448 16,-3 1 96-16,-4 5 0 0,1 3-848 0,-1 2-176 16,3-4-48-16,3 1 0 0,2 2-1056 0,1 0-224 15,5-1-32-15,1 0-16 0,0-4-512 0,2 1-160 16,0-3 0-16,1 0 0 0,1-2 0 0,-1-4-272 16,-1 0 16-16,0-4 16 0,-1-1 240 0,-1-2-192 15,-6 7 192-15,0 0-192 16,0 0-1152-16,26-54-208 0,-26 54-48 0,9-38-16 0,-5 19 1296 0,-1 0 320 15,-3 19 0-15,8-35 0 0,-8 35 256 0,0 0 112 16,0 0 16-16,0 0 16 0,0 0 432 0,0 0 64 0,0 0 32 0,0 0 0 16,10 10 176-16,-12 8 48 0,4 2 0 0,-1 5 0 15,1 1-496-15,1 5-80 0,2-5-32 0,0 1 0 16,1 2-368-16,1-6-176 0,3-2 160 0,1-4-17760 16</inkml:trace>
  <inkml:trace contextRef="#ctx0" brushRef="#br0" timeOffset="-28532.26">5752 14665 11055 0,'-11'-2'976'0,"3"1"-784"16,3 0-192-16,2 1 0 0,3 0 816 0,-2 1 112 16,-6 0 32-16,-3 1 0 0,-1 1 224 0,-2 2 48 15,-1 5 16-15,2-1 0 0,3 4 128 0,1 0 32 16,4 3 0-16,3-3 0 0,3 2-256 0,2-1-64 0,3-3 0 16,2-1 0-16,5 0-656 0,-1-4-144 0,2-2-32 0,-1 1 0 15,-13-5-256-15,0 0-224 0,0 0 32 0,53 0 16 31,-53 0-448-31,0 0-80 0,0 0-32 0,0 0 0 0,65-29 288 0,-65 29 48 0,0 0 16 0,0 0 0 0,0 0 192 16,38-49 32-16,-34 41 16 0,-3 3 0 16,-1 2 368-16,-1 0 80 0,-3 3 16 0,0 3 0 15,-1-1 1152-15,-1 6 224 0,1 0 48 0,-1 5 16 16,0 0-288-16,1 2-64 0,0 1-16 0,1 0 0 0,3-2-816 16,0 1-176-16,2 1-16 0,3-1-16 15,1-4-496-15,2 0-112 0,3-4-16 0,1-1-10704 16,-11-6-2160-16</inkml:trace>
  <inkml:trace contextRef="#ctx0" brushRef="#br0" timeOffset="-28250.94">6047 14977 16575 0,'-6'3'1472'0,"1"-3"-1168"16,3 0-304-16,4-3 0 0,-1 0 1536 0,1-1 256 15,0 2 64-15,0-8 0 0,-2 10-1152 0,0 0-240 16,0 0-32-16,28-60-16 0,-28 60 352 0,0 0 64 16,39-53 0-16,-39 53 16 0,0 0-288 0,0 0-64 15,42-46-16-15,-35 41 0 0,-2 4 224 0,-1 2 64 0,0 6 0 0,-3 1 0 16,-1 5 288-16,-3 3 64 0,1 4 16 0,-2 2 0 15,-2 5-512-15,0 1-112 0,0-2 0 16,-2 0-11600-16,2-3-2320 0</inkml:trace>
  <inkml:trace contextRef="#ctx0" brushRef="#br0" timeOffset="-27463.99">6561 14560 12895 0,'-5'-3'1152'0,"1"1"-928"0,3 0-224 0,0 2 0 0,0 0 1600 0,0 0 256 16,-2 2 64-16,-3-2 16 0,0 5 240 0,-3-2 32 15,3 7 16-15,-3 5 0 16,2 1-384-16,1 3-80 0,-1 0-16 0,1 6 0 15,1-1-768-15,0-1-144 0,2-3-48 0,0 0 0 16,3-3-496-16,-1-1-96 0,2-6-32 0,-1-3 0 16,1-2-160-16,-1-1 0 0,3-4-160 0,-2-4 160 15,3-2-448-15,-2-3 16 0,1-3 0 0,0-1 0 16,0-4-272-16,1 1-64 0,-1-2-16 0,1 2 0 16,0 0 208-16,-2-2 32 0,1 1 16 0,0-5 0 15,1 1 384-15,-1-2 144 0,0 4 0 0,0-2-144 0,1 2 144 16,-2 6 0-16,2 3 160 0,-2 1-160 0,-1 5 768 0,1 4 64 15,0 0 16-15,-1 6 0 0,3 1 208 0,0 0 32 16,1 5 16-16,1 3 0 0,3 1-528 0,2 7-96 16,2 1-32-16,3 2 0 0,2 0-240 0,-1 1-48 0,-1 2-16 0,0-3 0 15,0 0-144-15,-2-1 192 16,1-7-192-16,-4-2 192 0,0 0-192 0,-2-7 160 16,-1-2-160-16,-3-2 160 0,0-1-160 0,-1 0 0 15,0-4 0-15,-3-4 0 0,0-2 0 0,0-4 0 16,-1-2 128-16,-1-1-128 0,1-3 0 0,0-2 0 0,1-5 0 15,0-1 0-15,2 0 0 0,-2 1 0 0,2 3 0 0,0-2 0 16,1 2-128-16,1-2-64 0,0 0-16 0,-1 3 0 31,-4 19-1136-31,10-34-240 0,-10 34-32 0,0 0-9328 0,0 0-1872 0</inkml:trace>
  <inkml:trace contextRef="#ctx0" brushRef="#br0" timeOffset="-27208.16">6921 14992 13823 0,'-5'0'1216'16,"1"0"-960"-16,4-2-256 0,2-2 0 0,0 2 1344 0,-1-2 240 16,2-5 32-16,-1-1 16 0,-2 10-1056 0,0 0-224 15,19-54-32-15,-19 54-16 0,0 0 512 0,28-53 96 16,-28 53 32-16,0 0 0 0,0 0-320 0,0 0-64 0,0 0-16 0,0 0 0 15,0 0 512-15,55-10 96 16,-53 27 32-16,-1 4 0 0,2 2 240 0,-2 1 48 16,2 5 16-16,-3-6 0 0,0 2-896 0,0-5-176 15,0 1-32-15,0-8-11200 16,0 0-2240-16</inkml:trace>
  <inkml:trace contextRef="#ctx0" brushRef="#br0" timeOffset="-26766.92">5859 14651 911 0,'-3'6'0'0,"1"-5"0"0,1 2 0 0,-1-2 0 0,2 0 960 0,0-1 96 16,-1 0 32-16,1 2 0 0,-1 0 432 0,0 2 80 0,-1 2 32 0,0-2 0 16,1 2-32-16,-1 0 0 15,1 0 0-15,1 0 0 0,0 1-928 0,3-1-192 16,0 1-32-16,2-1-16 0,3-1-432 0,0 2 0 0</inkml:trace>
  <inkml:trace contextRef="#ctx0" brushRef="#br0" timeOffset="-26350.37">7688 14651 16575 0,'-3'4'1472'0,"2"2"-1168"0,0-2-304 0,1-1 0 16,-2 2 1024-16,1 1 128 15,0 4 48-15,-3 10 0 0,-1 9 128 0,-1 2 16 0,0-1 16 0,1-4 0 16,0-1-1024-16,1-8-208 0,2 2-128 0,-1-4-11472 16</inkml:trace>
  <inkml:trace contextRef="#ctx0" brushRef="#br0" timeOffset="-26176.4">7544 14772 11967 0,'-6'4'1072'0,"1"-2"-864"0,3-2-208 0,0 0 0 16,2 0 1824-16,2 0 320 0,0 0 64 0,1 0 16 16,4-2-144-16,3 1-32 0,-10 1 0 0,0 0 0 15,54 1-1152-15,-54-1-256 0,0 0-32 0,72 2-16 16,-72-2-1088-16,58 3-208 16,-58-3-64-16,64 0-11568 0</inkml:trace>
  <inkml:trace contextRef="#ctx0" brushRef="#br0" timeOffset="-25906.07">8138 14898 26719 0,'-5'9'1184'0,"-1"-5"240"0,1-2-1136 0,1 2-288 0,3-4 0 0,1-3 0 16,1 3 480-16,-1-1 32 0,1 1 16 0,0 0 0 16,2-2-1280-1,2-2-256-15,-5 4-48 0,0 0-16 0,0 0 928 0,0 0 144 0</inkml:trace>
  <inkml:trace contextRef="#ctx0" brushRef="#br0" timeOffset="-25767.5">8392 14952 2751 0,'-4'12'256'0,"-1"-6"-256"0,2-2 0 0,2-1 0 0,1-3 5056 0,0 3 960 16,-1-3 192-16,1 1 32 0,-2 2-3968 0,2-3-800 0,4-4-144 0,1-1-48 31,-5 5-3968-31,0 0-816 0,0 0-144 0,53-46-48 0</inkml:trace>
  <inkml:trace contextRef="#ctx0" brushRef="#br0" timeOffset="-25633.63">8663 14930 4607 0,'-7'9'400'0,"1"-6"-400"15,2-2 0-15,1 1 0 0,2-2 4416 0,1 0 784 16,0-2 176-16,1 1 16 15,1-4-6304-15,-2 5-1264 0,0 0-256 0,0 0-64 0,0 0 1952 0</inkml:trace>
  <inkml:trace contextRef="#ctx0" brushRef="#br0" timeOffset="-25406.29">9120 14689 35007 0,'-17'13'1552'0,"5"-3"320"0,2-3-1488 0,3 2-384 0,7-9 0 0,0 3 0 0,-3 4 512 0,-3 4 16 16,-2 9 16-16,-2 4 0 16,1 2-144-16,3-1-16 0,2-2-16 0,3-4 0 15,3-3-512-15,3-5-112 0,0-1 0 0,1-6-16512 0</inkml:trace>
  <inkml:trace contextRef="#ctx0" brushRef="#br0" timeOffset="-25258.03">8899 14787 16575 0,'-6'12'1472'0,"1"-4"-1168"0,3-4-304 0,1 0 0 0,2-2 3888 0,0 0 720 0,3 1 128 0,2 0 48 15,5 5-2608-15,6 0-528 0,7 1-112 0,-24-9 0 16,62 6-1136-16,-62-6-208 15,79-5-64-15,-79 5-17712 0</inkml:trace>
  <inkml:trace contextRef="#ctx0" brushRef="#br0" timeOffset="-24677.78">9823 14736 14735 0,'-12'-2'1312'0,"2"2"-1056"16,4 0-256-16,2 0 0 0,0 2 576 0,-2 0 64 16,-6 3 16-16,-9 1 0 0,-4 4 576 0,-5 3 112 15,6 2 32-15,3 1 0 0,6 0-304 0,2-3-64 0,6-1-16 16,3-2 0-16,3-3-480 0,3 2-80 0,3-3-32 0,3-2 0 16,2-2-240-16,1 1-160 0,-11-3 192 15,0 0-192-15,0 0-128 0,56-13-144 0,-56 13-32 0,0 0 0 31,0 0-704-31,55-28-144 0,-55 28-16 0,0 0-16 16,0 0 544-16,41-37 128 0,-41 37 0 0,0 0 16 0,0 0 496 0,0 0 0 0,0 0 0 0,0 0 160 16,0 0 864-16,0 0 160 0,0 0 32 0,0 0 16 15,0 0 304-15,0 0 64 0,15 15 16 0,-19-5 0 16,3 3-784-16,0 3-176 0,-1 2-16 0,2-5-16 16,2 3-896-16,1-1-176 0,1-3-48 15,2 0-13712-15</inkml:trace>
  <inkml:trace contextRef="#ctx0" brushRef="#br0" timeOffset="-24148.15">10066 14908 5519 0,'-4'9'496'0,"-2"-5"-496"16,-1 2 0-16,4-4 0 0,0 2 3520 0,2-2 624 15,-1 2 112-15,-3 2 32 0,-4 7-1728 0,-2 0-352 16,-3 6-64-16,1-1-16 0,0 1-944 0,3-3-192 16,2 0-32-16,0-4-16 0,3-2-624 0,2 0-112 0,0-4-16 15,2 1-16-15,1-5-176 0,2-2-192 0,1 0 32 0,1-2 16 32,1-2-752-32,-5 4-128 0,0 0-48 0,0 0 0 15,0 0-256-15,42-51-48 0,-42 51-16 0,0 0 0 16,32-49 256-16,-32 49 48 0,0 0 16 0,28-58 0 0,-28 58 544 0,0 0 96 0,17-50 32 0,-17 50 0 15,0 0 400-15,0 0 272 0,0 0-32 0,8-36-16 16,-11 38 944-16,0 0 192 0,-2 4 48 16,0-2 0-16,0 5 256 0,1-2 64 0,0 2 16 0,1 3 0 15,2-2-672-15,-1 0-144 0,2 0-32 0,2-2 0 0,-1 0-496 0,1 0-96 16,3 1-32-16,1-2 0 0,3 2-272 16,1-3 160-16,1-2-160 0,1 0 128 15,1-2-128-15,-13-2 0 0,0 0 0 0,0 0 0 16,49-3-208-16,-49 3 16 0,0 0 16 0,0 0 0 15,0 0-272-15,60-31-64 0,-60 31-16 16,0 0 0-16,0 0 336 0,0 0 192 0,39-45-192 0,-34 39 192 0,-1 2 0 16,-3 2 0-16,0-1 0 0,-1 3 0 15,0 5 672-15,-2-1 32 0,1 2 16 0,-2 1 0 0,-1 5 224 0,2-1 32 16,-1 4 16-16,1-3 0 0,1-2-528 0,-1 2-96 16,2 2-32-16,0 2 0 0,3 1-208 0,-1-3-128 15,2-2 160-15,1-2-160 16,3-4-560-16,-1 0-208 15</inkml:trace>
  <inkml:trace contextRef="#ctx0" brushRef="#br0" timeOffset="-23317.12">10644 14566 10127 0,'-3'-3'896'0,"0"1"-704"15,2 1-192-15,1 1 0 0,1 0 1280 0,-1 0 240 16,0-3 32-16,-2 1 16 0,0 0-160 0,0-1-48 16,2 0 0-16,0-1 0 0,1 2-64 0,-1 2-16 15,1 0 0-15,2 0 0 0,-2 0-112 0,-1 0-16 16,0 2-16-16,0 2 0 0,1 2 64 0,-1 1 16 0,0 2 0 0,-1 0 0 16,-1 5-128-16,-2 2 0 0,-1 2-16 0,0 5 0 15,-1-1-400-15,-2 3-80 0,0-2-16 0,-1 4 0 16,0-2-288-16,2-2-64 0,1 0-16 15,1-5 0-15,0 1-208 0,1-6 0 0,2 0 128 0,0-3-128 0,2-2 0 0,0-4 0 16,3-1 0-16,-1-3 0 16,2-4 0-16,0 1-128 0,-4 3 128 0,0 0-208 31,0 0-592-31,0 0-112 0,28-48-32 0,-28 48 0 0,0 0-528 16,16-43-96-16,-16 43-32 0,12-35 0 0,-12 35 544 15,8-36 96-15,-8 36 32 0,6-40 0 0,-6 40 736 16,7-44 192-16,-7 44 0 0,3-38 0 0,-2 22 560 15,1 1 144-15,-1 4 16 0,0 2 16 0,-1 6 240 16,1 0 48-16,1 1 16 0,-2 4 0 0,0 1-16 0,1 0-16 0,0 3 0 0,2 3 0 16,-1 5-400-1,1 1-80-15,1 2-16 0,0 4 0 0,1 1-320 0,0-2-192 16,3-2 192-16,0 5-192 0,3-4 144 0,0 3-144 0,3 0 0 0,-2-6 144 0,2 0-16 0,0-1-128 16,-3-5 192-16,0-2-64 0,-1 2-128 0,0-2 128 15,-3-2-128-15,0-4 128 0,-2 1-128 0,-1-3 128 0,0 0-128 16,0-5 128-16,-1-1 0 0,0-2-128 15,-3 8 192-15,0 0-64 0,6-38-128 0,-6 19 192 16,-1-2-192-16,-1 2 192 0,1-3-192 0,-1 3 0 16,-1-6 144-16,2-1-144 0,0 0 0 0,0-2 0 0,2-1 0 15,0 4 0-15,-1 25 0 0,5-47-240 16,-5 47 48-16,9-40 0 16,-9 40-1712-16,0 0-336 0</inkml:trace>
  <inkml:trace contextRef="#ctx0" brushRef="#br0" timeOffset="-22758.02">10981 14759 14735 0,'-3'6'640'0,"2"-2"160"0,0-2-640 0,1 2-160 0,0-1 0 0,0 0 0 0,0 3 1280 0,0 0 240 16,0 5 32-16,1 7 16 0,-1-2 528 0,1 2 96 16,-1-2 32-16,0-2 0 0,1-2-880 0,-1 1-160 15,2-6-32-15,-1 2-16 0,1-3-672 0,-2-4-128 16,2 2-16-16,-1-1-16 0,0-3-160 16,0 0-16-16,2 0-128 0,-2-3 192 0,0-1-192 0,0 2 0 15,-1 2 0-15,0 0-160 0,0 0-64 0,0 0-16 16,0 0 0-16,18-45 0 0,-18 45 240 0,0 0 0 15,0 0-160-15,20-44 160 0,-20 44 0 0,0 0 0 16,0 0 0-16,0 0 0 0,0 0 0 0,35-41 0 16,-35 41 0-16,0 0 0 0,0 0 448 0,0 0 16 15,0 0 0-15,20 10 0 0,-16-4 128 0,-2 3 32 16,2-2 0-16,-1 2 0 0,-2 1-368 0,0 0-80 16,0 2-16-16,-1-2 0 0,1 0-160 0,-1 1 0 15,0-1 0-15,0-3 0 0,0-1 0 0,0 3 0 0,0-3 0 0,2 1 0 16,-1-1 0-16,0-5 0 0,2 1 0 15,-1-2 0-15,2 0-160 0,0-2 160 0,-1-2 0 0,-3 4-144 16,0 0-96-16,0 0-16 0,0 0 0 0,30-42 0 16,-30 42 128-16,0 0 128 0,0 0-208 0,31-46 80 15,-31 46 128-15,0 0 0 0,0 0 0 0,0 0 0 16,0 0 0-16,0 0 0 0,0 0 0 0,49-17 0 16,-45 23 448-16,0 4 32 0,-2-2 0 0,1 3 0 15,-2-1 0-15,1 0 0 0,0 3 0 0,0-1 0 16,1 3-336-16,0-2-144 0,0-3 128 0,0 2-128 15,2-2-528-15,0 0-192 16,0 0-48-16,1-2-16016 0</inkml:trace>
  <inkml:trace contextRef="#ctx0" brushRef="#br0" timeOffset="-18932.97">5733 15091 1839 0,'-2'-3'160'0,"0"0"-160"16,1 2 0-16,1 1 0 0,-2-1 224 0,1 1 16 0,-1-2 0 0,-3 0 0 15,0 1-16-15,0-2 0 16,-1-1 0-16,1 4 0 0,1 0 688 0,2 2 144 16,2 0 32-16,0 4 0 0,2-2 208 0,1 5 48 15,3 1 16-15,0 2 0 0,3 0-80 0,0 1-32 16,3 3 0-16,2 0 0 0,3 0-32 0,-17-16 0 15,38 28 0-15,-38-28 0 0,42 26-336 0,-42-26-80 16,56 28-16-16,-56-28 0 0,77 26-336 0,-77-26-64 0,87 18 0 0,-87-18-16 16,85 10-368-16,-85-10 144 15,78 6-144-15,-78-6 0 0,77 3 0 0,-77-3 0 16,79-3 0-16,-79 3 0 0,82-4 0 0,-82 4 0 16,87-2 0-16,-87 2 0 0,82-6 0 0,-82 6 0 0,73-9 0 0,-73 9-144 15,67-5 144-15,-67 5 0 0,69 0 0 0,-69 0 0 16,77 4 0-16,-77-4 0 0,86 7 144 0,-86-7-144 15,83 15 176-15,-83-15-176 0,73 19 160 0,-73-19-160 16,59 22 256-16,-59-22-64 0,61 26 0 0,-61-26 0 16,52 20 320-16,-52-20 64 0,47 17 16 0,-47-17 0 15,49 17-160-15,-49-17-48 0,0 0 0 0,62 15 0 16,-62-15-160-16,0 0-32 0,0 0-16 0,55 3 0 16,-55-3 176-16,0 0 32 0,0 0 16 0,0 0 0 15,0 0-96-15,0 0-32 0,47-29 0 0,-47 29 0 16,0 0-272-16,0 0 0 0,0 0 128 0,31-33-128 15,-31 33 0-15,0 0-192 0,0 0 16 0,30-30 16 0,-30 30-16 0,0 0 0 16,0 0 0-16,44-27 0 0,-44 27 176 0,0 0 0 16,0 0-144-16,60-17 144 0,-60 17 0 0,0 0 240 15,55-9-48-15,-55 9 0 0,0 0 240 0,68-6 32 16,-68 6 16-16,52 0 0 0,-52 0-128 0,58 0-32 16,-58 0 0-16,64 0 0 0,-64 0-192 0,62 2-128 15,-62-2 128-15,57 4-128 0,-57-4 0 0,53 6 0 16,-53-6 0-16,56 8 0 0,-56-8 0 0,56 11 0 15,-56-11 0-15,64 12 0 0,-64-12 0 0,81 11 0 16,-81-11 0-16,87 13 0 0,-39-8 192 0,1-1-16 16,-49-4-16-16,94 9 0 0,-45-6-32 0,1 0-128 15,3 3 192-15,1 1-64 0,-1-4-128 0,0 4 0 0,1-1 0 16,0-3 0-16,-4 2 0 0,0 0 0 0,-3 0 0 16,-47-5 0-16,90 8 0 0,-42-3 0 0,4-2 0 15,0-3 0-15,-4 2 0 0,-1-2 0 0,-47 0 0 0,87-2 0 16,-87 2 0-16,86-3 0 0,-86 3 0 0,83-5 0 15,-37 3 0-15,1 2 0 0,1 0 0 0,-1-2 0 16,-2 2 0-16,-3 0 0 0,-42 0 0 0,81-4 0 16,-37 2 0-16,-44 2 0 0,81-8 0 0,-81 8 0 15,86-11 272-15,-44 4-16 0,0 1-16 0,-42 6 0 16,76-23-240-16,-76 23 144 0,61-24-144 0,-61 24 128 16,49-26-704-16,-49 26-128 0</inkml:trace>
  <inkml:trace contextRef="#ctx0" brushRef="#br0" timeOffset="15667.23">6525 15726 2751 0,'-5'-3'256'0,"0"-1"-256"0,2 2 0 0,0 2 0 0,1-3 800 0,0 2 112 16,0 1 32-16,-3-2 0 0,-2-2 288 0,-3 2 64 15,0-1 16-15,-1 2 0 0,0 1 96 0,-1 1 0 16,3 2 16-16,-3 0 0 0,3 3-272 0,-3 1-64 16,1 3-16-16,-1 1 0 0,2-1-240 0,1 2-64 15,2 0 0-15,0 2 0 0,0-2 0 0,2-2 0 16,2 5 0-16,-1-3 0 0,2 2 0 0,0 1-16 15,1-2 0-15,1 0 0 0,1-1-304 0,2 1-64 16,0-4-16-16,2 1 0 0,2-1-368 0,-2 1 0 16,-2-4 0-16,3 0 0 0,2 4 0 0,1 0-160 15,-1 2 160-15,1-2-208 0,-3 3-112 0,-1-3 0 16,-1 2-16-16,-3 0 0 0,0-2 144 0,-2 3 48 16,-2-4 0-16,0 4 0 0,-3-1 144 0,-3 1 0 15,-1-1 128-15,0 4-128 0,-1-2 128 0,-1 2-128 0,-1 0 128 16,1 1-128-16,0-1 384 0,0 0 0 0,1 0 0 0,3-1 0 15,0-1 112-15,2-2 16 0,0 2 16 0,2-2 0 16,2-1-176-16,-1 0-32 0,2 0-16 0,1 3 0 16,0-2-304-16,1 1 0 0,0 3 0 0,1-3 0 15,-1 5 0-15,0-5 0 0,-1 2 0 0,0 1 0 16,-1 8 0-16,-3 3 0 0,-1-1 128 0,-3 0-128 16,0-1 288-16,-2-1 0 0,-1 1 0 0,0 4 0 15,-1-3 112-15,0 4 32 0,1 3 0 0,1-4 0 16,3-4-192-16,0-3-48 0,-2 1 0 0,4-2 0 0,0-3-192 15,3-1 0-15,-1 2 0 0,3-1 0 0,1-5-192 16,2-1 192-16,1-2-192 0,1-4 192 16,2-2-880-16,2-4-64 0,0 0-16 15,1-4 0-15,-10 4-1296 0,0 0-272 0,0 0-48 0,0 0-8832 16</inkml:trace>
  <inkml:trace contextRef="#ctx0" brushRef="#br0" timeOffset="17637.53">6849 15975 911 0,'-3'2'0'0,"-1"-2"0"0,3 0 0 0,-1 0 0 16,1 0 1488-16,1 0 224 0,-1 0 32 0,-2 0 16 16,0 0 384-16,-1 0 80 0,-1 0 16 0,0 2 0 15,1-2 64-15,3 0 0 0,0 0 16 0,0 1 0 0,2-1-416 0,1 3-96 16,3-3-16-16,-5 0 0 16,0 0-560-16,0 0-112 0,52 2-32 0,-52-2 0 15,0 0-256-15,60 2-64 0,-60-2-16 0,59 2 0 0,-59-2-496 0,63 0-112 16,-63 0-16-16,66 2 0 0,-66-2-128 15,52 4 0-15,-52-4 0 0,0 0 0 16,53 6-928-16,-53-6-112 0,0 0-32 16,0 0-14352-16</inkml:trace>
  <inkml:trace contextRef="#ctx0" brushRef="#br0" timeOffset="17952.52">6776 16123 6447 0,'-6'2'576'0,"2"-2"-576"0,3 0 0 0,1 0 0 15,1 0 1936-15,1 0 288 0,-4 0 48 0,2 0 16 0,2 3-96 0,0-3-16 16,4 1 0-16,3 1 0 16,-9-2-48-16,0 0-16 0,0 0 0 0,72 4 0 15,-72-4-640-15,54 2-128 0,-54-2-16 0,68-2-16 16,-68 2-832-16,77-1-160 0,-77 1-48 0,75 0 0 16,-75 0-272-16,62 3-176 0,-62-3 32 0,0 0-15648 0</inkml:trace>
  <inkml:trace contextRef="#ctx0" brushRef="#br0" timeOffset="19563.1">7885 15792 7359 0,'-6'0'656'0,"3"0"-528"0,0 0-128 0,2 0 0 0,0 0 1040 0,-1 0 176 16,1 0 48-16,-1 0 0 0,-2 4 640 0,-2 2 128 15,-2 7 16-15,1 3 16 0,1 4-96 0,-3 7-32 16,2 1 0-16,-2 2 0 0,2 1-400 0,0 1-64 16,0 3-32-16,1-3 0 0,1-5-816 0,-1-2-176 15,2-6-16-15,0-3-16 16,2-1-976-16,1-4-192 0,2 1-32 0,-1-6-8512 16,1-3-1712-16</inkml:trace>
  <inkml:trace contextRef="#ctx0" brushRef="#br0" timeOffset="19767.04">8091 15818 16575 0,'-11'13'736'0,"3"-5"160"0,1 0-720 0,3 0-176 0,2-1 0 0,0-1 0 0,0 4 1136 0,-2 3 192 15,-3 12 32-15,-3 6 16 16,-2 5-144-16,-1 1-16 0,0-2-16 0,-1-3 0 15,0-4-512-15,2-2-112 0,1-4 0 0,1-3-16 32,1-4-1376-32,2-4-272 0</inkml:trace>
  <inkml:trace contextRef="#ctx0" brushRef="#br0" timeOffset="19981.37">7686 15995 15663 0,'-8'0'688'0,"4"0"144"0,2-2-656 0,-1 2-176 0,1-2 0 0,2 2 0 0,1 0 880 0,0-2 144 15,4 0 16-15,2-2 16 0,-7 4 416 0,0 0 96 16,0 0 16-16,62-8 0 0,-62 8-304 0,0 0-64 16,81-6-16-16,-81 6 0 0,68-6-800 0,-68 6-144 0,75-6-48 0,-75 6 0 31,77-10-1232-31,-77 10-256 0,69-9-64 0,-69 9-10752 15</inkml:trace>
  <inkml:trace contextRef="#ctx0" brushRef="#br0" timeOffset="20193.59">7726 16071 21183 0,'-9'3'944'0,"4"-3"192"0,3 0-912 0,1 0-224 0,1 0 0 0,2 0 0 16,1 0 448-16,2 0 64 0,2 0 0 0,-7 0 0 0,0 0 352 0,53 3 80 15,-53-3 16-15,53 4 0 0,-53-4-272 0,66 2-48 16,-66-2-16-16,79 0 0 16,-79 0-864-16,89-6-160 0</inkml:trace>
  <inkml:trace contextRef="#ctx0" brushRef="#br0" timeOffset="20694.42">8415 16182 24879 0,'-11'6'1088'0,"4"-3"256"0,2-2-1088 0,3-1-256 0,2 0 0 0,1-1 0 15,0 1 400-15,2-5 32 0,1 1 0 0,-4 4 0 16,0 0 16-16,0 0 0 0,37-41 0 0,-37 41 0 0,0 0 64 0,50-44 32 16,-50 44 0-16,46-36 0 15,-46 36-320-15,47-44-64 0,-47 44-16 0,0 0 0 0,53-53-144 0,-53 53 0 16,33-41 0-16,-33 41 0 15,0 0 0-15,34-48 0 0,-34 48 0 0,0 0 0 16,0 0 128-16,0 0-128 0,0 0 128 0,0 0-128 16,0 0 864-16,3 13 96 0,-10 3 0 0,0 3 16 15,0 9-144-15,-2 0-48 0,-1 1 0 0,1 0 0 0,2 2-576 16,-2 0-208-16,-1 4 144 0,1-7-144 16,0 2-512-16,3-5-192 0,3-1-48 15,6-4-15120-15</inkml:trace>
  <inkml:trace contextRef="#ctx0" brushRef="#br0" timeOffset="22399.32">8817 15932 8287 0,'-4'-4'736'0,"0"-1"-592"0,3 4-144 0,-2 1 0 16,1 0 512-16,-2-2 80 0,-3 1 16 0,-7-2 0 0,-3-1 480 16,-3 4 112-16,-1 0 16 0,0 2 0 0,0 3 144 0,0 2 48 15,1 3 0-15,3 1 0 0,3-1-192 0,0 2-16 16,-1 4-16-16,0 3 0 0,1 1-80 0,2-2-16 15,2 2 0-15,3-1 0 0,2-3-16 0,2-2-16 16,4 0 0-16,2-2 0 0,2-3-352 0,1 1-64 16,5 0 0-16,3-4-16 0,1 1-368 0,2 0-80 15,-17-7-16-15,41 8 0 0,-41-8-160 0,0 0 0 16,62 3 0-16,-62-3 0 0,0 0 0 0,60-15 0 16,-60 15 128-16,0 0-128 0,0 0 0 0,52-38 0 15,-52 38 0-15,0 0 0 0,24-47 144 0,-18 28-144 16,-1 2 160-16,-2-2-160 0,0 1 160 0,-3-1-160 15,0 3 160-15,-3 0-160 0,1 1 0 0,-2 2 0 0,-1 0 0 16,-2 1 0 0,1 6-448-16,-1-1-128 0,0 6-16 0,0-1-16 0,-2 4-1712 15,0 2-352-15</inkml:trace>
  <inkml:trace contextRef="#ctx0" brushRef="#br0" timeOffset="22899.42">8939 15954 11055 0,'-4'7'480'0,"1"-4"112"0,-1 2-464 0,3-1-128 0,1-4 0 0,0 2 0 15,-2 2 1616-15,1 2 304 0,-1 4 64 0,-2 6 16 0,0 5 112 0,1-3 32 16,0 3 0-16,1-3 0 0,0-1-704 0,1 0-144 16,1-3-16-16,0-1-16 0,1-3-784 0,2-2-160 15,-1 0-16-15,2-2-16 0,1-4-288 0,0 2 0 16,2-6-128-16,1 0 128 0,-1-3-352 0,-7 5 32 15,0 0 0-15,0 0 0 0,0 0-64 0,47-39-16 16,-47 39 0-16,0 0 0 16,0 0-80-16,41-46-16 0,-41 46 0 0,0 0 0 0,0 0 240 0,0 0 64 15,38-42 0-15,-34 36 0 0,0 3 192 0,-4 2 0 16,0 1 0-16,-1 4 0 0,-2 0 656 0,-1 4 80 16,1 0 16-16,-1 3 0 0,1-1 224 0,1 2 48 15,0 0 16-15,0-2 0 0,2 3-528 0,3-3-128 16,0 2 0-16,2-5-16 0,2 2-368 0,1-3 128 15,3 0-128-15,3-2 0 0,-14-4 0 0,0 0-288 16,0 0 48-16,61 3 16 16,-61-3-480-16,0 0-80 0,0 0-32 0,61-23 0 15,-61 23 128-15,0 0 32 0,0 0 0 0,52-43 0 0,-52 43 208 16,0 0 64-16,0 0 0 0,23-48 0 0,-20 32 208 0,-1 3 176 16,-2 1-208-16,-3 2 80 0,1 1 128 15,-3 3 0-15,-3-1 0 0,0 4 0 0,-2 1 592 0,0 2 160 0,0 5 16 16,0 2 16-16,0 2 368 0,0 1 64 0,0 6 0 15,2 0 16-15,1 3-496 0,1 0-96 0,1 0-32 0,2 2 0 0,0-4-416 16,4 1-192-16,3-2 160 0,4-3-160 16,3 0-688-1,2-5-224-15,3 2-48 0,-16-10-9152 0,42 6-1808 0</inkml:trace>
  <inkml:trace contextRef="#ctx0" brushRef="#br0" timeOffset="23127.33">9494 16017 22111 0,'-11'3'976'0,"4"-3"208"0,2 1-944 0,1 2-240 16,3-3 0-16,1 2 0 0,1-1 1008 0,-1 2 144 15,1 3 48-15,1 1 0 0,0 5 144 0,3 1 16 16,1 0 16-16,0-1 0 0,2 0-400 0,-2 1-80 0,-1-2 0 0,-3 0-16 16,-2 0-560-16,-5 0-96 15,-3 2-32-15,-6-4 0 0,-2 1-64 0,-5-2-128 16,-1 0 176-16,-3-4-176 0,2 1 0 0,2-1-256 15,3-4 32-15,-2 0-10192 0,-1-4-2032 0</inkml:trace>
  <inkml:trace contextRef="#ctx0" brushRef="#br0" timeOffset="23417.12">10132 15999 19343 0,'-5'10'1728'0,"2"-2"-1392"0,1-1-336 0,2-5 0 0,0 2 2144 0,-1 3 352 16,-1 8 80-16,-3 4 16 0,-3 7-1200 0,1 0-240 16,-2-2-64-16,2-3 0 0,-1-5-1088 0,3-3-368 15,2-3 0-15,2-7-13760 16</inkml:trace>
  <inkml:trace contextRef="#ctx0" brushRef="#br0" timeOffset="23733.47">10157 15907 16575 0,'-6'3'736'0,"2"-1"160"0,3-2-720 0,0 0-176 15,2 4 0-15,0-4 0 0,2 3 528 0,-1 0 80 0,3 5 16 0,0 3 0 16,4 1 32-16,-2 4 16 0,2 2 0 0,-1-1 0 16,1 3-352-16,-2-2-64 0,0 1 0 0,-2-2-16 15,0 2-240-15,-3-5 0 0,-1 0 0 0,0-2-160 16,-1 1-32-16,0-3-16 0,-1 0 0 0,0-4 0 15,1 0 208-15,-1-4 0 0,0-2 0 0,1 0 0 0,1-2-288 0,0-5 32 16,0 0 16-16,0-1 0 16,2-2-80-16,-3 10 0 0,0 0-16 0,0 0 0 15,20-45 336-15,-20 45 0 0,0 0 128 0,0 0-128 16,0 0 752-16,37-43 64 0,-32 42 16 0,0 1 0 16,-2 3 448-16,1 1 80 0,0 2 32 0,-2 1 0 0,1 1-96 15,-1 2-16-15,-1 0 0 0,2 2 0 16,-2 1-864-16,0-3-176 0,2-1-48 0,1 1-14560 15</inkml:trace>
  <inkml:trace contextRef="#ctx0" brushRef="#br0" timeOffset="24354.86">11028 15758 911 0,'-3'3'0'0,"1"0"0"0,0-2 0 0,1 2 0 15,1-3 1936-15,0 2 304 0,0 2 64 0,0 2 16 0,3 4-640 0,-2 5-128 16,3 5-16-16,-2-2-16 0,2 2-464 0,-2 1-96 16,1 1 0-16,-2 0-16 0,-1 1-240 0,-1-1-32 15,-3 0-16-15,-3-2 0 0,-1 1-464 0,-2-2-192 16,2-3 128-16,-2-4-128 0,2-6-224 0,1-1-128 16,1-2-32-16,1-3 0 15,1 0-192-15,2-3-32 0,2-1-16 0,1 1 0 16,2-1 176-16,4-1 16 0,0 1 16 0,1 1 0 0,-8 3 208 0,0 0 32 15,0 0 16-15,0 0 0 0,55-10 352 0,-55 10 64 16,0 0 0-16,0 0 16 0,55 3 560 0,-55-3 128 16,0 0 0-16,0 0 16 0,50 8-112 0,-42-3-32 15,-2-1 0-15,-2-1 0 0,-4 2 208 0,-4 0 48 16,-2 1 0-16,-4 0 0 0,-3 1 80 0,-3-1 32 0,0 0 0 16,-1 0 0-16,0-3-688 0,-1 0-128 0,2 0-16 15,0-3-16-15,4 0-704 16,1-3-144-16,3 0-16 0,3-3-8656 0,3-1-1728 15</inkml:trace>
  <inkml:trace contextRef="#ctx0" brushRef="#br0" timeOffset="24514.12">11248 15953 9215 0,'-2'4'816'0,"2"-3"-656"0,0 2-160 0,0-1 0 0,0 2 2368 0,0-2 448 15,-1 6 96-15,0 4 16 16,0 4-320-16,-2 5-64 0,0 1-16 0,0-2 0 15,-2 1-912-15,0-4-176 0,1-2-32 0,1-2-16 0,3-3-1152 0,-1-4-240 16,2-3 0-16,2 0-15040 0</inkml:trace>
  <inkml:trace contextRef="#ctx0" brushRef="#br0" timeOffset="24663.96">11338 15787 12895 0,'-10'3'576'0,"3"-1"112"0,0-2-560 0,4 2-128 16,0-2 0-16,2 0 0 0,1 0 656 0,-1 0 112 16,0 2 0-16,1-2 16 0,3 3-656 0,5-2-128 15,4 5 0-15,-12-6 0 0</inkml:trace>
  <inkml:trace contextRef="#ctx0" brushRef="#br0" timeOffset="24848.52">11553 15692 17503 0,'-5'3'1552'0,"1"-1"-1232"0,3 2-320 0,0-3 0 16,1 4 2224-16,-3 1 384 0,1 0 80 0,-5 14 0 15,-3 6-576-15,0 8-128 0,0 0-32 0,1 1 0 0,2 3-1088 0,1 3-224 16,1-3-32-16,0-3-16 0,1 0-592 0,0-7 0 16,-1-2 0-16,0-4-192 15,2-3-1184-15,-2-6-240 0,1-1-48 0,0-5-8016 16,1-1-1600-16</inkml:trace>
  <inkml:trace contextRef="#ctx0" brushRef="#br0" timeOffset="25193.19">11373 15995 4431 0,'0'0'0'0,"1"-2"176"0,0 2-48 0,0 0 16 0,2 0-144 0,0 0 0 0,5 0 0 0,-8 0 0 0,0 0 560 0,52-2 80 15,-52 2 0-15,54 4 16 0,-54-4-368 0,67 3-80 16,-67-3-16-16,72 3 0 0,-72-3-192 0,63 0 176 0,-63 0-176 0,0 0 160 15,60 3 80-15,-60-3 16 16,0 0 0-16,0 0 0 0,0 0 176 0,0 0 32 16,0 0 16-16,0 0 0 0,0 0 592 0,5-3 112 15,-15 3 32-15,-1 3 0 0,3-3-128 0,-2 4-32 16,1-3 0-16,2 1 0 0,2 1 288 0,2-2 64 16,2-1 16-16,2 0 0 0,3 2-528 0,0-2-128 0,1 3 0 0,0-3-16 15,0 4-512-15,-1-2-112 0,4 2 0 0,-2 2-128 16,1 0 560-16,0 0 0 0,-1 1 0 0,-2-1 0 15,-2 1 16-15,-1 2 0 0,-2-2 0 0,-4 2 0 0,-1 1-32 0,-3-4 0 16,-1 3 0 0,-1-2 0-16,0-1-128 0,-3 0-32 15,0 1 0-15,-6-4 0 0,0 1-384 0,-1 1 0 0,0-4 128 0,2-2-128 16,5 1 0-16,0-6-224 0,0 2 48 0,2-5 16 31,2 3-1232-31,2-4-240 0,1 2-48 0,4 0-11632 0</inkml:trace>
  <inkml:trace contextRef="#ctx0" brushRef="#br0" timeOffset="25554.54">11938 15748 27647 0,'-5'4'1216'0,"2"-2"256"0,1-1-1168 0,1 2-304 0,1 0 0 0,0 0 0 15,0 3 736-15,0 7 96 0,1 4 0 0,-1 10 16 16,0 8 64-16,1-1 16 0,-1 5 0 0,2-5 0 16,-2-2-608-16,2 1-112 0,-1-3-16 0,-1-1-16 31,0-3-864-31,-1-4-160 0,1-3-48 0,-2-4 0 16,0-4-1952-16,0-3-400 0</inkml:trace>
  <inkml:trace contextRef="#ctx0" brushRef="#br0" timeOffset="25923.35">11852 16024 8287 0,'3'-4'368'0,"-2"-1"80"0,0 4-448 0,1-2 0 0,0 3 0 0,0 0 0 0,1 0 1280 0,2-2 192 15,4 1 16-15,-9 1 16 0,0 0 432 0,0 0 96 16,56 7 16-16,-56-7 0 0,33 11-400 0,-17-5-80 16,1 2-16-16,-1 0 0 0,1 2-576 0,-2 0-112 15,0 3-32-15,-4-4 0 0,-3 4-256 0,-5-5-48 16,0 4-16-16,-3-1 0 0,-1-1 0 0,-2-4-16 15,-2 4 0-15,1-4 0 0,1-4-208 0,-2 2-32 16,1-1-16-16,0-3 0 0,1 0-240 0,-1-3 0 16,1-1 0-16,2-2 0 15,1 0-896-15,1-3-80 0,1 2-16 0,0-5 0 16,-2 12-640-16,0 0-128 0,16-38-32 0,-16 38 0 16,0 0 592-16,27-48 112 0,-27 48 32 0,0 0 0 0,28-41 672 0,-28 41 128 0,0 0 16 0,0 0 16 15,0 0 224-15,0 0 160 0,0 0-32 0,0 0 0 16,0 0 704-16,0 0 128 0,0 0 16 0,0 0 16 15,0 0 288-15,44 10 64 0,-40 3 16 16,0 3 0-16,-2-1-608 0,1-2-128 0,0 2-32 16,1-4 0-16,0 0-352 0,-1-1-80 0,1 0-16 0,-1-4 0 31,1-2-992-31,0-2-208 0</inkml:trace>
  <inkml:trace contextRef="#ctx0" brushRef="#br0" timeOffset="26251.02">12309 15941 10127 0,'-2'4'448'0,"1"-4"96"0,1 0-544 0,0 2 0 15,1-2 0-15,-1 0 0 0,2 1 240 0,-1 2-64 16,1-2-16-16,2 4 0 0,1 1-160 0,0 0 0 16,0 0 0-16,2 2 0 0,-1 0-384 0,1 2-16 15,0 0 0-15,1 0 0 0,-2 3 400 0,0 1 0 16,0 0 192-16,0 2-64 0,0 0 1408 0,-1 3 272 15,2 2 64-15,-4-2 16 0,1 3-144 0,-2 0-16 0,1 6-16 0,-2 1 0 16,0-1-464-16,-2 1-96 16,0-1 0-16,-3-2-16 0,-1-6-128 0,0 1-32 15,-2-3 0-15,-1-2 0 0,1-2-176 0,-2-4-32 16,1-1-16-16,-1-6 0 0,0 0-544 0,1-7-208 16,-2-2 176-16,2-3-176 0,2-3 0 0,3-2 0 15,1-4 0-15,4-2-160 0,-2 20-32 0,9-43-16 0,-9 43 0 16,21-51 0-16,-21 51 848 0,28-53 192 0,-28 53 16 0,33-52 16 31,-33 52-2352-31,0 0-480 0,51-60-80 0,-51 60-11520 0</inkml:trace>
  <inkml:trace contextRef="#ctx0" brushRef="#br0" timeOffset="26824.92">12917 16011 4607 0,'-5'3'400'0,"1"-2"-400"0,2 1 0 0,1-2 0 16,1 0 2496-16,1 0 432 0,0 0 80 0,2 0 0 0,3 0-1136 0,-6 0-224 16,0 0-48-16,0 0-16 0,50-6-240 0,-50 6-64 15,0 0 0-15,57 0 0 0,-57 0-384 0,50 0-96 16,-50 0-16-16,59 3 0 0,-59-3-784 0,55 3 0 16,-55-3 0-16,60 0-12672 15</inkml:trace>
  <inkml:trace contextRef="#ctx0" brushRef="#br0" timeOffset="27090.39">12876 16115 911 0,'-1'-2'0'0,"0"2"0"0,-1 0 0 0,2-2 0 16,2 2 2688-16,0 0 448 0,-1 0 80 0,4 2 32 15,3 0-416-15,5 1-80 0,-13-3 0 0,42 5-16 16,-42-5-480-16,60 5-80 0,-60-5-32 0,73 0 0 16,-73 0-912-16,86-3-176 0,-86 3-32 0,82-6-16 15,-82 6-1008-15,73-6 0 0,-73 6-192 0,68-8-14672 16</inkml:trace>
  <inkml:trace contextRef="#ctx0" brushRef="#br0" timeOffset="32333.69">14037 15642 1839 0,'-7'8'160'0,"1"-4"-160"0,1-2 0 0,2 0 0 0,3-2 2688 0,0 0 512 16,2 0 112-16,-1 2 16 0,1-2-448 0,3 0-64 16,3 0-32-16,-8 0 0 0,0 0-896 0,0 0-176 15,61-9-48-15,-61 9 0 0,0 0-640 0,82-9-144 16,-82 9-32-16,73-8 0 0,-73 8-608 0,80-6-240 16,-80 6 176-16,73-6-176 15,-73 6-288-15,76-6-160 0,-76 6-16 0,68-7-13808 0</inkml:trace>
  <inkml:trace contextRef="#ctx0" brushRef="#br0" timeOffset="32866.5">14118 15597 7359 0,'-6'-4'656'0,"2"-1"-528"0,3 4-128 0,1-1 0 0,1 0 2048 0,-1 2 384 16,-1-2 80-16,-2-2 16 0,2-2-288 0,-2 0-64 16,3 3-16-16,0 2 0 0,3 2-304 0,-1 2-64 15,3 1-16-15,1 2 0 0,1 0-576 0,0 4-112 16,0-4-32-16,2 4 0 0,1 2-416 0,1 1-64 15,0 3-32-15,0-4 0 0,2 4-208 0,-2-1-32 16,1 1-16-16,1 0 0 0,0 3-144 0,0-3-16 16,-1 0-128-16,-2 2 192 0,0-2-192 0,-3-2 144 15,1 1-144-15,-5-3 128 0,1 1-128 0,-4-3 0 16,1-1 0-16,-2 0 0 0,-1 1 0 0,-2 0 0 16,-4 3 0-16,-3 5 0 0,3-8 0 0,-3 2 0 15,-6 4 0-15,-4 3 0 0,-3-2-336 0,-1 0 48 16,1-1 16-16,1-2 0 0,-1 1 16 0,2-2 0 15,2 0 0-15,2-1 0 0,2 1 256 0,2-1 0 0,3-1-128 16,2 0 128-16,4-1 0 0,3-4 0 0,1 0 0 0,2 2 0 16,3-2 0-16,3-1 0 0,3 2 0 0,4-4 0 15,0 1 192-15,-14-4 0 0,0 0 0 0,60 8 0 16,-60-8 64-16,55-2 0 0,-55 2 0 0,62-4 0 16,-62 4-128-16,65-2 0 0,-65 2-128 0,65 2 192 15,-65-2-192-15,61-2 0 0,-61 2 0 0,55-3 0 16,-55 3 0-16,0 0-128 0,66-10-16 0,-66 10 0 15,0 0-1376-15,0 0-272 0</inkml:trace>
  <inkml:trace contextRef="#ctx0" brushRef="#br0" timeOffset="33921.98">15007 15780 11055 0,'-3'0'976'0,"2"3"-784"0,0-3-192 0,1 0 0 15,0 0 1824-15,0 1 320 0,-1 1 64 0,-2 4 16 16,2 1-320-16,0 4-64 0,1 1-16 0,0 4 0 16,0 8-704-16,0 2-144 0,1 2-16 0,0 1-16 15,0 5-432-15,1-2-64 0,-1 3-32 0,0-4 0 16,0-5-256-16,-1-4-160 0,0-1 192 0,0-4-192 16,0-2 0-16,0-2 0 0,-1-4 0 0,0-2 0 15,0-6-400-15,-2-1-48 0,2-1 0 0,-3-4 0 16,0-3-1088-16,1-4-208 0,-1-2-48 0,0-1-16 15,2 2-96-15,-1-6-16 0,0 1 0 0,-2-7 0 16,1 5 1152-16,-1-4 240 0,1 1 32 0,1-3 16 0,0-2 480 16,2-1 128-16,0 1 16 0,2 0 0 0,1 3 1184 0,2 3 224 15,0 2 48-15,1 5 16 0,1-1 128 0,-6 16 32 16,0 0 0-16,0 0 0 0,41-45-304 0,-41 45-48 16,0 0-16-16,0 0 0 0,0 0-192 0,62-16-64 0,-49 16 0 15,1 4 0-15,-2-2-464 0,3 2-112 16,1 4 0-16,0 0-16 0,-2 5-320 0,-4-1-64 0,-5 2-16 15,-3 0 0-15,-2 2-32 0,-4-2 0 16,-2 1 0-16,-2 1 0 0,-6 3-128 0,-5-1 0 16,-2-1 0-16,-1-2 128 0,4-2-400 0,0-3-96 15,3-1-16-15,-2 0 0 16,-1 1-1536-16,-1-3-304 0,3 2-64 0,6-7-12144 0</inkml:trace>
  <inkml:trace contextRef="#ctx0" brushRef="#br0" timeOffset="34674.37">15320 16055 2751 0,'-3'0'256'0,"2"0"-256"16,0 0 0-16,1 0 0 0,0 0 1408 0,-2 0 256 15,4 0 32-15,-4 0 16 0,1 1 240 0,-1 1 48 16,-1 4 16-16,0-2 0 0,0 2-256 0,2 3-48 15,-2 1-16-15,2 0 0 0,1-2-512 0,0 4-96 16,1-1-32-16,2 1 0 0,1-2-496 0,-2 0-112 16,3-1 0-16,0 0-16 0,1-1-224 0,-1-2-32 15,0-1-16-15,1-1 0 0,0-3-160 0,-1-1-224 0,1 0 48 0,-1-1 16 32,2-4-1360-32,-2 0-272 0</inkml:trace>
  <inkml:trace contextRef="#ctx0" brushRef="#br0" timeOffset="34823.35">15402 15904 2751 0,'-2'-6'256'0,"-2"2"-256"0,1-2 0 0,0 3 0 15,2 2 3392-15,1 1 640 0,-1-3 128 0,-1 3 32 16,0-3-1072-16,-1 0-224 0,0 0-32 0,0-1-16 0,2 3-1888 0,1-1-368 16,3-1-80-16,0 3-13504 15</inkml:trace>
  <inkml:trace contextRef="#ctx0" brushRef="#br0" timeOffset="35275.06">14063 16497 4607 0,'-1'2'400'0,"0"0"-400"0,0-2 0 0,1 0 0 15,0 2 1376-15,-2-2 192 0,1 4 32 0,0 2 16 16,-2 4-384-16,2 0-80 0,-1 0 0 0,2 1-16 15,0-3-368-15,0 0-80 0,1 0-16 0,0-2 0 0,2-1-384 0,-2-2-80 16,1 0-16-16,0-3 0 0,0-1-416 0,1-1-96 16,-1-4 0-16,2 0-7184 15</inkml:trace>
  <inkml:trace contextRef="#ctx0" brushRef="#br0" timeOffset="35421.86">14029 16387 13823 0,'-11'3'608'0,"3"-3"128"0,2 0-592 16,5 0-144-16,-1 0 0 0,1-3 0 0,0 3 1024 0,-1-2 192 16,-2 0 16-16,0-2 16 0,2 0-368 0,0 0-80 0,4 0-16 15,0-2 0-15,3 1-784 0,2-1-192 0,5 0-32 16,-12 6-8944-16</inkml:trace>
  <inkml:trace contextRef="#ctx0" brushRef="#br0" timeOffset="35647.36">14183 16495 8287 0,'-2'2'736'0,"1"-2"-592"0,1-2-144 0,2 2 0 15,2-4 1216-15,-1 2 224 0,2-1 32 0,3-2 16 0,-8 5-272 0,0 0-48 16,0 0-16-16,67-33 0 15,-67 33-192-15,0 0-32 0,63-19-16 0,-63 19 0 16,0 0-592-16,59-11-128 0,-59 11-32 0,0 0-6496 16,56-2-1312-16</inkml:trace>
  <inkml:trace contextRef="#ctx0" brushRef="#br0" timeOffset="35861.73">14236 16568 8975 0,'-7'-1'192'0,"2"1"32"0,1 0 16 0,1 0 32 0,1-3-272 0,4 3 0 16,-2 0 0-16,1 0 0 0,0-2 1136 0,3 0 160 0,2 0 48 0,1-2 0 15,3 2-512-15,3-1-80 0,0 2-32 0,-13 1 0 16,0 0-528-16,52-6-192 0,-52 6 144 0,0 0-5024 15,65-9-1008-15</inkml:trace>
  <inkml:trace contextRef="#ctx0" brushRef="#br0" timeOffset="36116.54">14521 16586 13823 0,'-11'6'608'0,"1"-3"128"0,1-2-592 0,4 2-144 0,4-3 0 0,0 0 0 15,1-4 1376-15,-2 3 240 0,0-3 48 0,-2 3 16 0,4-5-592 0,3-3-128 16,3 3-32-16,1-2 0 0,-7 8-288 0,0 0-64 16,0 0-16-16,51-45 0 0,-51 45-176 15,0 0-16-15,0 0-16 0,63-42 0 0,-63 42 32 0,0 0 0 16,0 0 0-16,53-17 0 0,-44 17 368 16,-2 4 80-16,0 5 0 0,-4-3 16 0,0 4 0 0,-2 2 0 15,-1 4 0-15,-1 0 0 0,-3 3-400 16,0-3-96-16,-2-2-16 0,1-2 0 0,0-2-496 15,3-5-96-15,3-1-32 0,4-4-15072 0</inkml:trace>
  <inkml:trace contextRef="#ctx0" brushRef="#br0" timeOffset="37588.96">14160 15362 1839 0,'0'0'160'0,"0"0"-160"15,1 0 0-15,-1 0 0 0,1 0 384 0,-1 0 32 16,1 0 16-16,2 1 0 0,-1-1 704 0,2 0 144 15,0 3 16-15,0-3 16 0,-1 0 384 0,0 0 80 16,-1 1 16-16,1 1 0 0,-2 1 16 0,0 1 16 16,0-1 0-16,-1 4 0 0,0-1-352 0,-1 0-80 0,1 3-16 0,-2-2 0 15,0 2-480-15,0 1-112 16,-1-2-16-16,1 0 0 0,0 0-496 0,-1-2-96 0,1 2-32 0,-1-3 0 16,2 0-144-16,0 0 0 0,1-4 0 0,0-1 0 15,1 2-208-15,0-4 80 16,2 1 128-16,-1-2-208 0,2 0-80 0,-2-2-16 15,2 1 0-15,0 0 0 0,-2-2 128 0,1 2 32 0,-1-2 0 0,1 0 0 16,-1 0 144-16,1 0 0 0,-2-3 0 0,0 1 0 16,-1 0 0-16,0 0 0 0,0-1 0 0,0 0 0 15,0-1 0-15,0 0 0 0,0 1 0 0,0 3 0 16,0 0 0-16,1-1 0 0,0 2 0 0,-1 1 0 0,2 1 0 0,-1 2 0 16,0-1 0-16,-1-1 0 15,1 2 0-15,1 1 0 0,-2 0 0 0,1 0 0 16,-1 0 0-16,1-2 0 0,-1 2 0 0,1 0 0 15,1 0 0-15,-1 0 0 0,0 0 0 0,0-3 0 0,-1 3 0 0,2 0 0 16,-2-1 0-16,1 1 0 16,-1 0 0-16,0 0 0 0,-1 0 0 0,-1 0 0 15,2 1 0-15,-1-1 0 0,-1 0 0 0,-1 0 0 16,2-1 0-16,0 1 0 0,1 0 0 0,-2 0 0 0,2 0 0 0,0-3 0 16,0 2 0-16,0 1 0 0,2-2 0 0,-2-2 0 15,1 4 0-15,-1-2 128 0,0-2-128 0,1 1 0 16,-1 1 0-16,1 1 0 0,-1-2 0 0,2-1 0 0,-2 2 0 15,1 1 0-15,-1-2 0 0,1 0 0 16,0 0 0-16,1 1 0 0,0 0 0 0,0 0 0 16,1-2 0-16,-1 2 0 0,1-1 0 0,-1 2 0 15,1-3 0-15,-1 2 0 0,1-1 0 0,-2 2 0 16,0-1 0-16,0 2 0 0,1-4 0 0,-2 4 0 16,1 1 0-16,-1-1 0 0,-1 3 256 0,-1-1 16 0,2 2 16 0,-1-2 0 15,1 3 288-15,0 0 48 16,0 1 16-16,0 1 0 0,0 2-176 0,0-1-16 0,0 3-16 0,0-4 0 15,3 2-176-15,-1 1-16 0,1-1-16 0,0-2 0 16,1 2-224-16,2-3 144 0,0-2-144 16,2-1 128-16,1 1-128 0,-2-2 0 0,2 1 0 15,-1-2 0-15,0-1 0 0,-1-1 0 0,1-2 0 16,-1 1 0-16,0 1 0 0,0-3 0 0,0-1 0 0,-1 1 0 16,0 1 0-16,1-2 0 0,0-1 0 15,0 1 0-15,-7 5 0 0,0 0 0 0,0 0 0 0,0 0 0 16,0 0-144-16,45-50 144 0,-40 43 0 0,0-2 0 15,-3 3 0-15,2 0 0 0,-2 2 0 0,1 0 0 0,-2 2 0 0,-1-2 0 16,-1 4 128-16,0 1-128 0,-2 2 448 16,1 3-16-16,-2 0 0 0,2 4 0 0,-2-1 48 0,0 2 16 15,-1 4 0-15,0 1 0 0,2 0-304 0,0 2-64 16,1-2-128-16,0-3 192 16,1-1-192-16,2-2 0 0,1 2 0 0,0 2 0 15,2-3 0-15,1-1-128 0,0 0-16 16,0-4-16240-16</inkml:trace>
  <inkml:trace contextRef="#ctx0" brushRef="#br0" timeOffset="46174.33">16165 15964 13823 0,'-3'0'1216'0,"1"3"-960"15,2-3-256-15,0 2 0 0,2-1 1088 0,-2 4 160 0,0-1 32 0,0 8 16 16,-2 8 256-16,2 5 48 16,0-3 16-16,0 3 0 0,2 1-320 0,-2-1-64 15,1 1-16-15,-1-4 0 0,2 3-832 0,0-6-160 16,-1 0-32-16,0-4-13120 0</inkml:trace>
  <inkml:trace contextRef="#ctx0" brushRef="#br0" timeOffset="46531.25">16527 15975 15663 0,'-4'10'688'0,"0"-4"144"0,2-2-656 0,0-1-176 15,1 0 0-15,1 0 0 0,0-2 1088 0,-1 5 192 16,0 0 48-16,-1 7 0 0,4-1-352 0,-2-2-64 16,1 0-16-16,-1 0 0 0,2-1-896 0,1-6 0 15,-1 2-192-15,2-1-10176 0</inkml:trace>
  <inkml:trace contextRef="#ctx0" brushRef="#br0" timeOffset="46662.77">16582 15790 1839 0,'-1'-6'0'0</inkml:trace>
  <inkml:trace contextRef="#ctx0" brushRef="#br0" timeOffset="46900.46">16740 15648 9215 0,'-6'3'816'0,"1"0"-656"0,0-3-160 0,2 0 0 0,0 0 1920 0,2 0 368 15,-2-3 64-15,-1 3 16 0,-5 0-64 0,-1 0-16 16,-2 3 0-16,-2-1 0 0,3 5-784 0,1-1-160 16,1 4-16-16,2 2-16 0,3 2-704 0,2 2-144 15,2 6-16-15,2 5-16 0,4 5-64 0,2 0-16 16,-1-1 0-16,3 4 0 0,2 3 48 0,1-3 16 15,-1 0 0-15,1-6 0 0,-1 0-256 0,0-5-160 16,1-1 192-16,-2-2-192 0,0-4 0 0,-2 2 0 16,-2-5-192-16,0-1 48 15,-2-2-1904-15,0-2-384 0</inkml:trace>
  <inkml:trace contextRef="#ctx0" brushRef="#br0" timeOffset="47042.49">16637 16103 5519 0,'-17'-9'240'0,"6"4"64"0,6 0-304 0,2 4 0 0,0-1 0 0,2-1 0 15,0 2 2048-15,-3-2 368 0,0 0 64 0,2 0 16 16,3 1 496-16,3 0 96 0,3 2 32 0,6-2 0 16,3 1-1152-16,-16 1-240 0,0 0-32 0,63-5-16 15,-63 5-1312-15,0 0-368 0,73-10 128 0,-73 10-14272 16</inkml:trace>
  <inkml:trace contextRef="#ctx0" brushRef="#br0" timeOffset="47305.9">16402 15723 14735 0,'-4'3'1312'0,"1"-3"-1056"16,2 1-256-16,1-1 0 0,0 0 2256 0,0 0 400 15,1 2 80-15,-1-2 16 0,4 4-1680 0,1-1-336 16,3-2-64-16,1 1-16 0,4-2-656 0,-1 3 0 16</inkml:trace>
  <inkml:trace contextRef="#ctx0" brushRef="#br0" timeOffset="48569.75">17529 15745 11967 0,'0'-2'1072'0,"0"1"-864"0,2 1-208 0,-2 0 0 0,0 0 912 0,0 0 144 15,1 0 32-15,1 0 0 16,1 1 496-16,0 8 96 0,2 0 32 0,0 6 0 15,2 3-240-15,-1 4-32 0,0 5-16 0,1 2 0 16,2 0-528-16,-2 5-128 0,1-2 0 0,-1-4-16 16,-2-2-208-16,0-4-32 0,-1-1-16 0,-2-4 0 15,1-5-240-15,-1-5-64 0,0-1 0 0,0-1 0 0,-1-5-192 0,0 0 0 16,1-5 0-16,-1 2 0 0,0-3-288 0,-1-2 0 16,0 0 0-16,-1 1 0 15,1 1-288-15,-1-1-48 0,-3-6-16 0,-1-5 0 0,0-1 416 0,-1-3 80 16,0-3 16-16,-2 2 0 0,1-6 128 0,-2 1 0 15,1-1 128-15,0-1-128 0,2 1 656 0,1 3 64 16,0 4 16-16,1 3 0 0,2 7-32 16,1 2-16-16,1 5 0 0,1 4 0 0,-1 1-32 0,1 1 0 15,3 5 0-15,1 3 0 0,3 3 48 0,4 2 0 16,2 4 0-16,5 4 0 0,4 3-320 0,3 4-64 0,3 1-16 16,-1-3 0-16,0-5-160 0,1 3-16 15,6-3-128-15,-2 0 192 0,2-6-192 0,-4 0 176 16,-5-7-176-16,-3-1 160 0,-2-2-160 0,-3-4 128 15,-4-1-128-15,-4-2 128 0,-4-1-128 0,-2-2 0 0,-1 0 0 16,-5-4 128-16,0-1-128 0,-3-2 192 0,-1-2-192 0,-3-5 192 16,-2-3-192-16,-1-1 160 0,-2-4-160 0,0 0 160 15,2 1-160-15,-3-3 0 0,-1-7 0 0,0 3 0 16,4 1 0-16,-1 5 0 0,3 1-192 0,2 0 192 31,2 8-1856-31,2 0-240 0</inkml:trace>
  <inkml:trace contextRef="#ctx0" brushRef="#br0" timeOffset="49894.26">18224 15938 9215 0,'-1'3'816'16,"0"-3"-656"-16,1 1-160 0,0 2 0 16,0-3 1216-16,0 2 224 0,0 2 32 0,-1 2 16 0,1 1 608 15,0 2 112-15,1 3 32 0,0-2 0 0,2 3-640 0,-1-4-128 16,0 0-32-16,2-1 0 0,0 0-736 0,0-4-128 15,-1 2-48-15,2-3 0 0,0 0-528 0,-1-3 0 16,1 0 0-16,-1 0 0 16,-1-2-544-16,1 1-224 0,-3-2-32 0,2-1-7520 15,-1-1-1488-15</inkml:trace>
  <inkml:trace contextRef="#ctx0" brushRef="#br0" timeOffset="50081.93">18206 15815 11055 0,'-5'0'976'0,"0"-3"-784"0,1 2-192 0,3 0 0 16,-2 1 2496-16,0-2 448 0,-5-1 80 0,-3-3 32 0,0-1-752 0,1-1-160 15,3 4-32-15,3-2 0 16,3 0-1104-16,2 2-240 0,3-2-32 0,2 2-16 16,3-2-928-1,0 1-192-15,4 1-48 0,-13 4-13440 0</inkml:trace>
  <inkml:trace contextRef="#ctx0" brushRef="#br0" timeOffset="50335.06">18474 15841 14735 0,'-4'0'1312'0,"3"0"-1056"0,1 0-256 0,1-2 0 0,1 1 1824 0,-1 0 304 0,1-3 64 0,3 2 16 16,1-4-704-16,4-1-144 15,4 4-16-15,0-2-16 0,0 1-128 0,2 3-32 16,3-2 0-16,0 3 0 0,-1 0-800 0,2 3-176 0,0-3-16 0,-2 1-16 31,2 1-928-31,-4 2-176 0,0-1-32 0,-3 0-12368 0</inkml:trace>
  <inkml:trace contextRef="#ctx0" brushRef="#br0" timeOffset="50554.81">18519 15928 26719 0,'-8'10'1184'0,"4"-3"240"0,2-5-1136 0,1-2-288 0,3 0 0 0,1-2 0 16,-1 2 1056-16,3 0 160 0,4-3 16 0,3-1 16 0,4 2-448 16,-16 2-96-16,0 0 0 0,67-8-16 15,-67 8-480-15,52-6-80 0,-52 6-128 0,49-2 176 16,-49 2-1648-16,46-1-336 16</inkml:trace>
  <inkml:trace contextRef="#ctx0" brushRef="#br0" timeOffset="51170.11">17931 15211 13823 0,'-7'0'1216'0,"1"-2"-960"0,2 2-256 0,3 2 0 15,-2-2 992-15,-1 3 160 0,-3-2 16 0,-4 4 16 16,-3 0 352-16,-2 6 80 0,1 1 16 0,4-2 0 15,3 4-432-15,1-2-96 0,4 1-16 0,2-4 0 0,1 0-624 0,2 1-128 16,2-4-16-16,2-2-16 0,1 0-304 0,1-2 0 16,0 1 0-16,1-3 0 0,2-3-176 0,0-1 16 15,0-2 0-15,1 2 0 16,-4-2-736-16,1 1-160 0,-2-2-32 0,-1 1 0 16,1-3 64-16,-2 2 0 0,0-2 0 0,-3 3 0 0,0 0 624 0,0 2 128 15,-2 0 16-15,-2 2 16 0,1-1 528 0,-1 3 96 16,-2 3 32-16,0 0 0 0,1 6 864 0,-1-3 192 15,0 4 16-15,3-1 16 0,0 3-480 0,0-1-80 0,2 4-32 0,0 1 0 16,3-3-656-16,1-1-256 16,1 0 176-16,1-1-176 0,3 1 0 0,0-3-320 0,2-2 64 0,0-4 0 31,1 0-1504-31,-1-3-288 0</inkml:trace>
  <inkml:trace contextRef="#ctx0" brushRef="#br0" timeOffset="51386.55">18088 15117 2751 0,'-2'-6'256'0,"1"1"-256"0,1 3 0 0,0-1 0 15,0 2 1456-15,1 1 240 0,-1-5 48 0,0 1 16 0,0-2 160 0,0 2 16 16,1 4 16-16,0 4 0 16,1 5 80-16,0 1 16 0,0 3 0 0,2 5 0 15,0 1-1056-15,0 6-208 0,-1-3-32 0,2 4-16 0,-1-1-544 0,1 0-192 16,0 1 0-16,-1-8 144 15,-1-2-464-15,1 0-80 0,1-3-32 0,0-1 0 16,0-2-1424-16,0-4-272 16</inkml:trace>
  <inkml:trace contextRef="#ctx0" brushRef="#br0" timeOffset="51553.28">18218 15044 8511 0,'0'-3'192'0,"0"-1"32"0,0 1 16 0,-1 3 0 0,1 0-240 0,-3 0 0 15,1 0 0-15,-1 3 0 0,-1 1 2928 0,0 4 528 16,-2 3 128-16,2 7 0 0,0 1-960 0,2 6-192 16,0 1-32-16,4 3-16 0,0-1-1280 0,3 0-256 15,1 1-48-15,2-4-16 16,4-3-992-16,0-4-208 0,3-1-32 0,1-5-13712 0</inkml:trace>
  <inkml:trace contextRef="#ctx0" brushRef="#br0" timeOffset="52233.73">19001 15691 11055 0,'-1'4'976'0,"-1"-1"-784"0,1 0-192 0,0 1 0 0,2-4 2112 0,-1 0 384 15,1 2 80-15,1 2 16 16,0 4 16-16,3 2 0 0,0 9 0 0,1-2 0 0,2 4-1264 0,-2 1-240 15,0 1-48-15,0-1-16 16,0 0-656-16,-1 3-144 0,1-3-32 0,-2 1 0 16,0-5-208-16,-2-2 0 0,0 0 0 0,-2-3 0 15,0-4-192-15,-2-2-96 0,0-1-16 0,-1-6 0 32,1 2-784-32,-3-7-144 0,1 2-48 0,-2-7 0 0,1 0-480 0,-1-5-96 0,1-1-32 0,0-6 0 15,0-1 272-15,4-1 48 0,0-1 16 0,-1-1 0 16,4 0 1072-16,0-2 224 0,-2 28 32 0,9-60 16 15,-9 60 1424-15,12-48 272 0,-12 48 64 0,0 0 16 0,0 0 288 0,32-57 64 16,-23 48 16-16,-2 6 0 0,3-2-176 16,-2 4-32-16,-2 1-16 0,3 3 0 0,-1 0-448 15,1 3-96-15,-1 0-16 0,1 0 0 0,0 4-544 0,-2-2-112 16,1 3-32-16,-5 2 0 0,1 0-320 16,-3 3-144-16,1-4 128 0,-5 2-128 0,1 1 0 0,-2 1 0 15,-2 0 0-15,-2-1 0 0,0-2 0 0,0 0-224 16,0-5 32-16,-2-3 0 15,1 1-1232-15,0-1-240 0,2-1-64 0,-1-2-14128 0</inkml:trace>
  <inkml:trace contextRef="#ctx0" brushRef="#br0" timeOffset="52482">19348 15991 24879 0,'-5'13'1088'0,"4"-9"256"0,0 2-1088 0,1-3-256 0,0 1 0 0,1 1 0 15,0-1 1072-15,2 2 144 0,2 4 48 0,2 2 0 16,2 4-496-16,0-3-80 0,0-1-32 0,0-2 0 16,1-4-656-16,-3-3-224 0,1-2 0 0,-1-1-9056 15,1-1-1824-15</inkml:trace>
  <inkml:trace contextRef="#ctx0" brushRef="#br0" timeOffset="52587.27">19472 15837 11055 0,'-5'-4'976'0,"1"2"-784"0,2-2-192 0,-1 4 0 16,2 0 3008-16,0 0 544 0,0 0 112 0,-1 1 32 0,0-1-816 0,-1 3-144 16,0-3-48-16,2 2 0 0,2-2-2432 0,2-2-512 15,4-1-80-15,-1 0-32 0</inkml:trace>
  <inkml:trace contextRef="#ctx0" brushRef="#br0" timeOffset="66273.9">11303 17054 8287 0,'-8'-6'736'0,"1"1"-592"0,4 3-144 0,2 0 0 0,1 1 1616 0,-3 1 304 15,-1-5 48-15,-3-1 16 16,-2-2-832-16,3 2-144 0,2 0-48 0,2 2 0 16,4 2-2000-16,2 2-416 0,-4 0-80 0,0 0 0 15</inkml:trace>
  <inkml:trace contextRef="#ctx0" brushRef="#br0" timeOffset="73453.71">7289 17206 11055 0,'-7'0'976'0,"1"0"-784"0,0 0-192 0,1 0 0 0,2 0 1088 0,0 2 192 15,-1 2 16-15,-6 0 16 0,-6 4-880 0,-8 5-176 16,-4 4-48-16,-7 4 0 0,-1 1 240 0,-2 1 64 16,0-1 0-16,1 0 0 0,2-2-384 0,4-3-128 15,5-1 0-15,1-3 144 0,2 0 656 0,2-4 128 16,1 1 32-16,4 0 0 0,4-4 1168 0,2-4 240 15,2 5 64-15,5-6 0 0,1 1-1024 0,2-2-208 16,0 0-48-16,0 0 0 0,0 0-720 0,0 0-160 16,0 0-16-16,49-6-16 0,-49 6 16 0,0 0 16 15,64-6 0-15,-64 6 0 0,56 0-128 0,-56 0-16 16,64 4-128-16,-64-4 192 0,65 8-320 0,-65-8-80 0,64 13-16 16,-64-13 0-1,55 12-832-15,-55-12-160 0,46 16-48 0,-46-16-8736 0,0 0-1760 16</inkml:trace>
  <inkml:trace contextRef="#ctx0" brushRef="#br0" timeOffset="73680.64">6875 17655 10127 0,'-20'-3'896'0,"6"2"-704"0,1 1-192 0,6 0 0 15,3 0 1856-15,3 0 320 0,-2 0 80 0,-2 0 16 0,-1 0-752 0,1 0-160 16,2 4-16-16,3-4-16 0,0 0 1088 0,0 0 208 16,0 0 64-16,71 16 0 0,-71-16-1344 0,68 2-256 15,-68-2-48-15,93-2-16 0,-40-2-880 0,-1-1-144 16,-52 5 0-16,99-5-10832 16,-46-1-2080-16</inkml:trace>
  <inkml:trace contextRef="#ctx0" brushRef="#br0" timeOffset="76034.24">8054 17143 9215 0,'-10'2'816'0,"2"-2"-656"0,2 0-160 0,4 1 0 0,0-1 1600 0,2 0 304 15,0 3 48-15,-1-3 16 16,1 0-592-16,-1 2-112 0,1-2-32 0,0 0 0 0,0 0-64 0,0 0-16 16,0 0 0-16,61 0 0 0,-61 0 256 0,58-8 32 15,-58 8 16-15,79-9 0 0,-79 9-416 0,94-11-80 16,-42 6 0-16,2-1-16 0,3-2-400 0,1 2-80 15,3 0-16-15,-4 0 0 0,-8 2-320 0,-2-2-128 16,-47 6 0-16,85-5 144 16,-85 5-624-16,70-4-128 0,-70 4-32 15,54-1 0-15,-54 1-1408 0,0 0-272 0</inkml:trace>
  <inkml:trace contextRef="#ctx0" brushRef="#br0" timeOffset="76455.35">8118 17117 20271 0,'-19'0'896'0,"7"0"192"0,3 0-880 0,6 0-208 0,3 0 0 0,1 0 0 15,-1 0 512-15,0 0 64 0,0 0 16 0,0 0 0 16,0 0 432-16,57-6 96 0,-57 6 16 0,0 0 0 16,78 3 176-16,-78-3 32 0,65 9 16 0,-65-9 0 15,72 20-720-15,-72-20-160 0,73 22-32 0,-73-22 0 0,61 28-448 0,-61-28 128 16,39 35-128-16,-39-35 0 16,16 38 0-16,-17-17 0 0,-4 2-192 0,-7-1 192 0,-7 4-416 0,-3 0 32 15,-2-1 0-15,-4 1 0 0,-4 3 176 16,-3 1 32-16,4-5 16 0,-1-1 0 0,0-1 160 15,0-4 0-15,2 0 0 0,3 0 0 0,2-3 624 16,5-4 96-16,4-1 32 0,4 0 0 0,4-3 208 0,5-2 64 16,4 0 0-16,-1-6 0 0,0 0-576 0,0 0-96 15,0 0-32-15,61 25 0 0,-61-25-320 0,52 10 128 16,-52-10-128-16,69 6 0 0,-69-6 880 0,79 2 96 16,-79-2 32-16,89 4 0 15,-38-1-2352-15,2-2-480 0,2 1-96 0,0-1-9392 16,-3 2-1872-16</inkml:trace>
  <inkml:trace contextRef="#ctx0" brushRef="#br0" timeOffset="76933.95">9100 17329 14735 0,'-11'-2'640'0,"3"1"160"0,2 2-640 0,2-1-160 0,3 2 0 0,1-2 0 16,-1 3 320-16,-2 3 48 0,-2 2 0 0,1 4 0 0,-3 6 1040 0,2 2 224 15,2 5 32-15,0 0 16 16,2 3-16-16,1 1 0 0,0-1 0 0,1 1 0 16,0-1-768-16,1 0-176 0,0-4-16 0,-1 1-16 15,2-7-480-15,-1 1-80 0,-2-19-128 0,5 26 176 0,-5-26-352 0,0 0-64 16,0 0-16-16,0 0 0 15,0 0-1008-15,0 0-208 0,0 0-32 0,0 0-16 16,0 0-784-16,0 0-176 0,45-26-16 0,-43 7-16 16,1 1 336-16,-1-5 64 0,-1-3 0 0,2-2 16 15,2 0 1280-15,0-3 256 0,1 2 48 0,3-3 16 16,-1-1 1408-16,2 3 288 0,1-2 48 0,2 5 16 16,-2 3 224-16,0 6 48 0,0-1 16 0,-11 19 0 15,19-26 48-15,-19 26 0 0,0 0 0 0,29-25 0 0,-29 25-192 0,0 0-48 16,0 0 0-16,0 0 0 0,51-6-480 0,-51 6-112 15,0 0 0-15,0 0-16 0,23 29 608 0,-21-13 128 0,-4 0 32 16,-1 2 0 0,-2 2-1856-16,-4 1-368 0,1-1-80 0,-5 1-16 0,0-3 608 0,-2 2 192 15,-3-1 0-15,2-3-160 16,3-4-240-16,-2-2-48 0,1-1-16 0,2 1 0 16,2-4-800-16,1-2-144 0</inkml:trace>
  <inkml:trace contextRef="#ctx0" brushRef="#br0" timeOffset="77134.74">9378 17582 24879 0,'-6'6'1088'0,"1"-2"256"0,1-2-1088 0,3 2-256 15,1-4 0-15,0 0 0 0,0 0 304 0,1 16 0 16,-1-4 0-16,1 2 0 0,2 4 160 0,1 1 48 15,1 0 0-15,-5-19 0 0,13 34-192 0,-13-34-48 0,17 26 0 0,-17-26-8672 32,0 0-1744-32</inkml:trace>
  <inkml:trace contextRef="#ctx0" brushRef="#br0" timeOffset="77271.6">9465 17402 24879 0,'-13'-9'1088'0,"5"-1"256"0,-1 3-1088 0,4 4-256 16,4 0 0-16,1 3 0 0,0 0 0 0,0 0-256 16,1-12 64-16,-1 6 0 0,0 6 192 0,0 0 160 0</inkml:trace>
  <inkml:trace contextRef="#ctx0" brushRef="#br0" timeOffset="78034.1">7976 18186 18431 0,'-1'9'1632'0,"1"1"-1312"15,1-4-320-15,0-3 0 0,0 0-128 0,0 1-112 16,1 8-16-16,-1 5 0 16,1 4-832-16,1 1-192 0,1-5-16 0,-2-2-16 15,2-5-16-15,-4-10 0 0,0 0 0 0,0 0 0 0</inkml:trace>
  <inkml:trace contextRef="#ctx0" brushRef="#br0" timeOffset="78183.03">7961 17984 1839 0,'-8'-10'160'0,"4"4"-160"0,-1-3 0 0,2 5 0 16,3 1 1856-16,0 3 352 0,1-3 64 0,-1-1 16 0,2-4-1696 15,-1 0-336-15,3 2-64 0,-4 6 0 16,0 0-1728 0,0 0-320-16,0 0-80 0,0 0-16 0</inkml:trace>
  <inkml:trace contextRef="#ctx0" brushRef="#br0" timeOffset="78409.53">8186 18100 26719 0,'-14'1'1184'0,"7"-1"240"0,2-1-1136 0,3 1-288 15,2 0 0-15,0-3 0 0,1 3 0 0,0-2-176 16,3 2 32-16,-4 0 0 0,0 0-48 0,0 0 0 15,0 0 0-15,0 0 0 0,60 11 192 0,-60-11 176 16,0 0-48-16,56 16 0 16,-56-16-704-16,0 0-128 0,61 20-48 0,-61-20 0 15,0 0-1008-15,63 18-208 0</inkml:trace>
  <inkml:trace contextRef="#ctx0" brushRef="#br0" timeOffset="78625.19">8265 18224 20271 0,'-12'0'1792'0,"4"1"-1424"0,6-1-368 0,3 0 0 16,0 0 960-16,-1 0 128 0,-2 0 32 0,-2 0 0 15,2 0-1296-15,4-1-256 0,-2 1-48 0,0 0-16 0,0 0 352 0,52-7 144 16,-52 7-128-16,0 0 128 15,73-2-496-15,-73 2-16 0,57 2 0 0,-57-2 0 16,62 3-1184-16,-62-3-240 0</inkml:trace>
  <inkml:trace contextRef="#ctx0" brushRef="#br0" timeOffset="78869.88">8598 18337 23039 0,'-14'2'1024'0,"5"-2"192"0,5 0-960 0,0 0-256 15,4-2 0-15,0 2 0 0,0-2 416 0,-1-2 32 16,1 0 16-16,0 4 0 0,6-14-16 0,-6 14-16 16,0 0 0-16,26-29 0 0,-26 29-112 0,0 0 0 15,42-34-16-15,-42 34 0 0,0 0-304 0,37-33-224 0,-37 33 32 0,0 0 16 16,0 0-96-16,0 0-32 16,0 0 0-16,0 0 0 0,0 0 304 0,0 0 176 0,0 0-32 0,0 0 0 15,0 0 416-15,51 23 80 0,-49-7 0 0,-1-1 16 16,2 1-16-16,0-3-16 0,2 2 0 0,2 1 0 15,-1-3-496-15,-6-13-128 0,17 25 0 0,-17-25-13632 16</inkml:trace>
  <inkml:trace contextRef="#ctx0" brushRef="#br0" timeOffset="79633.16">8364 16747 12895 0,'-11'-2'1152'0,"3"2"-928"0,2 2-224 16,4-2 0-16,2 0 512 0,0 1 64 0,0 2 16 0,-1-1 0 15,1-1-384-15,-2 6-80 0,1 1 0 0,2 0-128 16,-1 3 736-16,2-4 32 0,0 3 16 0,-1 1 0 0,1-3 288 0,0-2 48 16,-1 0 16-16,2 0 0 15,-1-2-880-15,-1 0-256 0,2 1 128 0,-2-4-128 0,0-2 0 0,1-2 0 16,-2-1 0-16,0-2 128 15,-2 0-128-15,2-3 0 0,-1 2 0 0,0-2 0 16,0 2-448-16,1-4-16 16,0 1 0-16,0 0 0 0,0-2 80 0,1 2 0 0,0-5 16 0,2 1 0 15,0 1 368-15,-1 2-144 0,-1 3 144 0,0 2 0 16,-1 0 416-16,0 3 192 0,0 2 32 0,0 1 16 0,-1 1 384 16,0 2 80-16,-1 3 16 0,2 0 0 0,-1 0-208 0,1 2-32 15,1 0-16-15,2 5 0 0,-1-1-432 0,-2-12-64 16,10 26-32-16,-10-26 0 0,0 0-80 0,24 30-16 15,-24-30 0-15,0 0 0 0,0 0-256 0,0 0 0 16,58 23 128-16,-58-23-128 0,0 0 0 0,0 0 0 16,53-5 0-16,-53 5 0 0,0 0 0 0,0 0 0 15,59-16 0-15,-59 16 0 0,0 0 0 0,45-29 0 0,-45 29-128 16,0 0 128-16,29-25-208 0,-29 25 0 16,0 0 0-16,17-21 0 0,-14 17 208 0,0 0 0 0,-1 2 0 0,-1 4-144 15,2 2 592-15,-1 2 128 0,2-2 32 0,0 5 0 16,0 1 96-16,-4-10 0 0,11 24 16 0,-11-24 0 15,16 29-384-15,-16-29-80 0,16 32 0 0,-16-32-16 32,18 32-624-32,-18-32-128 0,19 40-32 0,-19-40-14816 0</inkml:trace>
  <inkml:trace contextRef="#ctx0" brushRef="#br0" timeOffset="80033.57">9733 17594 21183 0,'-5'0'1888'0,"2"0"-1504"0,3 0-384 0,0 0 0 15,0 0 704-15,0 0 64 0,0 0 0 0,0 0 16 32,0 0-1088-32,0 0-208 0,0 0-64 0,65-11 0 15,-65 11-192-15,0 0-64 0,67-7 0 0,-67 7-8080 0</inkml:trace>
  <inkml:trace contextRef="#ctx0" brushRef="#br0" timeOffset="80343.62">10108 17585 18431 0,'-8'3'816'0,"2"-2"160"0,0 2-784 0,3-3-192 0,3 0 0 0,0 0 0 0,0 0 768 0,0 0 128 15,0 0 0-15,0 0 16 0,0 0-336 0,20-29-80 16,-20 29-16-16,0 0 0 0,35-26 288 0,-35 26 48 16,0 0 16-16,48-31 0 0,-48 31-832 0,0 0 0 15,48-32-224-15,-48 32 48 16,0 0-640-16,46-37-128 0,-46 37-16 0,25-26-16 15,-25 26 80-15,0 0 0 0,26-35 16 0,-26 35 0 16,0 0 368-16,7-22 64 0,-8 19 0 0,0 3 16 0,-2-3 704 0,-1 3 144 16,-2 3 32-16,0 0 0 0,0 1 784 0,-2 2 176 15,1 3 16-15,2 1 16 0,0 0-416 0,1 2-96 16,1 2-16-16,1 0 0 0,2 5-64 0,2-3-16 0,0 0 0 0,2 0 0 16,1 0-304-16,-5-16-64 15,13 37-16-15,-13-37 0 16,15 32-896-16,-15-32-192 0,14 31-48 0,-14-31-12992 0</inkml:trace>
  <inkml:trace contextRef="#ctx0" brushRef="#br0" timeOffset="80590.06">10096 17771 23951 0,'-8'-3'2128'0,"3"1"-1696"0,5 2-432 0,0 0 0 16,0 0 1552-16,0 0 240 0,0 0 32 0,0 0 16 0,32-26-1328 0,-32 26-256 16,40-19-48-16,-40 19-16 0,54-16 992 0,-54 16 192 15,70-14 32-15,-70 14 16 0,82-12-720 0,-82 12-128 16,89-6-48-16,-89 6 0 0,85-5-400 0,-85 5-128 16,78 0 0-16,-78 0 0 15,63 5-544-15,-63-5-160 0,45 10-48 0,-45-10-15552 0</inkml:trace>
  <inkml:trace contextRef="#ctx0" brushRef="#br0" timeOffset="80994.27">10321 17522 7359 0,'-3'3'656'0,"-1"-3"-528"0,2 0-128 0,0 0 0 0,2 0 1632 0,0 0 288 16,0 0 64-16,0 0 16 0,2 10-656 0,-2-10-128 0,3 18-16 0,1-2-16 15,-4-16 448-15,14 35 96 16,-14-35 0-16,19 38 16 0,-19-38-1200 0,24 37-240 15,-24-37-48-15,27 30-11664 16</inkml:trace>
  <inkml:trace contextRef="#ctx0" brushRef="#br0" timeOffset="81886.14">11866 17537 11967 0,'-7'-2'1072'0,"0"2"-864"0,4 2-208 0,-1-2 0 0,1 0 0 16,-1 1 0-16,-6 2 0 0,-8 1 0 0,-3 1 0 0,-1 2-320 16,1 2 64-16,4-2 0 0,4 3 896 0,2-1 176 0,4 1 32 0,2-1 16 15,1 3 32 1,4-5 0-16,1 2 0 0,2-3 0 0,-3-6-96 0,0 0-16 15,0 0 0-15,0 0 0 0,33 26-16 0,-33-26-16 16,0 0 0-16,0 0 0 0,0 0-368 0,0 0-64 16,53-4 0-16,-53 4-16 0,0 0-96 0,0 0-16 15,36-25 0-15,-36 25 0 0,0 0-64 0,23-28 0 16,-23 28-128-16,0 0 192 0,24-31-192 0,-24 31 144 16,0 0-144-16,0 0 128 0,25-28-128 0,-25 28 160 15,0 0-160-15,0 0 160 0,0 0-432 0,0 0-96 16,0 0-16-16,0 0 0 15,-1-7-304-15,-3 9-64 0,0 1-16 0,1-3 0 16,0 4-320-16,-1-1-64 0,1 0 0 0,-1-3-7264 0</inkml:trace>
  <inkml:trace contextRef="#ctx0" brushRef="#br0" timeOffset="82404.53">11761 17623 12895 0,'-6'3'1152'0,"1"0"-928"0,3-3-224 0,2 0 0 0,2 1 960 0,-2 1 128 0,-2 0 48 0,1 3 0 15,0-2-864-15,1 1-272 0,0-4 160 0,0 0-160 16,0 0 608-16,0 0 32 16,0 0 16-16,63 5 0 0,-63-5-288 0,0 0-64 0,53-19-16 0,-53 19 0 15,0 0-288-15,47-24 0 16,-47 24 0-16,0 0-144 0,35-30 144 0,-35 30 0 15,0 0 0-15,0 0 0 0,17-25 0 0,-19 22-208 16,-3 1 48-16,-3 2 16 0,0 2-32 0,-5 1 0 16,1 1 0-16,-2 2 0 0,1 0 432 0,-1 2 96 0,-1 3 16 0,2-4 0 15,0 2 736-15,1 1 160 0,2-1 16 16,1-2 16-16,2 2-80 0,1-3 0 0,1 0-16 0,2 0 0 16,1 2-304-16,2 0-48 0,1-2-16 0,3 4 0 15,-4-10-480-15,0 0-96 0,21 25-32 0,-21-25 0 0,0 0-224 0,36 30 0 16,-36-30 128-16,0 0-128 15,45 28-160-15,-45-28-80 0,0 0-16 0,51 25 0 16,-51-25-960 0,0 0-192-16,55 12-32 0,-55-12-7344 15,0 0-1472-15</inkml:trace>
  <inkml:trace contextRef="#ctx0" brushRef="#br0" timeOffset="82623.33">12270 17158 15663 0,'-8'0'688'0,"0"0"144"0,0 0-656 0,3 0-176 15,1 3 0-15,1-1 0 0,0 3 976 0,-6 4 176 16,-5 10 16-16,-4 7 16 0,-4 9-816 0,-1 2-176 16,1 2-16-16,2 4-16 0,2 0 960 0,1 1 192 15,0 2 32-15,3-2 16 0,1 1-608 0,3-3-128 16,3-3-32-16,2-4 0 0,2-3-448 0,3-3-144 15,3-5 0-15,1-1 0 16,-4-23-384-16,16 34-192 0</inkml:trace>
  <inkml:trace contextRef="#ctx0" brushRef="#br0" timeOffset="83127.12">12252 17645 27647 0,'-14'-11'1216'0,"4"3"256"0,3 2-1168 0,2 2-304 0,4 4 0 0,-1 0 0 16,1-2 208-16,-1-1-16 0,-3 2 0 0,0-1 0 15,-1-2-192-15,2 5 144 0,1 2-144 0,2 3 128 0,1-6 256 0,5 18 32 16,-5-18 16-16,8 23 0 16,-8-23-304-16,12 28-128 0,-12-28 0 0,12 31 128 0,-8-17 384 0,0 1 64 15,-3-2 0-15,-1-1 16 0,-3-2-176 16,0 0-32-16,-3-1-16 0,-1-3 0 0,0 0-240 0,0 0-128 15,-2-2 128-15,-1 2-128 0,0-3 0 0,0 1 0 16,0-1 0-16,-1-3 128 0,1 0-128 0,-1-2-192 16,1 1 64-16,0-4 0 0,4 1-208 15,1 0-48-15,3 0 0 0,2 0 0 16,0 4 224-16,0 0 160 0,0 0-208 0,0 0 80 0,36-24 128 0,-36 24 0 16,0 0 0-16,47-19-128 0,-47 19 128 0,43-16 0 15,-43 16 0-15,48-18 0 0,-48 18 0 0,51-19 192 16,-51 19 0-16,53-16-16 0,-53 16-48 0,53-16 0 15,-53 16 0-15,52-21 0 0,-52 21-128 0,45-17 0 16,-45 17 0-16,0 0 128 0,42-29-128 0,-42 29 0 16,0 0 0-16,10-22 0 15,-14 17-432-15,-4 4-16 0,-3-2 0 0,-3 1 0 16,-4 4 176-16,-2 2 16 0,1 1 16 0,0 3 0 0,-1 1 240 16,2 3 0-16,-1-1 144 0,3 4-144 0,3 1 960 0,0-2 80 0,4 6 32 0,5-4 0 15,1 3 176-15,4-1 32 0,-1-18 16 0,14 33 0 16,-14-33-720-16,26 30-128 0,-26-30-48 0,37 29 0 15,-37-29-400-15,44 23 128 0,-44-23-128 0,56 21-11968 16,-56-21-2432-16</inkml:trace>
  <inkml:trace contextRef="#ctx0" brushRef="#br0" timeOffset="105568.5">13728 17661 19343 0,'-2'0'1728'0,"0"0"-1392"0,4-3-336 0,-1 2 0 0,1 1 1216 0,1-2 192 15,1-1 16-15,2 0 16 0,4-1 256 0,-10 4 48 16,0 0 16-16,0 0 0 0,85-16-432 0,-85 16-96 16,62-6-16-16,-62 6 0 0,72-3-640 0,-72 3-144 15,77-10-32-15,-77 10 0 0,80-6-400 0,-80 6 0 16,75-4 0-16,-75 4 0 16,63 0-832-16,-63 0-240 0,51-2-48 0,-51 2-14048 0</inkml:trace>
  <inkml:trace contextRef="#ctx0" brushRef="#br0" timeOffset="105901.07">13904 17752 6447 0,'-10'10'128'0,"4"-6"48"0,0 1 0 0,2-4 16 0,1 2-192 0,1-3 0 0,-1 1 0 0,-3 1 0 16,-1 1 1024-16,-2-2 192 0,2 2 16 0,1-1 16 16,2-1 368-16,4-1 80 0,0-1 16 0,4 1 0 15,2-2 16-15,2 2 0 0,4-4 0 0,2 1 0 16,1 3-160-16,-15 0-32 0,0 0 0 0,62-13 0 0,-62 13-480 0,57-13-96 15,-57 13-32-15,72-18 0 0,-72 18-656 0,80-25-128 16,-80 25-16-16,77-20-128 0,-77 20 0 0,74-21 0 16,-74 21 0-16,64-17-9712 15,-64 17-1808-15</inkml:trace>
  <inkml:trace contextRef="#ctx0" brushRef="#br0" timeOffset="106198.74">14397 17415 11967 0,'-4'4'528'0,"3"-2"112"0,1 0-512 0,0 2-128 0,1 0 0 0,1 0 0 16,0 1 1216-16,-1 1 192 0,4 10 64 0,2 6 0 16,0 9 656-16,0 1 144 0,1 0 32 0,-2-1 0 15,-1-1-624-15,-1-3-112 0,-2 2-32 0,1-6 0 16,-1 4-800-16,-1-5-160 0,1-2-48 0,-2-5 0 16,1-3-528-16,-1-5 0 0,1-4-240 0,-1-3-9472 15,2-2-1888-15</inkml:trace>
  <inkml:trace contextRef="#ctx0" brushRef="#br0" timeOffset="106484.54">14408 17463 17503 0,'-11'3'768'0,"4"-3"176"0,2 0-752 0,2 2-192 16,2-2 0-16,1 0 0 0,1 0 1520 0,1 0 272 15,-1 0 48-15,3 1 16 0,3 2 48 0,3-1 16 16,2 2 0-16,3-2 0 0,1 0-640 0,3 3-128 15,2-2-32-15,2 0 0 16,2 2-608-16,0 1-128 0,-1 0-32 0,0 3 0 0,-3-3-160 0,-4 4-16 16,-2-2-16-16,-3 2 0 0,-2 3 192 0,-4-3 32 15,1 2 16-15,-4 0 0 0,0-1 80 0,-3 2 16 16,-3 2 0-16,0-3 0 0,-1 4-160 0,-3 0-16 16,-2 0-16-16,-2 4 0 0,0 4-112 0,-3-2-32 0,-1-2 0 15,0-2 0-15,0-2-160 0,2-3 0 0,-2-1 0 16,1-2 128-16,2 0-128 0,1-4 0 0,1 0 0 0,1 0-12432 15,2-3-2480-15</inkml:trace>
  <inkml:trace contextRef="#ctx0" brushRef="#br0" timeOffset="107484.28">15662 17250 19343 0,'-6'-2'1728'0,"-1"1"-1392"16,2-2-336-16,1 1 0 0,0 0 1296 0,-4 2 192 15,-10-3 48-15,-9 3 0 0,-5 0-272 0,-3 3-48 0,4 7-16 0,5 3 0 16,5 3-288-16,4-1-48 15,2 4-16-15,5 4 0 0,4-4-96 0,2 2-32 0,6 2 0 0,-1-1 0 16,5-2-320-16,1 1-64 16,5 1-16-16,1-3 0 0,1-2-192 0,-2 0-128 15,1-1 128-15,-4-2-128 0,-1 1 0 0,-3-3 0 16,-4-1 0-16,-2 0 0 0,-2 2 0 0,-3-3 0 0,-1-3 0 0,-1 2 0 16,0-2 0-16,-1-1 0 15,-1 1 0-15,-1-3 0 0,1 0 0 0,0-1 0 0,2-3 0 16,-1 1 0-1,3-2-400-15,1 1-48 0,2-3-16 0,3 1 0 16,3 0-160-16,0-2-16 0,2 2-16 0,2-3 0 16,2 2 160-16,-9 3 48 0,0 0 0 0,0 0 0 0,67-29 272 0,-67 29 176 0,0 0-192 15,73-31 192-15,-73 31-144 0,0 0 144 0,82-32 0 0,-82 32-144 16,0 0 16-16,67-25 0 0,-67 25 0 0,0 0 0 16,0 0-64-16,0 0 0 0,0 0 0 0,0 0 0 15,0 0 192-15,0 0 0 0,33-45 0 0,-39 40 0 0,-2 1 320 0,-2 1 160 16,-1 0 32-16,-1 2 0 0,-2 1 192 15,1 1 64-15,2 1 0 0,-3 1 0 16,0 2 16-16,0 1 16 0,1 3 0 0,3-3 0 16,2 4-96-16,0-2 0 0,3 0-16 0,3 0 0 15,1 2-304-15,1 0-48 0,2 2-16 0,3-3 0 0,2 2-192 16,2-2-128-16,3 1 160 0,5-2-160 0,0-1 0 16,4-1 128-16,1-2-128 0,0-2 0 0,-22-2 0 0,45 0-192 15,-45 0 48-15,0 0 0 16,54-9-1264-16,-54 9-240 0,0 0-48 0,0 0-16 15,0 0-1808-15,46-42-352 0</inkml:trace>
  <inkml:trace contextRef="#ctx0" brushRef="#br0" timeOffset="107643.3">15814 17352 5407 0,'0'-25'0'0,"0"14"224"0,0-1-64 0,1 2 16 0,1 3-176 0,-2 1 0 16,2 0 0-16,1-4 0 0,0-2 2672 0,-3 12 496 0,0 0 96 0,0 0 32 15,0 0 32-15,0 0 0 0,31 6 0 0,-26 16 0 16,1 1-1088-16,-1 2-224 0,0 4-32 0,2 2-16 15,-3 3-1120-15,1 1-208 0,-1-3-64 0,0-2 0 16,-2-7-576-16,0 0 0 0,0-6 0 0,0 0-11392 16,1-3-2192-16</inkml:trace>
  <inkml:trace contextRef="#ctx0" brushRef="#br0" timeOffset="107773.43">15803 17525 9215 0,'-5'1'816'0,"1"-1"-656"0,3 3-160 0,1-3 0 15,0 0 2624-15,1 0 512 0,2 0 80 0,1 0 32 16,3 0-304-16,5 0-64 0,6 0-16 0,2 2 0 0,-20-2-1856 16,48-2-368-16,-48 2-80 0,58-4-14976 15</inkml:trace>
  <inkml:trace contextRef="#ctx0" brushRef="#br0" timeOffset="108422.44">16731 17128 9215 0,'-4'-1'816'0,"0"1"-656"0,3 0-160 0,1 0 0 16,0 1 1472-16,0 1 272 0,-1 2 48 0,-3 2 16 15,0 5 304-15,1 3 64 0,1 6 16 0,1 5 0 0,4 5-208 0,-1 5-32 16,3-3-16-16,1 5 0 0,0-2-800 0,2 3-176 16,0 1-16-16,1-2-16 0,-2-4-544 0,0-2-96 15,-1-5-32-15,-2-1 0 0,-1-7-256 0,-2-2 128 16,-1-3-128-16,-2-1 0 0,0-4 0 0,-2-2 0 15,1-1 0-15,0-4 0 0,0-2 0 0,-1-2 0 16,3-3 0-16,-1 0 0 0,1-3-176 0,1-2-32 16,1-1-16-16,1-1 0 0,3 3-128 0,-5 10-32 15,0 0 0-15,0 0 0 0,0 0 224 0,53-50 160 16,-53 50-208-16,0 0 80 0,0 0 128 0,65-21 128 16,-65 21-128-16,0 0 176 0,54-4 608 0,-54 4 128 0,0 0 32 0,52 6 0 15,-35-2-240-15,-3 5-64 0,-1-2 0 16,-4 2 0-16,-3 3-128 0,-4-2-48 15,-5 2 0-15,-3 1 0 0,-4 0-128 0,-4 2-16 0,-3-1-16 16,-1-2 0-16,-3 0-128 0,-2 1-32 0,-5-3 0 16,1-3 0-16,1-2-144 0,0-1 0 0,2-7 0 15,2-1 0-15,2-5-160 0,4-4-64 0,2 0-16 0,5-6-18032 16</inkml:trace>
  <inkml:trace contextRef="#ctx0" brushRef="#br0" timeOffset="108903.88">17333 17384 11055 0,'-3'2'976'0,"2"-2"-784"0,0 0-192 0,1 0 0 15,0 0 1616-15,-1 0 288 0,-1 0 48 0,1 0 16 0,0 0-576 0,0 0-112 16,3-2-32-16,1 1 0 16,2-2-1248-16,-2 2-336 0,3 1-32 0,-1-3-9328 15</inkml:trace>
  <inkml:trace contextRef="#ctx0" brushRef="#br0" timeOffset="109083.79">17344 17573 9215 0,'-3'3'816'0,"1"-3"-656"0,2 0-160 0,0 0 0 0,0 0 1152 0,0 0 192 16,-1 1 32-16,-1 1 16 0,1 1-1008 0,1 0-208 16,1 0-48-16,2-3 0 15,1 1-1728-15,2-1-336 0,1-1-80 0,-2 5-16 0</inkml:trace>
  <inkml:trace contextRef="#ctx0" brushRef="#br0" timeOffset="109312.32">17493 17401 14735 0,'-3'0'1312'0,"0"0"-1056"0,3 0-256 0,0 0 0 0,2 0 1904 0,-1 0 320 15,1-2 64-15,2 2 16 16,2-3-800-16,5 3-160 0,3-1-16 0,-14 1-16 16,0 0-304-16,58-2-64 0,-58 2-16 0,0 0 0 15,68-7-720-15,-68 7-208 0,61-3 0 0,-61 3 128 16,56-3-1216-16,-56 3-224 0,0 0-48 16,67-1-11136-16</inkml:trace>
  <inkml:trace contextRef="#ctx0" brushRef="#br0" timeOffset="109503.78">17554 17496 11055 0,'-9'14'4640'0,"8"-9"-1888"0,1-1-368 16,1-2 240-16,1 2 64 0,0-4 0 0,2 0 0 0,2 0-1168 0,3-3-240 0,4 2-32 15,-13 1-16-15,52-6-992 0,-52 6-240 16,97-11 0-16,-39 1-14816 0</inkml:trace>
  <inkml:trace contextRef="#ctx0" brushRef="#br0" timeOffset="110007.16">18362 17095 14735 0,'-7'1'1312'0,"1"1"-1056"0,2-2-256 0,2 0 0 15,1 0 1712-15,-2 1 272 0,-3 2 64 0,-4 3 16 16,2-3 384-16,1 3 80 0,7-2 16 0,4 2 0 16,5-3-928-16,6 4-176 0,-15-7-32 0,0 0-16 0,66 8-432 0,-66-8-96 15,60 4-16-15,-60-4 0 16,73 0-528-16,-73 0-96 0,80-4-32 0,-80 4 0 15,78-5-192-15,-78 5 0 0,67-3 0 0,-67 3 0 32,0 0-1072-32,74-10-256 0,-74 10-48 0,0 0-15056 0</inkml:trace>
  <inkml:trace contextRef="#ctx0" brushRef="#br0" timeOffset="110392.87">18313 17200 8287 0,'-3'0'736'0,"-1"0"-592"16,3-3-144-16,2 2 0 0,0 1 2064 0,0 0 384 16,1-3 80-16,1 0 16 0,6 0 16 0,-9 3 16 15,0 0 0-15,0 0 0 0,72-7-768 0,-72 7-144 16,0 0-48-16,79-3 0 0,-79 3-736 0,63 8-160 15,-63-8-16-15,59 12-16 0,-34-1-432 0,-8 0-64 16,-3 7-32-16,-9 2 0 0,-5 2-160 0,-6 3 0 16,-7 0 0-16,-3 4 128 0,-4-1-128 0,-2 1 0 15,-1 2 0-15,-5-3 0 0,4-2 0 0,-3 3 0 16,-1-1-160-16,1-3 160 0,0-3-128 0,2-3 128 0,5-3 0 16,3-3-144-16,5 2 144 0,2-5 0 0,5-1 0 15,1 1 128-15,4-3 112 0,4 2 16 0,2 0 16 0,3 0 0 16,3 1 96-16,4 2 16 0,4-2 0 0,1-4 0 15,0 2-48-15,-21-8 0 0,57 11 0 0,-57-11 0 16,70 1-208-16,-70-1-128 0,81-3 128 0,-81 3-128 16,88-20-480-1,-88 20-160-15</inkml:trace>
  <inkml:trace contextRef="#ctx0" brushRef="#br0" timeOffset="111018.07">19270 17287 21183 0,'-6'4'944'0,"5"-4"192"0,0 3-912 0,0-3-224 0,1 3 0 0,0-1 0 15,1 3 960-15,1 1 128 0,2 6 48 0,1 4 0 16,1 6 416-16,0 4 96 0,-1 0 16 0,1 5 0 16,2-2-512-16,-2-1-112 0,0 1-16 0,-1-3 0 15,0-2-608-15,-1-3-128 0,-2-3-32 0,1-4 0 16,-3-4-256-16,-2-1-224 0,1-3 32 0,-2-5 16 16,0 2-1040-16,-1-6-224 0,-1 0-32 15,0-1-16-15,-2-5-512 0,0-1-112 0,-1-2 0 0,0-3-16 16,-1-1 64-16,-1-1 16 0,1-5 0 0,1-2 0 15,-1-2 848-15,0-2 176 16,3-4 48-16,1 1 0 0,4 1 1200 0,1-3 240 0,2 0 48 16,3 1 16-16,4 1 912 0,-9 31 176 0,22-54 48 0,-22 54 0 0,0 0-32 0,44-53 0 15,-44 53 0-15,0 0 0 0,0 0-288 0,60-31-64 16,-60 31-16-16,0 0 0 0,46 5 48 0,-32 1 16 16,-3 0 0-16,1 2 0 0,2 4-368 0,-3-2-64 15,-1 5 0-15,-3 2-16 0,-2 0-352 0,-4 3-64 16,-3 2-16-16,-4-3 0 0,-3-1-192 0,-1 2-64 15,-2 0 0-15,-3-1 0 0,-1-1-192 0,1 1 128 16,0-7-128-16,2 0 0 16,0-2-240-16,3-2-144 0,3-3-16 0,1-2-17008 0</inkml:trace>
  <inkml:trace contextRef="#ctx0" brushRef="#br0" timeOffset="111217.69">19578 17525 14335 0,'-1'0'0'0,"0"4"0"15,2-2 2496-15,0-2 512 0,1 4 112 0,0-2 16 16,0 4-1088-16,2 6-224 0,1 2-32 0,1 0-16 0,2 1-816 0,-2-5-144 16,1 0-48-16,-2-4 0 15,3-1-992-15,-3-2-208 16,1-3-32-16,1-2-13872 0</inkml:trace>
  <inkml:trace contextRef="#ctx0" brushRef="#br0" timeOffset="111329.39">19661 17367 20271 0,'-8'-5'896'0,"4"3"192"0,0 0-880 0,0 2-208 0,2 0 0 0,1 0 0 0,-2-3 1696 0,-1 3 288 16,0 0 64-16,-3-1 16 0,2 1-1504 0,2 0-304 15,3 0-64-15,0 1-16 0</inkml:trace>
  <inkml:trace contextRef="#ctx0" brushRef="#br0" timeOffset="111843.74">18250 17986 20271 0,'-5'4'1792'0,"4"-2"-1424"16,0 0-368-16,1-2 0 15,0 2 1520-15,0-2 224 0,-1 4 48 0,-1-1 16 0,1 2-208 0,0-1-64 0,1 5 0 0,-1 4 0 16,2 0-832-16,-1 3-192 16,1-4-16-16,0-2-16 15,2 0-800-15,1-5-144 0,-1-1-48 0,1-2-9264 16,1-2-1856-16</inkml:trace>
  <inkml:trace contextRef="#ctx0" brushRef="#br0" timeOffset="111992.05">18254 17823 14735 0,'-11'2'640'0,"6"-2"160"0,0 0-640 0,0 2-160 0,3-2 0 0,-1 1 0 15,1 0 1456-15,-2 2 256 0,-2-3 48 0,1 3 16 0,0 0-560 0,4-3-96 16,4 1-32-16,2 1 0 15,5-2-2000-15,2 0-416 16,3 3-80-16,-15-3 0 0</inkml:trace>
  <inkml:trace contextRef="#ctx0" brushRef="#br0" timeOffset="112211.42">18379 18028 18431 0,'-8'9'816'0,"5"-8"160"0,0 2-784 0,2-1-192 16,1-2 0-16,0 1 0 0,2-1 1344 0,2 0 240 0,4 0 32 0,3 0 16 15,1 0-160-15,2 0-16 16,2-1-16-16,-16 1 0 0,0 0-560 0,55-6-112 0,-55 6-32 0,0 0 0 16,62-9-736-16,-62 9-368 0,0 0 48 0,65-12-13648 15</inkml:trace>
  <inkml:trace contextRef="#ctx0" brushRef="#br0" timeOffset="112414.34">18433 18104 11967 0,'-7'6'528'0,"3"-6"112"0,2 3-512 0,0-3-128 0,2 3 0 0,0-3 0 0,2 0 0 0,0 0 0 16,4-3 0-16,4 3 0 0,3-3 0 0,-13 3 0 16,0 0-144-16,54-15 144 0,-54 15 0 0,0 0-160 15</inkml:trace>
  <inkml:trace contextRef="#ctx0" brushRef="#br0" timeOffset="112653.65">18692 18081 4607 0,'-6'0'192'0,"2"2"64"0,1 0-256 0,1-2 0 16,2 0 0-16,0 0 0 0,1 0 976 0,-1 3 160 16,1-3 16-16,1 1 16 0,1-1 368 0,1-1 64 15,2 1 0-15,0-3 16 0,2-1 0 0,-1-2 0 16,2 2 0-16,0-2 0 0,-2 0-528 0,2-3-128 16,-2 3 0-16,0 0-16 0,0 0 32 0,-1 2 16 0,-1 0 0 15,-3 1 0-15,2 0 48 0,-3 3 16 0,0 0 0 0,1 3 0 16,-2 0-16-16,-2 1 0 0,2 2 0 0,0 1 0 15,-1 1-128-15,1 0-16 0,0 0-16 0,0 2 0 16,1 0-496-16,1-1-112 0,0 3-16 16,1-2 0-16,0-3-256 0,1 2 0 0,0-3 0 0,2-2-11568 15,0 2-2288-15</inkml:trace>
  <inkml:trace contextRef="#ctx0" brushRef="#br0" timeOffset="113424.29">18456 16720 12895 0,'-4'2'1152'0,"0"1"-928"0,2-2-224 0,0 2 0 16,1-1 1440-16,-3 2 240 0,-2-1 48 0,-5 10 16 15,-2 0-608-15,-1 5-128 0,3-2-32 0,0 0 0 16,3-4-400-16,3-2-64 0,2-1-32 0,1-2 0 16,4-3-224-16,-1-2-32 0,4 1-16 0,0-3 0 15,1-3-80-15,1 0-128 0,2-2 176 0,0 0-176 0,-2 0 256 0,0-3-64 16,-7 8-16-16,0 0 0 0,0 0-176 0,0 0 0 16,46-55 0-16,-46 55 0 0,0 0 0 0,21-46 0 15,-16 31 0-15,0 2 0 0,-2 0 0 0,-1 2 160 16,-1 4-160-16,-1 0 160 0,0 4 544 0,0 0 128 15,-1 3 0-15,-1 3 16 0,-1 0 48 0,-1 4 0 16,2 0 0-16,-3 2 0 0,3 3-176 0,-2 0-16 16,1-2-16-16,2 3 0 0,0 0-496 0,1 2-192 15,1-1 176-15,0-2-176 0,3 0 0 0,0-2 0 16,2 0 0-16,0-1 0 0,2-3 0 0,-1-2 0 16,2-2 0-16,-1 1 0 0,1-2 0 0,1-2 0 0,0-2 0 0,0 0 0 15,0-4 0-15,-1 1-128 0,1-2 128 16,-10 8-160-16,0 0 160 0,0 0 0 15,39-45 0-15,-31 33-128 0,-8 12 128 0,0 0 0 0,0 0 0 0,0 0-128 16,31-45 128-16,-27 45 0 0,0 3 160 0,1 0-160 16,0 6 624-16,-1 1 16 0,1 2 16 15,0 1 0-15,0-2-336 0,1 4-64 0,2 1 0 0,-1 0-11520 16,4 0-2288-16</inkml:trace>
  <inkml:trace contextRef="#ctx0" brushRef="#br0" timeOffset="113875.25">19932 17383 13823 0,'-4'1'1216'0,"1"1"-960"0,1 1-256 0,2-2 0 16,0 2 1504-16,-1-1 256 0,0 2 48 0,1 2 16 15,2 0-400-15,3 2-80 0,3-4 0 0,3 0-16 16,1 0-624-16,4-2-112 0,-16-2-16 0,0 0-16 15,69 0-896-15,-69 0-176 0,59-2-48 0,-59 2-10960 16</inkml:trace>
  <inkml:trace contextRef="#ctx0" brushRef="#br0" timeOffset="114151.34">20346 17550 10127 0,'-15'0'6512'0,"12"-2"-2416"16,0 1-464-16,2-1-1600 0,1 0-320 0,1 0-64 0,0 2-16 0,3-4-480 0,1-1-112 15,-5 5-16-15,0 0 0 0,48-45-288 0,-48 45-64 16,45-47-16-16,-45 47 0 0,42-47-272 0,-42 47-48 16,0 0-16-16,47-49 0 0,-47 49-64 0,0 0-32 15,0 0 0-15,0 0 0 0,0 0 208 0,0 0 32 16,0 0 16-16,27 11 0 0,-29 8 48 0,-2 3 16 15,1 3 0-15,-2 3 0 0,2 1-352 0,-1 2-64 0,2-2 0 0,-1-1-128 16,3-2 144-16,-1-7-144 0,2-1 0 16,0 2 144-16,2 4-144 0,-2-4-256 0</inkml:trace>
  <inkml:trace contextRef="#ctx0" brushRef="#br0" timeOffset="117033.2">4677 12255 15663 0,'-19'80'1392'0,"8"-33"-1120"15,0 4-272-15,0 8 0 16,3-21-272-16,3-3-112 0,-1 12-32 0,-3 20 0 0,-5 54 864 0,-4 30 160 16,2 3 32-16,4-23 16 0,4-21-512 0,1-18-144 0,0-10 0 15,2-13 0-15,-1-11 160 0,-1-9-32 0,1-8-128 0,4-7 192 16,0-4 528-16,2-8 112 0,0-6 0 15,3-10 16-15,1-6-144 0,1-9-48 16,2-7 0-16,2-11 0 0,1-12-656 0,-1-9-304 16,1-6 32-16,1-8 0 15,2-5-912-15,-1-9-176 0,1-9-48 0,-4-7 0 0,3-10-256 0,-5 1-64 0,0 4-16 16,1-5 0-16,-1-4 608 16,1 4 128-16,-2 11 32 0,1 5 0 0,2 7 464 0,-3 2 80 0,0 3 32 0,-1 6 0 15,-2 6 400-15,-1 6 128 0,-2 5 0 0,-1 3 0 16,0 3 1216-16,-4 1 256 0,-3 3 64 0,0 2 0 15,-2 5 544-15,0 0 112 0,-2 8 32 0,0 2 0 0,1 4-240 16,1 5-64-16,0 1 0 0,2 5 0 0,2 0-352 16,1-1-80-16,3 4-16 0,2-4 0 0,4 4-672 15,1 0-144-15,4-1-16 0,-9 7-16 0,0 0-560 0,0 0-192 16,62-32 0-16,-62 32 144 0,0 0-144 0,70-22 0 16,-70 22 0-16,62-19 0 0,-62 19 0 0,70-22 0 15,-70 22 0-15,73-16 0 0,-73 16 0 0,82-16-144 16,-82 16 144-16,88-15 0 0,-88 15-272 0,91-18 48 15,-91 18 16-15,102-20 0 0,-102 20 32 0,106-16 16 16,-106 16 0-16,115-6 0 0,-57 3-64 0,1 3-16 0,0-4 0 0,0 4 0 16,3-3 32-16,5 3 0 15,6 1 0-15,3 1 0 0,6-2 208 0,1 0 0 0,-1-2-160 0,5 1 160 16,3 2 0-16,6-1 0 0,6 0-144 0,1-3 144 16,1 0 0-16,7-1 0 0,13 0 0 15,-3-4 0-15,-4-2 0 0,7 1 0 0,7 3 0 16,-2-1 0-16,-8 0 0 15,9-1 0-15,7 2 0 0,-5 2 0 0,-6 0-192 16,8 4 0-16,4 0 16 0,-4 1 0 0,-10 4-128 16,4-1-16-16,8 2-16 0,-6 3 0 0,-8-2 1056 0,7 2 224 15,5 3 32-15,-3-2 16 0,-6 0-1616 16,2-1-320-16,5 2-64 0,-2 0-16 16,-1-4 848-16,-2 2 176 0,0-3 0 0,9 2 0 0,5 0 128 15,2-1 0-15,-1-4-128 0,-1 3 192 16,-2-2 320-16,1 0 48 0,-1 1 16 0,-1-2 0 15,2 1 64-15,-9 1 0 0,-7-1 16 16,2 2 0-16,4 1-336 0,-5 2-80 0,-8 0-16 0,-3 1 0 0,0 0-80 0,-8 2-16 0,-5-2 0 16,-1-2 0-16,1 4-128 0,-1-4 160 0,1 1-160 0,-4-2 160 0,-12 2-160 15,5-3 128-15,5-2-128 0,-1 0 128 0,-7 1-128 0,-4-2 0 16,0 1 0-16,2-4 0 0,5 0 0 0,-1 0 0 0,-5 0 0 0,-2-3 0 16,-3 2 0-16,1-2 0 15,2-4 0-15,-2-1 0 0,-3 2 0 0,-5-2 0 0,-3 2 0 0,-5-3 0 16,-1 3 0-16,-4-4 0 15,-4 4 0-15,-55 6-176 0,93-14-160 0,-93 14-48 0,64-6 0 0,-64 6 0 16,0 0 256-16,56-2 128 16,-56 2-160-16,0 0 160 0,0 0 0 0,0 0 0 0,0 0 176 15,0 0-48-15,17 18 416 0,-20-12 96 16,0 2 0-16,-1 1 16 0,1 0-144 0,0 1-48 0,1 3 0 0,0 3 0 16,2 2-304-16,2 2-160 0,-1 7 160 0,0 3-160 15,2 7 0-15,-1 4 0 0,2 6 0 0,-3 1 0 16,2 5 0-16,-2 8 0 0,0 8 0 15,-1 8 0-15,-1 2 0 0,-2-1 0 0,-2-1 0 16,-1-6 0-16,-1 2 0 0,-2-2 0 0,-1-2 0 16,0-2 0-16,-2-1 0 0,-2-2 128 0,2-8-128 15,-4 6 0-15,0 5 160 0,-3 0-16 0,2-4 0 16,-3 2 0-16,2 0-144 0,-1-5 192 0,2-4-192 0,-1 1 192 16,4-3-192-16,-1-3 0 0,1-7 144 0,2 0-144 15,1-3 0-15,0-3 128 0,-1-3-128 0,1-6 0 16,0-2 0-16,-1-3 128 0,-1-1-128 0,1-3 0 15,0-1 0-15,-2-6 0 0,-1 2 0 0,-3-2 0 0,-3 0 0 16,-3-3 0-16,1 0 0 0,-6-1 0 16,-3-3 0-16,-5 0 0 0,0 1 0 0,-8 0 0 0,-4-3 0 0,-5 3 0 15,-5-1 0-15,1-2 0 0,-1-1 0 16,0 0 0-16,-1 0 0 0,-8 1 0 0,-11 5 0 0,-5-3 0 16,1 0 0-16,-1-2 0 0,-1-2 0 0,-6 2 0 15,-1 2 0-15,-2-3 0 0,2-3 0 0,1 0 0 16,-1-3 0-16,-4 1 0 0,-1 2 0 0,-3-4 0 15,0-2 0-15,-3 0 0 0,-3 0 0 16,0-2-208-16,6 2 48 0,-7-3 16 16,-3 2 144-16,-5-4-160 0,-1 3 160 0,-2 0-160 15,1 0 160-15,-3 0-192 0,4 1 192 0,-4-3-192 0,0 2 192 0,-6 0 0 0,-4 0 0 16,3 0 0-16,2 2 0 0,-3 0 0 16,6 0 0-16,-4 0 0 0,1 2 0 0,-4-5 0 15,1 3 0-15,-1-1 0 0,2 0 0 0,-1-1 0 0,2-2 0 16,-2 0 0-16,0 1 0 0,0 1 0 0,-2 0 0 15,2 2 0-15,2 2 0 0,-1-2 0 0,1 0 0 0,2 0 0 0,7 2 0 0,-3-2 0 16,-3 0 128-16,5-4-128 16,1 1 0-16,0-1 144 0,1 0-144 0,4-1 0 15,4 1 144-15,-5 1-144 0,-1 0 0 0,-2 1 144 16,0 0-144-16,-2 4 0 0,0-2 0 0,0 6 0 16,2 0 160-16,-2 2-160 0,1 2 192 0,-2 0-192 15,3 6 192-15,2-4-64 0,5 3 0 0,1-3-128 16,0 0 176-16,8 0-176 0,10-5 160 0,4 2-160 0,6-7 0 15,1 2 128-15,2-1-128 0,8-2 0 16,5-1 0-16,0 0 0 0,5 0 0 0,2-3 0 0,4 5-160 16,4 1-32-16,3 0 0 0,6-3 0 15,6 0-688-15,5-8-144 0</inkml:trace>
  <inkml:trace contextRef="#ctx0" brushRef="#br0" timeOffset="119332.39">14975 17169 11967 0,'-5'6'1072'0,"1"0"-864"0,2 0-208 0,0-2 0 16,2 5 912-16,-1 1 144 0,-1 11 32 0,-3 14 0 0,1 16-352 0,0 11-64 15,4 5-16-15,3 2 0 0,0 4-320 0,1-4-64 16,0 2-16-16,1-6 0 16,0 0 80-16,0-5 16 0,0-3 0 0,1-4 0 0,-3-3 176 15,2-11 48-15,-1-2 0 0,0-6 0 0,0-7-208 0,-1-6-48 16,0-3 0-16,-1-5 0 0,-1-6-320 0,2-4 0 15,-1-4 0-15,1-2 0 0,-1-7 0 0,1-5 0 16,-3-4-160-16,0-7 160 16,-3-7-608-16,1-7-16 0,-3-4 0 0,0-7 0 15,-1-3-64-15,-3-6-16 0,0-7 0 0,0 0 0 0,-3-2 304 16,1 2 48-16,0 1 16 0,0-1 0 0,0 3 128 0,1 4 16 0,0 7 16 16,0 1 0-16,0 6 176 0,2 7 0 15,0 2 0-15,1 7 0 0,2 2 240 0,1 5-32 0,3 5 0 0,1 2 0 16,2 2 672-16,1 2 128 15,2 3 16-15,1-1 16 0,1 2-272 0,2 3-64 0,0 1-16 16,1 1 0-16,1 0-352 0,1 2-64 16,2 2-16-16,-14 2 0 0,0 0-128 0,59 0-128 0,-59 0 144 15,55 5-144-15,-55-5 128 0,66 0-128 0,-66 0 0 16,77 7 144-16,-77-7-144 0,72-10 0 0,-72 10 0 0,83-8 128 0,-83 8-128 16,81-8 0-16,-81 8 0 0,95-6 0 15,-95 6 0-15,108-6 0 0,-52 3 0 0,-56 3 0 16,106-3 0-16,-106 3 0 0,103-7 0 0,-48 7 0 0,3 3 0 15,5-2 0-15,8 4 144 0,-3-1-144 16,-3 0 688-16,3-1 64 0,7-3 16 0,3 3 0 16,6-3-64-16,0 0 0 0,-1 0 0 0,-3 0 0 15,0-3-544-15,8 2-160 0,9 2 0 0,0-2 0 16,0-3 0-16,-3-2 0 0,-3 4 0 0,9-5 0 0,7 4 0 16,-6-3 0-16,-8-3 0 0,3 5 0 0,7 4 0 0,-2-6 0 15,-2-8 0-15,-5 0 128 0,-2 4-128 0,0 4 0 0,4-1 0 16,-6 1 0-16,-7 0 0 15,-5 2 0-15,-3 2 0 0,-1 1 0 0,2-2 0 0,-3 3 0 16,-4 0 0-16,-6-2 0 0,-5 4 0 0,1-2 0 16,2 3 0-16,3-3 0 0,3-3 0 0,-1 1 0 15,-4 2 0-15,-3-2 0 0,0 2 0 0,-1-2 0 0,-2 2 0 0,1-4 128 0,6 2-128 16,0-2 144-16,0-1-144 16,-2 1 160-16,-6 3 96 0,1-1 32 15,-56 2 0-15,111-10 0 0,-54 4-112 0,-57 6-32 0,104-13 0 16,-104 13 0-16,89-4-144 0,-89 4 0 15,67-2 0-15,-67 2 0 0,0 0 0 0,70 2 0 0,-70-2 0 16,0 0 0-16,0 0 0 0,0 0 128 0,47 12-128 16,-43-10 0-16,-2 1 0 0,0 0 128 0,-2 0-128 15,1-3 0-15,0 1 448 0,-1 1 16 0,1-2 0 0,1 0 0 16,-1 0-80-16,0 3 0 0,0-6-16 16,2 3 0-16,-2 0-160 0,2 3-16 0,-2-3-16 0,0 0 0 15,0 4-48-15,-1-2 0 0,1 3 0 0,-1 0 0 16,0 1 96-16,-1 0 16 0,1 2 0 0,0 2 0 15,-1 1-96-15,-1 2-16 0,0 2 0 0,0 3 0 16,-1 3-128-16,1-2 0 0,-2 9 0 0,0-5 128 16,1 2-128-16,-2 3 0 0,1 4 0 0,0 5 0 0,2-1 0 0,1 4 0 15,1-2 0-15,0 1 0 0,2-2 0 0,-1 1 0 16,2 3 0-16,-2-3 0 0,2 3 0 0,-2 0 0 16,-1-2 0-16,-1 1 0 0,-1-1 128 15,0 1-128-15,-2 1 128 0,0 1-128 16,-2 1 160-16,-2-1-160 0,-2 2 192 0,-1-6-192 0,-1 3 192 0,0-3-192 15,1-3 192-15,-3-1-192 0,3 1 192 0,0-3-64 16,1 0 0-16,2-1-128 0,-1-5 176 0,0 0-176 0,2-1 160 16,1-3-160-16,-2-1 128 0,0-1-128 0,0-2 0 15,-1 1 144-15,0-2-144 0,-3 1 0 0,1-2 0 16,-2 0 0-16,-1-4 0 0,-2 2 0 0,-1 1 0 0,-1-3 0 16,1-2 0-16,-1 0 0 15,-2 0 0-15,0-2 0 0,0 0 0 0,0 0 0 0,-1-4 0 16,2 2 0-16,0-3 0 0,-2 0 0 15,-1 0 0-15,-4-3 0 0,1 0 0 0,-1 0 0 0,-2 0 0 0,-2-3 0 16,-2 1 0-16,-4-2 0 0,-2 2 0 16,-6-3 0-16,1 2 0 0,-3 0 0 15,-4-2 0-15,-6 1 0 0,-8 0 0 0,-7 2 0 0,-3 2 0 16,-8-3 0-16,-5 3 0 0,-6 0 0 0,-5 5 0 16,-6-1 0-16,-2 5 0 0,-7-2 0 15,-4 2 0-15,-5 1 0 0,-2-1 0 0,-2 4 0 0,7-3 0 16,-8-2 0-16,-4 2 0 0,-3-1 0 0,-1 1 128 15,2-4-128-15,2 0 0 0,-3-2 192 0,1-2-192 0,-1 0 192 16,4 0-64-16,-1-2 0 0,1 0 0 0,0-2 0 0,4 4-128 0,-1-2 0 16,1 3 144-16,3-2-144 15,5 1 0-15,4 2 144 0,3-2-144 0,3 0 0 16,4-2 0-16,5 2 0 0,9 1 0 0,2-2 0 16,4-2 0-16,7-2-272 0,8-1 16 0,6 2-11968 15,6-2-2416-15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6:02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9671 0 0,'-1'2'273'0'0,"0"1"0"0"0,0-1 0 0 0,1 0-1 0 0,-1 1 1 0 0,1-1 0 0 0,-1 0-1 0 0,1 1 1 0 0,0-1 0 0 0,0 1 0 0 0,0-1-1 0 0,0 0 1 0 0,1 1 0 0 0,0 3 0 0 0,0 5 439 0 0,17 168 4450 0 0,-9-119-4581 0 0,-3 0-1 0 0,-3 81 1 0 0,-3-139-792 0 0,0 1-313 0 0,0 0 1 0 0,0 0 0 0 0,-1 0-1 0 0,1 0 1 0 0,-1 0 0 0 0,-1 5-1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6:02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10135 0 0,'0'0'33'0'0,"0"0"0"0"0,0 1 0 0 0,0-1 0 0 0,0 0 0 0 0,0 0 0 0 0,1 0-1 0 0,-1 0 1 0 0,0 1 0 0 0,0-1 0 0 0,0 0 0 0 0,0 0 0 0 0,0 0 0 0 0,0 0-1 0 0,0 0 1 0 0,0 0 0 0 0,0 1 0 0 0,1-1 0 0 0,-1 0 0 0 0,0 0 0 0 0,0 0-1 0 0,0 0 1 0 0,0 0 0 0 0,0 0 0 0 0,1 0 0 0 0,-1 0 0 0 0,0 0 0 0 0,0 0-1 0 0,0 0 1 0 0,0 0 0 0 0,1 0 0 0 0,-1 0 0 0 0,0 0 0 0 0,0 0 0 0 0,0 0-1 0 0,13 1-31 0 0,6-1 1384 0 0,51 1 434 0 0,8 0 1068 0 0,-20-2-1633 0 0,-29 0-938 0 0,28-1-410 0 0,-29 0-88 0 0,48-8-119 0 0,-30 3 204 0 0,-34 5-1193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6:03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1523 45 5063 0 0,'-10'-4'126'0'0,"-7"-3"5"0"0,0 1 1 0 0,-1 0 0 0 0,0 2 0 0 0,1 0 0 0 0,-30-3-1 0 0,-23 5 561 0 0,0 3-1 0 0,1 3 1 0 0,-1 3-1 0 0,1 4 0 0 0,0 2 1 0 0,1 3-1 0 0,-105 40 1 0 0,121-35-163 0 0,1 3 0 0 0,1 1 0 0 0,1 3 0 0 0,1 2 0 0 0,2 2 0 0 0,1 2 1 0 0,1 1-1 0 0,3 3 0 0 0,-73 84 0 0 0,89-90-209 0 0,1 1 1 0 0,2 1-1 0 0,-30 61 1 0 0,41-70-174 0 0,2 1 0 0 0,0 0 0 0 0,1 0 0 0 0,2 1 1 0 0,0 0-1 0 0,-1 36 0 0 0,5-27 10 0 0,3 0-1 0 0,1 0 1 0 0,1-1 0 0 0,2 1 0 0 0,2-1-1 0 0,18 57 1 0 0,-18-72-149 0 0,2 0 0 0 0,0-1 0 0 0,1 0 0 0 0,1-1 0 0 0,1 0 0 0 0,0-1 0 0 0,1 0 0 0 0,30 29 0 0 0,-14-20-5 0 0,1-1-1 0 0,1-1 0 0 0,1-2 1 0 0,35 19-1 0 0,-29-21-2 0 0,0-3 0 0 0,2-1 0 0 0,-1-1 0 0 0,2-3 0 0 0,0-1 0 0 0,0-2 0 0 0,54 5 0 0 0,-43-10 0 0 0,1-2 0 0 0,-1-3 0 0 0,1-1 0 0 0,0-3 0 0 0,75-17 0 0 0,-45-1 0 0 0,34-18 11 0 0,-4-8 48 0 0,-22 0 26 0 0,-84 45-62 0 0,1-1 0 0 0,11-9 0 0 0,48-36 41 0 0,-36 23 10 0 0,27-30 38 0 0,-52 52-81 0 0,-1-1 1 0 0,0 1 0 0 0,7-11-1 0 0,-5 6-8 0 0,19-24 94 0 0,36-68 1 0 0,-46 68-40 0 0,-1-1 1 0 0,-2 0-1 0 0,-1-1 1 0 0,-2 0 0 0 0,-2-1-1 0 0,-1 0 1 0 0,-2 0 0 0 0,-1-1-1 0 0,-2-50 1 0 0,-4 45-18 0 0,-2 0 0 0 0,-2 0 1 0 0,-1 0-1 0 0,-3 1 0 0 0,-1 0 0 0 0,-2 1 0 0 0,-34-73 0 0 0,34 89-40 0 0,-1 1 0 0 0,-1 0 0 0 0,-1 1 0 0 0,-1 1 0 0 0,-26-26-1 0 0,17 23-527 0 0,-2 0 0 0 0,0 2 0 0 0,-50-31 0 0 0,27 24-6859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6:05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0 539 4143 0 0,'5'-1'591'0'0,"-1"0"0"0"0,1 0-1 0 0,-1 0 1 0 0,8-4 0 0 0,-2 1 2767 0 0,2 0-2574 0 0,35-12-44 0 0,-35 12 294 0 0,2-1-576 0 0,44-15-14 0 0,-44 15-52 0 0,-4 0-207 0 0,-1 0-1 0 0,19-5 1 0 0,27-10 337 0 0,20-9 94 0 0,-21 7-320 0 0,-26 11-14 0 0,28-11-62 0 0,-28 11-27 0 0,28-13-8 0 0,-29 13-7 0 0,54-21 108 0 0,-9 3-16 0 0,-27 11-149 0 0,-34 14-8 0 0,4-2-1 0 0,45-17 7 0 0,-45 17 28 0 0,-3 0 11 0 0,36-17 2 0 0,-36 17 7 0 0,0 0 29 0 0,38-16 17 0 0,-37 16 3 0 0,-2 0-4 0 0,32-17-17 0 0,-32 17 174 0 0,1-1-202 0 0,36-23-72 0 0,-36 22-23 0 0,0 2 2 0 0,36-17-987 0 0,-36 17-3914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9:29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13 4607 0 0,'-3'-1'3409'0'0,"14"-3"-256"0"0,44 6 2117 0 0,-53-2-3847 0 0,13-2-783 0 0,42-3-80 0 0,-42 4-308 0 0,-4 0-129 0 0,64 0-355 0 0,-64 2-1242 0 0,44 4-4914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9:30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17 2759 0 0,'-1'0'36'0'0,"1"0"0"0"0,0-1 0 0 0,0 1 0 0 0,-1-1 0 0 0,1 1 0 0 0,0 0 0 0 0,0-1 0 0 0,0 1 0 0 0,0-1 0 0 0,0 1 0 0 0,0 0 0 0 0,-1-1 0 0 0,1 1 0 0 0,0-1 0 0 0,0 1 0 0 0,0-1 0 0 0,0 1 0 0 0,0 0 0 0 0,1-1 0 0 0,-1 1 0 0 0,0-1 0 0 0,0 1 0 0 0,0 0 0 0 0,0-1 0 0 0,0 1 0 0 0,1-1 0 0 0,-1 1 0 0 0,0 0 0 0 0,0-1 0 0 0,0 1 0 0 0,1-1 0 0 0,0 1 136 0 0,0-1 1 0 0,0 1-1 0 0,0-1 0 0 0,0 1 1 0 0,0 0-1 0 0,0-1 0 0 0,0 1 1 0 0,0 0-1 0 0,0 0 0 0 0,0 0 0 0 0,0 0 1 0 0,0 0-1 0 0,1 0 0 0 0,2 0 355 0 0,0 1 0 0 0,0-1 1 0 0,0 1-1 0 0,0 0 0 0 0,0 0 0 0 0,6 3 0 0 0,14 8 862 0 0,-11-7-969 0 0,20 14 1 0 0,-31-18-416 0 0,1 1 0 0 0,-1-1 0 0 0,0 1 0 0 0,0 0 0 0 0,0 0 0 0 0,0 0 1 0 0,0 0-1 0 0,0 0 0 0 0,0 1 0 0 0,-1-1 0 0 0,1 1 0 0 0,-1-1 0 0 0,0 1 0 0 0,2 2 0 0 0,-3-2 0 0 0,0-1-1 0 0,0 0 1 0 0,1 0-1 0 0,-1 0 1 0 0,-1 0-1 0 0,1 1 0 0 0,0-1 1 0 0,0 0-1 0 0,-1 0 1 0 0,1 0-1 0 0,-1 0 1 0 0,0 0-1 0 0,0 0 1 0 0,0 0-1 0 0,-1 3 1 0 0,-23 29 207 0 0,17-24-153 0 0,-20 22 279 0 0,-42 40 0 0 0,-14 14 709 0 0,83-85-975 0 0,-12 16 569 0 0,13-17-583 0 0,-1 0 0 0 0,1 1 0 0 0,0-1-1 0 0,-1 1 1 0 0,1 0 0 0 0,0-1 0 0 0,-1 1 0 0 0,1-1-1 0 0,0 1 1 0 0,0-1 0 0 0,-1 1 0 0 0,1 0 0 0 0,0-1-1 0 0,0 1 1 0 0,0-1 0 0 0,0 1 0 0 0,0 0 0 0 0,0-1-1 0 0,0 1 1 0 0,0 0 0 0 0,0-1 0 0 0,0 1 0 0 0,0-1-1 0 0,0 2 1 0 0,3-1 68 0 0,-1-1 1 0 0,0 1-1 0 0,0 0 0 0 0,0-1 0 0 0,0 0 1 0 0,0 1-1 0 0,1-1 0 0 0,-1 0 0 0 0,0 0 0 0 0,0-1 1 0 0,4 1-1 0 0,1-1 109 0 0,79-3 1159 0 0,-74 3-1263 0 0,1 1-48 0 0,50-6-9 0 0,-5-2-119 0 0,-47 6-275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9:30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1269 187 5063 0 0,'-21'-10'1245'0'0,"1"0"0"0"0,-44-14-1 0 0,8 4 1008 0 0,-60-32 1578 0 0,86 37-3227 0 0,0 1 0 0 0,-37-11 1 0 0,53 20-433 0 0,-1 2 0 0 0,0-1 1 0 0,0 2-1 0 0,0 0 1 0 0,0 1-1 0 0,-31 2 1 0 0,17 3 148 0 0,0 1 0 0 0,0 1 0 0 0,-44 16 1 0 0,-78 41 500 0 0,120-48-636 0 0,1 1 0 0 0,1 2 0 0 0,1 1 0 0 0,0 1 0 0 0,-43 41 0 0 0,53-42-113 0 0,0 0-1 0 0,1 2 0 0 0,1 0 0 0 0,1 1 1 0 0,1 1-1 0 0,0 0 0 0 0,-18 47 0 0 0,19-33-66 0 0,2 0-1 0 0,1 0 0 0 0,-8 58 1 0 0,15-71-6 0 0,1 0 1 0 0,2 1 0 0 0,0-1 0 0 0,1 0 0 0 0,2 0-1 0 0,9 43 1 0 0,-7-51 0 0 0,2 0 0 0 0,-1 0 0 0 0,2 0 0 0 0,0-1 0 0 0,0-1 0 0 0,2 1 0 0 0,0-1 0 0 0,0-1 0 0 0,1 0 0 0 0,1 0 0 0 0,0-1 0 0 0,24 17 0 0 0,-9-9 0 0 0,0-2 0 0 0,2-1 0 0 0,0-1 0 0 0,0-2 0 0 0,53 19 0 0 0,-34-19 0 0 0,10-2 0 0 0,31-2 0 0 0,-60-9 0 0 0,40-3 0 0 0,28-14 0 0 0,1-11 0 0 0,-2-10 0 0 0,-2-10 0 0 0,-22 3-12 0 0,-44 25-36 0 0,25-19 26 0 0,-29 19-21 0 0,17-19 16 0 0,-22 20-37 0 0,15-20 32 0 0,-17 18-32 0 0,20-39 48 0 0,2-16 16 0 0,-14 12 12 0 0,-18 39 36 0 0,4-34-18 0 0,-8 43 1 0 0,-2 1 0 0 0,0 0 1 0 0,0-1-1 0 0,-4-25 1 0 0,0 23 33 0 0,0 0-1 0 0,-1 1 1 0 0,-1 0 0 0 0,-1 0-1 0 0,-12-26 1 0 0,5 19 8 0 0,0 1 1 0 0,-1 0-1 0 0,-18-21 0 0 0,22 32-111 0 0,0 1 1 0 0,0 0-1 0 0,-1 0 0 0 0,-1 1 0 0 0,0 0 0 0 0,0 1 1 0 0,0 0-1 0 0,-27-11 0 0 0,12 9-430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9:32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1303 238 1375 0 0,'-5'-9'687'0'0,"0"0"-1"0"0,-4-11 0 0 0,-3-7 518 0 0,4 11-454 0 0,-1 1-1 0 0,-1 0 0 0 0,0 0 1 0 0,-1 1-1 0 0,-12-14 1 0 0,16 22-350 0 0,0-1-1 0 0,0 1 1 0 0,-1 1 0 0 0,0-1 0 0 0,0 1 0 0 0,0 1 0 0 0,0-1-1 0 0,-1 1 1 0 0,0 1 0 0 0,0 0 0 0 0,-12-3 0 0 0,-4 2 134 0 0,1 1 1 0 0,0 1-1 0 0,-1 1 0 0 0,1 1 1 0 0,0 2-1 0 0,-1 0 1 0 0,-31 8-1 0 0,-14 6 398 0 0,-79 31-1 0 0,75-18-563 0 0,1 4 0 0 0,-127 79 0 0 0,176-96-329 0 0,0 0-1 0 0,1 2 0 0 0,1 1 1 0 0,1 1-1 0 0,1 0 0 0 0,0 2 0 0 0,2 0 1 0 0,0 1-1 0 0,2 1 0 0 0,0 0 1 0 0,-19 44-1 0 0,27-49-2 0 0,0 0 1 0 0,2 1-1 0 0,1 0 0 0 0,0 0 0 0 0,2 0 1 0 0,0 0-1 0 0,0 29 0 0 0,3-31-23 0 0,1-1 0 0 0,1 0 0 0 0,0 0 0 0 0,2-1 0 0 0,0 1 0 0 0,1 0 0 0 0,0-1 0 0 0,1 0 0 0 0,13 24 0 0 0,-9-24-13 0 0,1 1 0 0 0,0-1 0 0 0,1-1 0 0 0,1 0 0 0 0,0-1 0 0 0,1 0 0 0 0,0-1 0 0 0,1-1 0 0 0,1 0 0 0 0,0-1 0 0 0,1-1 0 0 0,33 16 0 0 0,-9-9 0 0 0,0-2 0 0 0,1-2 0 0 0,1-2 0 0 0,71 9 0 0 0,-50-13 0 0 0,33-3 0 0 0,11-7 0 0 0,-3-13 0 0 0,3-12 0 0 0,-5-13 0 0 0,-7-11 0 0 0,-8-9 0 0 0,-11-5 0 0 0,-55 44 0 0 0,21-26 0 0 0,-30 30 0 0 0,21-35 0 0 0,-23 32 0 0 0,13-33 0 0 0,-20 44 0 0 0,0 0 0 0 0,-1 0 0 0 0,-1 0 0 0 0,1 0 0 0 0,-2 0 0 0 0,0-1 0 0 0,1-17 0 0 0,-4 11 12 0 0,0 0-1 0 0,-1-1 0 0 0,0 2 1 0 0,-1-1-1 0 0,-1 0 1 0 0,-1 1-1 0 0,-13-27 0 0 0,-2 4 45 0 0,-47-66 0 0 0,50 80-31 0 0,-2 0 0 0 0,-44-43 1 0 0,51 57-26 0 0,0 0 0 0 0,-1 1 0 0 0,0 1 0 0 0,0 0 1 0 0,-1 1-1 0 0,0 0 0 0 0,-20-7 0 0 0,-21-2-373 0 0,28 10-86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9:33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4143 0 0,'0'0'295'0'0,"5"-3"414"0"0,20-3 3666 0 0,32-1-3370 0 0,-43 6 69 0 0,1 1 12 0 0,73 4 858 0 0,-11-1-312 0 0,-20 0-886 0 0,-28-1-265 0 0,30 4-117 0 0,-26-3-20 0 0,37 3-28 0 0,-37-3-91 0 0,29 1-38 0 0,-30-2-10 0 0,36 0-5 0 0,-33-1-17 0 0,41 2-10 0 0,-39 0-1 0 0,37 3-1 0 0,-38-1-6 0 0,111 20 135 0 0,-116-19-189 0 0,60 10 274 0 0,51 4-65 0 0,-68-12-136 0 0,0 0-92 0 0,-39-5-10 0 0,32 4-28 0 0,-33-3 38 0 0,36 5-32 0 0,-35-4 32 0 0,38 3-34 0 0,-38-4 23 0 0,34 1-26 0 0,-33-3 26 0 0,38 1-24 0 0,-37 0 35 0 0,39 3-32 0 0,-40-2 32 0 0,51 6-36 0 0,12 6 20 0 0,-23-2-24 0 0,-47-9 24 0 0,42 8-25 0 0,13 2 20 0 0,-2-1-22 0 0,-2 0 22 0 0,2-4-22 0 0,-8-2 22 0 0,-2-1-33 0 0,-2 1-10 0 0,-5 3 13 0 0,-3 0 51 0 0,0 2 4 0 0,-1-2 4 0 0,-3 0 6 0 0,-4-3-6 0 0,0 1-7 0 0,5 1-12 0 0,-13-2-31 0 0,-26-4 20 0 0,33 4-31 0 0,13-1 0 0 0,5-4 31 0 0,-10-2-20 0 0,-38-1 20 0 0,33 2-31 0 0,-5 3 0 0 0,-34-2 31 0 0,10 4-20 0 0,35 12 122 0 0,-61-18-142 0 0,10 3 57 0 0,-8-2-42 0 0,-1-1 0 0 0,1 0 0 0 0,-1 0 0 0 0,1 0 0 0 0,-1 0 0 0 0,1-1 0 0 0,4 1 0 0 0,-7-1-55 0 0,0 0 0 0 0,0 0 0 0 0,0 0 0 0 0,0 0 0 0 0,0 0 0 0 0,0 0 0 0 0,1-1 0 0 0,-1 1 0 0 0,0 0 0 0 0,0 0 0 0 0,0 0 0 0 0,0 0 0 0 0,0 0 0 0 0,0-1 0 0 0,0 1 0 0 0,0 0 0 0 0,0 0 0 0 0,0 0 0 0 0,0 0 0 0 0,0-1 0 0 0,0 1 0 0 0,0 0 0 0 0,0 0 0 0 0,0 0 0 0 0,0 0 0 0 0,0-1 0 0 0,0 1 0 0 0,0 0 0 0 0,0 0 0 0 0,0 0 0 0 0,0 0 0 0 0,0-1 0 0 0,0 1 0 0 0,0 0 0 0 0,0 0 0 0 0,-1 0 0 0 0,1 0 0 0 0,0 0 0 0 0,0 0 0 0 0,0-1 0 0 0,0 1 0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9:34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2303 0 0,'0'1'256'0'0,"0"-1"0"0"0,1 1 0 0 0,-1 0 0 0 0,0 0 0 0 0,0-1 0 0 0,1 1 0 0 0,-1 0 0 0 0,0-1 0 0 0,1 1 0 0 0,-1 0 0 0 0,0-1 0 0 0,1 1 0 0 0,-1-1 0 0 0,1 1 0 0 0,-1-1 0 0 0,1 1 0 0 0,0-1 0 0 0,-1 1 0 0 0,1 0 0 0 0,12 3 1109 0 0,0-1 1 0 0,1-1-1 0 0,21 3 0 0 0,-32-5-1246 0 0,-1 0 411 0 0,9 1-33 0 0,51 6 468 0 0,78 13 649 0 0,167 50 162 0 0,-241-52-1522 0 0,193 34 706 0 0,-173-44-664 0 0,-49-4-208 0 0,-28-3-4 0 0,2 0-26 0 0,51 5 43 0 0,-12 1 22 0 0,109 22 337 0 0,-118-20-262 0 0,-18-3 7 0 0,39 4 0 0 0,-57-10-197 0 0,43 5 135 0 0,57 13 0 0 0,-92-14-78 0 0,-1 1-1 0 0,23 12 0 0 0,-27-12-611 0 0,1 0 0 0 0,0-1-1 0 0,0 0 1 0 0,0-1-1 0 0,1 0 1 0 0,14 3 0 0 0,-17-6-3991 0 0,2 0-1302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30T12:14:13.2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18239 5055 4607 0,'-4'1'400'0,"1"3"-400"0,1-3 0 0,1 2 0 15,1-1 544-15,0 2 32 0,-2 2 0 0,-1 6 0 16,0 11 160-16,-2 9 32 0,1 11 16 0,1 12 0 16,3 9 304-16,3 11 48 0,1 9 16 0,1 12 0 15,3 15 416-15,1 9 96 0,0 0 0 0,-1 7 16 16,2 4-64-16,-1 3-16 0,-2-7 0 0,3 8 0 16,4 8-560-16,-1-2-112 0,0-13-32 0,-1 4 0 15,3 0-416-15,-3 2-96 0,1 1 0 0,-2-2-16 16,1 0 368-16,-3-23 80 0,-3-11 16 0,0 8 0 15,-2 16-144-15,0 0-32 0,-3-3 0 0,-1-9 0 0,1-10-64 0,1-9-16 16,2-4 0-16,0-5 0 0,3-8-128 0,1-5-48 16,-1-6 0-16,1-5 0 0,-1-5-400 0,-3-4 0 15,1-2-192-15,-3-6 192 16,-2-7-832-16,1-1-64 0,-1-2 0 0,0-4-9968 16,-1-6-2000-16</inkml:trace>
  <inkml:trace contextRef="#ctx0" brushRef="#br0" timeOffset="716.88">16801 8793 9215 0,'-17'4'816'0,"2"-2"-656"15,5 0-160-15,4-2 0 0,1 0 896 0,-8 0 128 0,-10 2 48 0,-10 1 0 16,-4-2 32-16,4 1 16 0,12-2 0 0,9 0 0 16,8-3-32-16,7 0-16 0,-3 3 0 0,0 0 0 15,53-8-224-15,-53 8-32 0,80-4-16 0,-27 0 0 16,8 2 80-16,12-1 16 0,14-2 0 0,13-1 0 15,13 0-32-15,7 0 0 0,5-1 0 0,14 1 0 16,15-4-416-16,11 4-64 0,8 0-32 0,6 2 0 16,7 2-144-16,3-2-16 0,-10-2-16 0,17-3 0 15,13 2 64-15,7-4 16 0,4 0 0 0,-1 2 0 16,-5 3 0-16,-3 0 16 0,-2 2 0 0,5-2 0 16,5 2 96-16,1-1 16 0,5 1 0 0,-10-2 0 15,-8 2 208-15,-13-2 48 0,-11 3 16 0,10-2 0 16,5 1-384-16,-8 1-80 0,-7 6 0 0,-11-6-16 15,-6 6-176-15,-4-3 0 0,2 2 0 0,-5 2 0 0,-7 3 0 0,0-2 0 16,1-5 0-16,-5 0 128 0,-5 2 64 0,-5-4 16 16,-3-1 0-16,-5 1-11728 15,-4 1-2368-15</inkml:trace>
  <inkml:trace contextRef="#ctx0" brushRef="#br0" timeOffset="2445.42">18409 8765 6447 0,'-4'0'576'0,"1"-3"-576"16,2 3 0-16,1-2 0 0,0 1 640 15,-1-2 0-15,-3 1 16 0,-1-3 0 0,0-1 320 0,-1-1 64 16,1 1 16-16,1 4 0 0,2-2 480 0,1 2 112 15,1 0 16-15,1 0 0 0,1 4-256 0,2-2-64 16,1 0 0-16,0 2 0 0,2 0-336 0,1-1-80 16,-1 2-16-16,2-1 0 0,1 2-80 0,0 0 0 15,-10-4-16-15,0 0 0 0,33 14-240 0,-23-7-64 16,-1-1 0-16,-2 0 0 0,-2 4-128 0,-2 0-48 16,-2-2 0-16,-1 2 0 0,-4 3-80 0,-1-3-32 0,-1-1 0 15,-2-2 0-15,0 1-64 0,-1-1-16 0,-2 0 0 16,0-1 0-16,-1 0-16 0,-3-3-128 0,0-3 192 15,0 0-64-15,1 0-128 0,2-3 128 0,1-3-128 0,0-4 128 16,3 0-128-16,2-1 0 0,1 0 0 16,3-1 128-16,2-1-128 0,1-3 0 0,3 1 0 0,-1 2 0 15,4-2 0-15,-7 15 0 0,0 0 0 0,0 0 0 16,32-45 192-16,-32 45-64 0,0 0 0 0,0 0 0 16,0 0 192-16,50-32 48 0,-50 32 0 0,0 0 0 15,0 0 0-15,0 0 0 0,66-6 0 0,-66 6 0 16,0 0-112-16,0 0-32 0,45 10 0 0,-39-4 0 15,0 3-96-15,-2-2 0 0,-2 6-128 0,-2-5 192 16,-1 3-64-16,-2 1 0 0,0-1-128 0,-2 0 192 16,-1-1-192-16,-2 0 0 0,-1-2 128 0,0-2-128 15,-1 1 0-15,0-4 0 0,0-1 0 0,-1-2 0 0,1-2 128 0,-1-1-128 16,1-2 0-16,0-1 0 0,1-2 0 16,2-2 128-16,2 2-128 0,1-2 0 0,2-3 0 15,2-2 0-15,0-1 0 0,3 0 0 0,1 0 0 0,2 0 0 0,-6 16 0 0,0 0 0 16,28-41 0-1,-28 41 0-15,0 0 0 0,0 0 0 0,0 0 0 0,53-26 0 16,-43 26 0-16,0 4 0 0,-2 0 0 0,2 2 0 16,0 3 0-16,-1 3 0 0,-1-1 0 0,0 4 176 15,-2 1-48-15,-2-1-128 0,-2 2 224 0,-2-1-64 16,0-1-16-16,-2 1 0 0,-3-3 16 0,-2-1 0 16,0-2 0-16,-3-2 0 0,0-1-32 0,-1-4 0 15,0 1 0-15,-1-4 0 0,-1 0-128 0,0-2 0 16,0-2 144-16,1-2-144 0,1-4 0 0,2 0 0 0,2-2 0 15,2-5 0-15,2 1-304 0,5-2-80 0,1-4 0 16,-3 22-17856-16</inkml:trace>
  <inkml:trace contextRef="#ctx0" brushRef="#br0" timeOffset="3412.97">21950 8588 11967 0,'1'-4'1072'0,"0"3"-864"0,2 0-208 0,-2 1 0 15,0-3 976-15,1 2 160 0,1-1 16 0,1-1 16 0,-4 3 480 0,0 0 80 16,0 0 32-16,0 0 0 0,0 0-208 16,0 0-32-16,45 15-16 0,-42-5 0 0,1 3-368 0,-1 2-80 15,-2 0-16-15,-1 2 0 0,0 2-368 0,-1-4-80 16,-2 1-16-16,-1-4 0 0,1-1-256 0,-2-2-64 15,-2 0-16-15,0-4 0 0,0 0-112 0,-3-5-128 16,0 0 176-16,0-3-176 0,-1-1 128 0,0-2-128 16,-2-4 0-16,2-1 0 0,1 1 0 0,2-2 0 15,0-4 0-15,3-3 0 0,2 2 0 0,0-1 0 16,3-5 0-16,3 5 0 0,-1-2 0 0,3 1 0 16,2 1 0-16,-7 18 0 0,18-29 0 0,-18 29 0 15,0 0 0-15,0 0 0 0,0 0 0 0,0 0 160 16,42-32-160-16,-36 32 128 0,3 1 192 0,1 4 16 0,1 3 16 15,1 0 0-15,2 2 32 0,-1 3 0 16,0 0 0-16,-2 2 0 0,-1-1-160 0,-2 1-32 0,-3 1 0 16,-2-1 0-16,-3-2 0 0,-3 2-16 0,-1-4 0 15,0 0 0-15,-3-1 0 0,-1 0 0 0,0-4 0 0,-2 0 0 16,1 1-176-16,-3-6 192 0,2 1-192 0,1-3 192 16,0 1-192-16,2-2 0 0,0-5 0 0,4-1 0 15,1 0-160-15,1-4-16 0,4 2 0 16,0-5 0-1,2 2-240-15,1-2-48 0,-6 15-16 0,15-30 0 0,-15 30 128 0,16-28 32 0,-9 19 0 0,-1-1 0 16,0 4 320-16,-1 0 0 0,-1 3-144 0,-1 2 144 16,0 2 0-16,-1 2 256 0,-1 0-64 0,1 4 0 15,-1 1 304-15,0 2 48 0,-1 0 16 0,0 2 0 16,-1-2-272-16,-2 3-48 0,0-1-16 0,-1 0 0 16,-2 1-224-16,0-3 128 0,-2 0-128 0,1-2 0 15,-1-2 0-15,1-1-128 0,1-2-16 0,-2-3-17584 16</inkml:trace>
  <inkml:trace contextRef="#ctx0" brushRef="#br0" timeOffset="4382.33">18221 5636 7359 0,'-3'-1'656'0,"1"-4"-528"0,2 4-128 0,0-2 0 15,1 3 480-15,-1-2 64 0,0-2 16 0,1-2 0 0,0-1 144 0,2 0 16 16,1 5 16-16,-1-2 0 16,1 2 448-16,1 4 96 0,0-1 0 0,1 4 16 0,0 2 96 0,0-1 16 15,2 1 0-15,-2 2 0 16,0 1-480-16,-1 2-96 0,-1-2 0 0,-3 0-16 16,-1 2-304-16,-2-3-48 0,-3 1-16 0,-2 0 0 15,-2 0-16-15,-3-2-16 0,0 2 0 0,-2-4 0 16,0-2-144-16,-1-2-16 0,0 1-16 0,0-3 0 0,3-3-240 15,2 0 0-15,0-3 0 0,3-3 0 16,3 0 0-16,3-1 0 0,1-2 0 0,1-2 0 0,3-2-192 0,2 0 192 16,1-2-192-16,2 2 192 0,-9 16-144 0,0 0 144 15,31-39 0-15,-31 39-144 0,0 0 144 0,0 0 0 0,0 0 128 0,0 0-128 16,55-21 432-16,-47 24 16 16,0 0 0-16,0 4 0 0,1 1 496 0,-2 0 96 15,-1 2 32-15,0 1 0 0,-1-1-320 0,-2-3-64 16,-1 2-16-16,-2 1 0 0,-2-2-256 0,-3 2-48 15,-1-4-16-15,-3 2 0 0,-1 0-32 0,-2-1-16 16,-2-5 0-16,0 2 0 0,-2-4-112 0,2 0-32 16,-1-4 0-16,1-2 0 0,1 0-160 0,1-3 0 15,1-1 0-15,3 0 128 0,1-1-256 0,2 0-64 16,1-4-16-16,4 2 0 16,1-2-1088-16,1 1-224 0,3 2-32 0,4-1-13952 0</inkml:trace>
  <inkml:trace contextRef="#ctx0" brushRef="#br0" timeOffset="5347.43">22117 5692 11967 0,'-6'0'1072'0,"0"0"-864"0,2 0-208 0,1 0 0 16,2-3 976-16,-3 3 160 0,-3-2 16 0,-5 1 16 0,-4-2 0 0,0-3 0 16,2 2 0-16,3 1 0 15,2-4-144-15,3 2-16 0,1-1-16 0,3-1 0 16,2 1-432-16,2 0-96 0,2-3-16 0,1 1 0 0,1 2-240 0,0-2-48 15,-6 8-16-15,0 0 0 0,0 0 48 0,0 0 16 16,0 0 0-16,54-30 0 0,-46 30 288 0,-1 0 48 16,-1 0 16-16,1 4 0 0,-4 4 112 0,1 0 32 15,0 4 0-15,-3 0 0 0,0 2-64 0,-2 1 0 16,0 1 0-16,-4 0 0 0,0-1-128 0,-3 1-16 16,0-2-16-16,-2 0 0 0,0-4-128 15,-2-1-32-15,-2 1 0 0,0-4 0 0,3-2-80 16,-2-2-32-16,-3-1 0 0,0-2 0 0,1-1-48 0,0-2-16 0,4 2 0 15,1-7 0-15,0 1-144 0,1-1 0 16,4 0 0-16,3-5 0 0,2 2 0 0,1-4 0 16,4 1 0-16,1-4 0 0,0 6 0 0,-6 13 0 0,19-31 0 0,-19 31 0 15,0 0 0-15,35-32 0 16,-35 32 0-16,0 0 0 0,0 0 0 0,0 0 0 0,0 0 0 0,65-6 0 16,-54 14 0-16,-1 2 0 0,1 3 160 0,-1 3-160 15,1 0 320-15,-2 2-32 0,-3 2-16 16,-3-1 0-16,-1 0-32 0,-4 2-16 0,-2-3 0 0,-3-1 0 15,-3-1-48-15,-3-4-16 0,1 0 0 0,-2-4 0 16,2-4-32-16,-2 1-128 16,-1-5 192-16,-1-3-64 0,2 0-128 0,-1-3 0 0,1-4 144 15,2-1-144-15,2-2 0 0,1 0 0 0,3-4 0 0,1 1 0 16,3-2 0-16,-1-1 0 0,4 1 0 0,1 0-128 16,1 1-16-16,1 1 0 0,1 2 0 0,-1 2 0 15,-1 2-16-15,2 2 0 0,-1 4 0 0,1 0 0 16,0 2 160-16,-3 2 0 0,1 2 0 0,-1-1 0 15,1 4 0-15,-1-1 0 0,2 3 0 0,-2 2 0 16,1 1 0-16,-1 0 0 0,0 1 0 0,-1-1 0 16,0 0-192-16,-1-2-16 0,0 0 0 0,0-2-11440 15,0-2-2272-15</inkml:trace>
  <inkml:trace contextRef="#ctx0" brushRef="#br0" timeOffset="6208.37">21991 8933 2751 0,'0'-2'256'0,"-1"0"-256"16,1 2 0-16,0 0 0 0,0 0 1024 0,0 0 144 15,0 0 48-15,0 2 0 0,-2 2 320 0,2 6 80 16,0 6 16-16,-1 4 0 0,2 7 64 0,-1 2 16 15,3 6 0-15,-2 3 0 0,2-4-496 0,-1 1-112 16,0 3-16-16,0-3 0 0,-2 0-1088 0,1-7-416 0</inkml:trace>
  <inkml:trace contextRef="#ctx0" brushRef="#br0" timeOffset="6523.74">21992 9609 7359 0,'-4'3'656'0,"2"1"-528"0,1-4-128 0,2-3 0 0,0 2 960 0,0 1 144 15,1-3 48-15,0 1 0 16,2-2-768-16,2-2-160 0,1-1-32 0,-7 7 0 15,0 0 272-15,0 0 48 0,0 0 16 0,0 0 0 16,49-41 320-16,-49 41 64 0,0 0 16 0,0 0 0 0,0 0-144 0,59-35-16 16,-49 35-16-16,-1 1 0 0,-3 8 144 15,-3 1 48-15,0 5 0 0,-3 1 0 0,-1 6 0 0,-4 0 0 16,-1 4 0-16,-1-1 0 16,0 1-496-16,-2-1-112 0,1-4-16 0,1-1-8496 15,4-4-1696-15</inkml:trace>
  <inkml:trace contextRef="#ctx0" brushRef="#br0" timeOffset="7161.57">17714 5673 7359 0,'-3'2'656'0,"2"0"-528"0,1-2-128 0,1 0 0 15,0 0 1472-15,2 3 256 0,2-3 48 0,2 3 16 0,4 0 544 0,-11-3 112 16,0 0 32-16,68 17 0 16,-68-17-752-16,66 12-128 0,-66-12-48 0,80 9 0 15,-80-9-1008-15,92-2-208 0,-92 2-32 0,105-10-13184 16</inkml:trace>
  <inkml:trace contextRef="#ctx0" brushRef="#br0" timeOffset="7598.28">16740 5898 11055 0,'-17'7'976'0,"8"-5"-784"0,0-2-192 0,2 0 0 16,4 0 528-16,1 0 64 0,1-2 16 0,-1-5 0 15,-1 0 384-15,2-5 80 0,5-7 16 0,3 1 0 16,-7 18-624-16,26-41-112 0,-26 41-32 0,35-41 0 0,-35 41 288 0,41-40 48 16,-41 40 16-16,40-34 0 15,-40 34-16-15,0 0 0 0,49-37 0 0,-49 37 0 16,0 0 96-16,0 0 16 0,0 0 0 0,0 0 0 15,0 0 384-15,0 0 96 0,38 24 16 0,-43 2 0 16,-1 5-240-16,-2 4-32 0,1-1-16 0,1-1 0 16,1-2-784-16,5-3-192 0,4 0 0 0,5-4-15056 15</inkml:trace>
  <inkml:trace contextRef="#ctx0" brushRef="#br0" timeOffset="8262.4">18146 9043 12895 0,'-14'4'1152'0,"0"-2"-928"15,5 2-224-15,3 0 0 0,1-1 1088 0,-6 4 192 16,-10 5 16-16,-11 6 16 0,-8 11 400 0,-1 2 80 16,7 1 0-16,8-4 16 0,9-2-432 0,7-3-96 15,6-2 0-15,8-5-16 0,7-3-656 0,5-2-128 16,-16-11-32-16,46 10 0 0,-46-10-448 0,66-3 0 0,-66 3 0 0,82-19 0 15,-82 19 0-15,84-22-160 0,-84 22 160 0,69-34-128 16,-69 34 128-16,45-33-128 0,-45 33 128 0,0 0-128 16,32-53 128-16,-32 34 0 0,-4 6-144 15,-3-2 144-15,-3 1 0 0,-2 2 0 0,-2 2 128 0,0 1-128 16,-3 0 0-16,2-1 0 0,-1 3 0 0,0-1-13184 16</inkml:trace>
  <inkml:trace contextRef="#ctx0" brushRef="#br0" timeOffset="8918.98">25030 8338 23951 0,'-3'0'2128'0,"1"1"-1696"15,2 2-432-15,2-3 0 0,0 0 352 0,1 0-16 0,0 4 0 0,3 1 0 16,-6-5 112-16,0 0 32 15,41 28 0-15,-41-28 0 0,45 26 304 0,-45-26 64 0,45 28 16 0,-45-28 0 16,44 29 80-16,-44-29 16 16,33 28 0-16,-24-14 0 0,-4-3-160 0,-3 1-32 15,-4 2 0-15,-6-2 0 0,-2 4-192 0,-6-2-32 16,-2 3-16-16,-3-1 0 0,-3 1-240 0,1 1-48 16,-1-2-16-16,1-3 0 0,3-1-224 0,0-1 0 15,2 0 0-15,2-5 0 16,3 2-912-16,2-2-80 0,2-4-16 0,5 2-9872 15,2-4-1968-15</inkml:trace>
  <inkml:trace contextRef="#ctx0" brushRef="#br0" timeOffset="9132.95">25468 8588 22111 0,'-7'6'976'0,"3"-2"208"0,1-2-944 0,3 2-240 0,2-1 0 0,0-2 0 16,2 2 896-16,2 4 144 0,4 4 32 0,5 5 0 16,3 6-64-16,1 0-16 0,1 4 0 0,-3 2 0 15,0 0-96-15,-2-2-32 0,0-1 0 0,-3-3 0 16,-2 0-608-16,-2-3-112 0,-2-6-16 0,-1 0-128 16,-2-5-1328-16,0 0-368 0</inkml:trace>
  <inkml:trace contextRef="#ctx0" brushRef="#br0" timeOffset="9284.39">25734 8624 6447 0,'-5'-1'576'0,"0"1"-576"15,1 1 0-15,1 1 0 0,0 1 2512 0,-3 1 400 16,-6 3 80-16,-9 4 16 0,-7 8-48 0,-5 3 0 0,0 4 0 0,-1 0 0 16,-2 5-1120-16,2-3-240 15,3 1-32-15,5-5-16 16,6-1-1552-16,4-4-432 0</inkml:trace>
  <inkml:trace contextRef="#ctx0" brushRef="#br0" timeOffset="9518.76">25657 9069 15663 0,'-2'0'1392'0,"2"0"-1120"0,1-2-272 0,0 0 0 16,2 0 1888-16,0-2 320 0,-3 4 64 0,0 0 16 15,0 0-688-15,40-32-128 0,-40 32-16 0,0 0-16 16,49-43-416-16,-49 43-64 0,0 0-32 0,44-29 0 16,-44 29-144-16,0 0-16 0,0 0-16 0,0 0 0 15,0 0 32-15,37 15 16 0,-40 1 0 0,-2 3 0 0,-1 4-208 0,-2 2-32 16,-1 3-16-16,0 1 0 16,-1-1-352-16,2-3-192 0,1-3 192 0,4-4-18048 15</inkml:trace>
  <inkml:trace contextRef="#ctx0" brushRef="#br0" timeOffset="10120.62">17270 4308 23039 0,'-5'4'2048'0,"2"1"-1648"16,4-5-400-16,2 1 0 0,-1 1 832 0,1 1 96 0,1 2 16 0,3 6 0 15,8 5-544-15,1 0-96 16,3 4-32-16,0 2 0 0,2 2 112 0,2-1 32 16,-1 4 0-16,1-1 0 0,1-1-96 0,-3-3 0 0,-1 1-16 0,-3-1 0 31,-1-2-720-31,-2-2-144 0,-4-5-16 0,-3-1-12176 0</inkml:trace>
  <inkml:trace contextRef="#ctx0" brushRef="#br0" timeOffset="10303.9">17553 4365 24879 0,'-13'2'1088'0,"6"0"256"0,1 0-1088 0,0 1-256 0,2-2 0 0,0 1 0 16,1 2 1120-16,-5 2 160 0,-4 3 48 0,-7 7 0 15,1 0-16-15,-3 6 0 0,-2 3 0 0,1-1 0 0,4-1-736 16,-2-1-160-16,3 4-32 0,0-3 0 15,5-5-1056-15,3-2-224 0</inkml:trace>
  <inkml:trace contextRef="#ctx0" brushRef="#br0" timeOffset="10595.62">17731 4538 24879 0,'-8'10'1088'0,"5"-7"256"0,2 0-1088 0,-1-2-256 16,2 2 0-16,2-3 0 0,-1 0 1184 0,2 0 176 0,4 0 48 0,0 0 0 16,2 0-1152-16,-9 0-256 0,0 0 0 0,0 0 0 15,34 15 0-15,-29-10 224 0,-1 3-48 0,-3 1-16 16,-2 1 128-16,-3 2 32 0,-1 2 0 0,-3 1 0 16,-3 2-128-16,-3 0 0 0,-1 1-16 0,-2 0 0 15,1 1 272-15,1-3 48 0,1 0 16 0,4 0 0 16,3 1 128-16,5-6 48 0,2 2 0 0,4-1 0 15,5-3-288-15,3-2-48 0,-12-7-16 0,0 0 0 16,59 15-336-16,-59-15 128 0,49 6-128 0,-49-6 0 16,54 1-160-16,-54-1-96 0,54-1-32 0,-54 1-16240 15</inkml:trace>
  <inkml:trace contextRef="#ctx0" brushRef="#br0" timeOffset="19312.25">21971 5655 8287 0,'-4'0'736'0,"2"0"-592"0,-1-3-144 0,3 3 0 15,2-1 1024-15,-2 1 160 0,-3-2 32 0,2-1 16 16,-2-1-144-16,3 1-48 0,3-1 0 0,1-1 0 16,3 4 48-16,-7 1 0 0,0 0 0 0,0 0 0 15,0 0-464-15,58-5-96 0,-58 5-16 0,0 0 0 16,0 0-240-16,47 15-48 0,-39-9-16 0,-2 0 0 16,-4 1-32-16,-2 2-16 0,-1-3 0 0,-3 2 0 15,-1 0-32-15,-1-1 0 0,0 0 0 0,-3 2 0 16,-1-3 0-16,1 0-128 0,-3-2 192 0,1-1-64 15,1 0 0-15,0-1 0 0,2-4 0 0,0-1 0 16,2 0 256-16,3-1 32 0,-1-5 16 0,1 2 0 16,2-2-192-16,0-1-48 0,2 1 0 0,-1-1 0 15,1 1-64-15,2-1 0 0,-1 0-128 0,1 2 192 16,0 1 256-16,1-1 32 0,1 3 16 0,0-1 0 0,0 1 176 16,1 1 32-16,0 0 16 0,-6 4 0 0,0 0-176 0,0 0-32 15,0 0-16-15,0 0 0 0,65 6-224 0,-65-6-32 16,0 0-16-16,37 16 0 0,-25-6-224 0,-2-3 176 15,-3 2-176-15,1 1 160 0,-3 1-160 0,-3-1 0 16,-3 0 0-16,-1-1 128 0,-2 1-128 0,-4-4 0 16,-1 4 0-16,-5-3 128 0,-1 2 0 15,-3-3 0-15,-1-3 0 0,-1 0 0 0,-1-3 96 0,1 0 16 0,-1-3 0 0,0 0 0 16,3-3-80-16,-1 0-16 16,4-2 0-16,1 0 0 0,1-5-144 0,1 0 160 15,2-2-160-15,3 1 160 0,2-2-160 0,1 1 0 16,3-4 0-16,2 1 128 0,4 1-128 0,1 1 0 15,-6 16 0-15,0 0 0 0,30-37 0 0,-30 37 0 16,0 0 0-16,0 0 0 0,60-26 0 0,-60 26 0 0,0 0 0 16,58 0 128-16,-58 0 16 0,0 0 0 0,67 23 0 0,-67-23 0 15,39 21 16-15,-21-8 0 0,2 3 0 0,-3 2 0 16,-1 0-32-16,-5 0 0 0,-3 1 0 0,-6-3 0 16,-3 2-128-16,-3 1 192 0,-2-3-192 0,-3 0 192 15,0 0-192-15,-5-1 0 0,-1-1 0 0,-2-2 128 16,0-2-128-16,-4-2 0 0,-2-1 0 0,0-4 0 15,3-1 0-15,-2-2 128 0,-4-2-128 0,0-4 0 16,1-2 144-16,2-4-144 0,2 1 160 0,1-2-160 16,4-3 0-16,2-3 128 0,3 0-128 0,2-3 0 15,4 0 0-15,2 0 0 0,3-4 0 0,2 5 0 0,3 1 0 0,2 1 0 16,3-2 0-16,-10 21 0 0,25-32 0 0,-25 32 0 16,0 0 0-16,55-34 0 0,-55 34 0 15,0 0 0-15,72-14 0 0,-72 14 0 0,55 4 0 0,-55-4 0 16,59 16 0-16,-59-16 0 0,56 28 0 0,-30-9 0 15,-3 1 0-15,-4 1 0 0,-3 1 0 0,-5 0 0 0,-3 3 128 16,-6-2-128-16,-4 2 0 0,-5 0 144 16,-3-2-144-16,-4 1 128 0,-5-1-128 0,-3-2 160 15,0-3-160-15,-3-4 160 0,1 0-160 0,-3-3 0 16,-1-5 144-16,-1-2-144 0,3-1 0 0,0-6 128 16,0-1-128-16,-1-4 0 0,4-1 0 0,0-2 0 15,4-5 0-15,2 1 128 0,5-5-128 0,2 2 0 16,3-5 0-16,4 1 0 0,2-3 0 0,4 1-128 0,3-2 128 15,2 0 0-15,6-3 0 0,1 2-128 0,-15 27 128 0,33-42 0 16,-33 42 0-16,0 0-160 0,63-47 160 0,-63 47 0 16,0 0-128-16,75-21 128 0,-75 21 0 0,0 0 0 15,70 17 0-15,-49-3 0 0,-1 5 0 0,-3 0 0 16,-1 6 0-16,-3 1 0 0,-2 2 0 0,-5 3 0 16,-4 0 160-16,-4 1-160 0,-6-3 160 0,-5-1-160 15,-1-2 144-15,-3-1-144 0,-2 0 128 0,-2-7-128 16,3-2 128-16,-4-2-128 0,-1-4 128 0,0-1-128 15,1-3 128-15,-2-6-128 0,-1 0 0 0,2-4 128 16,1-5-128-16,3-1 0 0,2-2 0 0,2-4 128 16,4-3-128-16,2-3 0 0,4-3 0 0,3-1 0 15,2-1 0-15,3 0 0 0,5-6-128 0,2 1 128 16,5-1 0-16,-1 5 0 0,-14 28-144 0,31-41 144 0,-31 41 0 16,0 0 0-16,58-41-128 0,-58 41 128 0,0 0 0 15,0 0 0-15,75 3 0 0,-58 7 0 0,1 3 0 16,0 6 0-16,2 2 0 0,-2 1 0 0,1 4 0 0,-5-1 128 15,0 1-128-15,-4-1 0 0,-4 0 128 0,-5-3-128 16,-4-3 0-16,-5 0 144 0,-3-3-144 0,-4-4 128 16,-2 1-128-16,-2-7 128 0,2 1 0 0,-4-7-128 15,-1 0 192-15,-2-3-64 0,-2-4-128 0,2-3 0 16,-1-4 144-16,1-2-144 0,3-1 0 0,2-1 0 16,1-4 0-16,3-3 0 0,2 1 0 0,2 2-192 15,2 1 64-15,2 1 0 16,3 2-304-16,3 5-48 0,1 4-16 0,2 0 0 15,1 5-768-15,0 2-144 0,4 2-48 0,0 2-14880 0</inkml:trace>
  <inkml:trace contextRef="#ctx0" brushRef="#br0" timeOffset="20899.34">18355 8743 2751 0,'-6'-9'256'0,"2"5"-256"0,2 2 0 0,0-2 0 15,0 0 1472-15,2 2 240 0,2-2 48 0,-2-2 16 16,2-4 96-16,2-2 32 0,-4 12 0 0,0 0 0 16,0 0-400-16,38-47-80 0,-38 47-16 0,0 0 0 15,0 0-304-15,69-29-64 0,-69 29-16 0,0 0 0 16,68-6-336-16,-68 6-80 0,50 9-16 0,-50-9 0 16,43 20-128-16,-26-8-16 0,-4 1-16 0,-6 4 0 15,-2 0 48-15,-7 0 16 0,-3 2 0 0,-6 2 0 16,-4-1-48-16,-3-1 0 0,-3 2 0 0,-1-2 0 0,-1-2-160 0,-3-2-32 15,-2-3-16-15,0-2 0 0,-2-1 0 0,2-5 0 16,1-1 0-16,2-3 0 0,0-2-80 0,2-3-16 16,2-4 0-16,2-3 0 0,3-4-16 0,2-3 0 15,3 0 0-15,3-6 0 0,2 0 64 0,2-1 16 16,3 1 0-16,3 2 0 0,2 1 32 0,2 1 0 0,-6 21 0 0,21-42 0 16,-21 42-48-16,0 0 0 15,40-47 0-15,-40 47 0 0,0 0 48 0,0 0 0 0,63-41 0 16,-63 41 0-16,0 0-48 0,68-13 0 15,-68 13 0-15,49 7 0 0,-49-7-48 0,45 13-16 16,-26-2 0-16,-1-1 0 0,-2 0-128 0,-3 5 160 16,1 1-160-16,-5 3 160 0,-3-2-160 0,-4 4 0 15,-3-3 0-15,-4 2 128 0,-4-1-128 0,-2-3 0 0,-1 0 0 16,-4-1 0-16,-1-5 0 0,-4 0 0 0,-2-2 0 0,0 0 0 16,-2-5 0-16,0 0 0 0,-1-6 0 0,2 0 0 15,-1-5 144-15,3 2-144 0,2-6 160 0,3-1-160 16,2 1 0-16,2-4 128 0,3-3-128 0,3 1 0 15,3-2 0-15,2-1 0 0,3 1 0 0,5-2 0 16,-6 22 0-16,21-37 0 0,-21 37 0 0,0 0 0 0,47-42 0 0,-47 42 0 16,0 0 0-16,67-26 0 15,-67 26 0-15,0 0 128 0,74-6-128 0,-74 6 0 0,55 12 0 16,-27-1 176-16,-1 5-176 0,-1 1 160 16,-2 3-160-16,-6-1 192 0,-3 1-192 0,-5-2 192 15,-4-2-192-15,-2 5 0 0,-5 3 144 0,-4 3-144 0,-3-1 0 0,-3-1 0 0,-2-3 0 16,-4-2 128-16,0-2-128 0,-1-5 0 15,2-1 0-15,-5-6 0 0,-4 0 0 0,-2 1 0 0,-1-7 0 16,0 0 128-16,1-5-128 16,0-2 0-16,1 0 0 0,1-5 128 0,4-1-128 0,2-3 0 0,3-2 0 15,4-2 0-15,2-5 0 0,4 0 0 16,2 2 0-16,4-6 0 0,5 2 0 0,2 1 0 16,-7 26 0-16,16-38 0 0,-11 26 0 0,-5 12 0 15,0 0 0-15,0 0 0 0,61-39 0 0,-61 39 0 16,0 0 0-16,62 0 0 0,-62 0 0 0,44 14 0 0,-20-2 0 15,1 1 0-15,-4 3 0 0,0 0 0 0,-3 2 0 16,0 2 0-16,-4 1 0 0,-3-1 0 0,-3 1 0 0,-6 1 128 16,-2-2-128-16,-5-2 0 0,-2 2 0 15,-5-1 0-15,-2-4 0 0,-3-2 0 0,-1-3 0 16,-1-1 0-16,-2-6 0 0,-2 0 144 16,0 1-144-16,1-7 0 0,-1-3 128 0,2-1-128 15,2-2 0-15,1-3 0 0,2-2 0 16,4-2 0-16,2-3 0 0,4-3 0 0,1 2 0 15,4-2 0-15,2 1 0 0,4-4 0 0,2 3 0 16,-7 22 0-16,0 0-128 0,35-51 128 0,-35 51 0 0,0 0 0 0,0 0 0 16,60-32 0-16,-60 32 0 0,0 0 0 0,54 6 0 0,-54-6 0 15,35 14 0-15,-17-3 0 0,-1 0 0 0,0 4 0 16,-1 1 0-16,-4 0 0 0,-3 0 0 0,-2 0 0 0,-4 2 0 16,-4-2 0-16,-1 0 0 0,-5-3 0 15,-1 2 0-15,-3-2 0 0,-3-3 0 0,0-2 0 0,1-3 0 16,-1 0 0-16,2-4 0 0,-3-2 0 0,1-1 0 0,0-2 0 15,-1-6 0-15,2 1 0 0,2-3 0 0,4-2 0 16,1 0 0-16,2-3 0 0,1-1 0 16,3-1 0-16,3 2 0 0,1-1 0 0,2 3-128 0,0 1 128 15,-6 14 0-15,0 0-144 0,0 0 144 0,0 0 0 16,0 0 0-16,58-28-128 0,-46 31 128 0,2 6 0 16,-2 1 0-16,2 0 0 0,0 2 0 0,-2 1 0 0,2 0 0 15,-3-1 0-15,-1 3 0 0,-3-2 0 16,-1 0 0-16,-2 0 128 0,-4-3-128 0,-1-1 0 15,-3 3 128-15,-3-6-128 0,-1 1 128 0,-3-1-128 16,0-2 128-16,0-1-128 0,0-1 0 0,1-4 0 16,0-2 0-16,0-2 128 0,0-1-128 0,3 1 0 0,0-2 0 15,1-2 0-15,0 0 0 0,0-3 0 0,1 1-144 16,3 2 144-16,-1-2-240 0,2 4 32 0,2 2 0 16,0 0 0-1,2 4-736-15,-2-2-144 0,3 4-16 0,1 0-15728 0</inkml:trace>
  <inkml:trace contextRef="#ctx0" brushRef="#br0" timeOffset="21683.05">21914 5775 5519 0,'-13'-6'496'0,"5"-1"-496"0,1 4 0 0,2-4 0 0,2 4 1328 0,2-3 160 16,0-1 48-16,-2-5 0 0,1-7 320 15,-1-3 80-15,5-3 16 0,0 2 0 0,4 4-416 0,-6 19-96 16,16-28-16-16,-16 28 0 0,0 0-256 0,0 0-48 16,0 0-16-16,58-16 0 0,-58 16-16 0,0 0-16 15,43 22 0-15,-30-12 0 0,-2 2-416 0,0 1-80 16,-2 0 0-16,-2 0-16 0,-2-1-160 0,-3 1-16 15,-2-4-16-15,-3 1 0 0,-1-1-96 0,-2-3-16 16,0 0 0-16,-1-2 0 0,-2-3-256 0,0-1 0 16,1-1 128-16,-1-3-128 0,0-2 0 0,1 0 0 15,0-4 0-15,1-2 0 0,-1-1-224 0,4-2 0 16,0 2 0-16,1-3 0 0,2 1 48 0,1-1 16 0,1 0 0 0,3 3 0 16,-1 0 160-16,0 4 0 0,2 3 0 0,-1 2 0 15,-2 4 0-15,1 0 128 0,-1 4-128 0,-2 2 176 16,2 3 160-16,-1 1 48 0,0 2 0 0,0 2 0 15,1 1-384-15,-1-4-192 0</inkml:trace>
  <inkml:trace contextRef="#ctx0" brushRef="#br0" timeOffset="23348.53">27590 4912 7359 0,'-32'-4'656'0,"13"1"-528"0,3 1-128 0,3-2 0 0,3 1 3376 0,1 0 640 16,0-4 128-16,-5-6 16 0,-8-5-2432 0,-2-7-480 16,2-5-96-16,5-1-32 0,6 0-176 0,8 2-48 15,5 4 0-15,5 0 0 0,-7 25-128 0,28-36-16 0,-28 36-16 0,0 0 0 16,60-33-160-16,-60 33-48 15,0 0 0-15,63-11 0 0,-63 11-16 0,0 0-16 16,72 14 0-16,-72-14 0 0,67 37-224 0,-36-14-32 16,-5 6-16-16,-6-1 0 0,-7 0 0 0,-8 3 0 0,-5 2 0 0,-6-3 0 15,-4-1-64-15,-7-1-16 16,-4-2 0-16,-5-1 0 0,-2-5-144 0,0-2 0 16,-3-3 0-16,0-4 128 0,0-2-128 0,-2-7 128 0,-3-2-128 15,0-2 128-15,2-7-128 0,0-1 192 0,4-2-192 0,5-5 192 16,1-2-192-16,5-6 0 0,5 0 0 0,5-4 128 15,5-6-128-15,6 1 0 0,4-3 0 0,4 2 0 16,3-1 0-16,3 4 0 0,2 1 0 0,3 3 0 16,-21 28 0-16,47-51 0 0,-47 51 0 0,44-32 0 15,-44 32 0-15,53-19 0 0,-53 19 0 0,0 0 0 16,74 2 224-16,-74-2 16 0,0 0 0 0,59 27 0 16,-38-11 0-16,2 9 0 0,2 3 0 0,-2 4 0 15,-3 0-112-15,-5 3-128 0,-4-3 176 0,-7 1-176 16,-5 0 128-16,-7-2-128 0,-4-3 0 0,-3-2 0 0,-4-4 128 15,-2 0-128-15,-2-3 0 0,-1-3 0 0,0-4 144 16,-2-2-144-16,1-3 0 0,0-5 144 0,-1-4-144 16,2-2 0-16,0-2 0 0,2-7 128 0,2 1-128 15,3-4 0-15,4-3 0 0,3 0 0 0,3-4 0 16,5-4-176-16,3-3 176 0,2-1-128 0,5 1 128 0,3 1 0 16,3-1-144-16,0 6 144 0,-14 24 0 15,39-47 0-15,-39 47-144 0,43-30 144 0,-43 30 0 0,0 0 0 16,56-19 0-16,-56 19 0 0,0 0 0 0,62 13 0 15,-62-13 0-15,45 28 0 0,-24-8 0 0,-1 2 0 16,-3 3 0-16,-3 0 0 0,-3-3 144 0,-5 4-144 16,-6-1 128-16,-5 1-128 0,-3-2 0 0,-6-1 0 15,-2-5 128-15,-4 0-128 0,-1-4 0 0,-3 0 0 0,-2-3 0 0,0-1 0 16,1-6 0-16,-1-1 0 16,-1-3 0-16,-2-1 0 0,4-5 0 0,3-3 0 0,4-1 0 0,3-3 0 15,2-2 0-15,6-1 0 0,1-4 0 0,5-3 0 16,2-1 0-16,4-1-144 0,3-1 144 0,4-1 0 15,-12 27 0-15,29-45-128 0,-29 45 128 0,37-40 0 16,-37 40 0-16,0 0 0 0,61-36-128 0,-61 36 128 16,0 0 0-16,56-9 0 0,-56 9 0 15,0 0 0-15,53 31 0 0,-37-15 0 0,-3 4 0 0,0 2 0 16,-3 2 0-16,-4-2 144 0,-2 2-144 0,-4-2 128 16,-3-1-128-16,-2-1 0 0,-2-2 0 0,-4 1 128 15,0-7-128-15,-3-2 0 0,-1 0 0 0,-2-4 0 16,-2-3 0-16,-1-3 0 0,-2 0 0 0,0-6 0 15,1-1 0-15,0-1 0 0,4-2 0 0,0 0 0 16,4-5 0-16,2 1 0 0,2-2 0 0,4-2 0 0,3-1 0 0,2-1 0 16,1-1 0-16,4 2 0 0,2-4 0 15,2 1-144-15,-9 22 144 0,21-34 0 0,-21 34 0 0,0 0-128 16,0 0 128-16,43-31 0 0,-43 31 0 16,0 0 0-16,0 0 0 0,0 0 0 0,50 24 0 0,-40-11 0 15,1 4 0-15,-3 4 0 0,1 1 0 0,-4 1 0 16,-1-1 0-16,-4 3 0 0,-3-3 0 0,-2-2 0 15,-1 1 0-15,-1-5 0 0,-1-3 0 0,2 0 0 16,-1-5 0-16,-2 2 0 0,-1-4 0 0,-1 1 0 16,-1-6 0-16,-1-1 0 0,1-4 0 0,0 0 0 0,0-5 0 15,1-1 0-15,3-3 0 0,0 1 0 16,2-4 0-16,1-3 0 0,3 1 0 0,2-2-128 16,1 1 128-16,3 1 0 0,2 2-128 0,1 0 128 15,-7 16 0-15,0 0 0 0,0 0 0 0,32-37 0 0,-27 35 0 16,0 0 0-16,3 2 0 0,-1 2 0 0,2 5 0 15,1-4 0-15,-1 7 0 0,1-1 0 0,1 1 0 0,-2 2 0 16,0-2 0-16,-2 2 0 0,-1-2 0 0,-2 3 0 16,-1-4 128-16,-2 0-128 0,-2-1 0 0,-1-2 0 15,-1 0 0-15,0-2 0 0,-1-2 0 0,1 1 0 16,-1-3 0-16,2 0 0 0,-2-3 0 0,0-1 0 16,2-2 0-16,-1 1 0 0,2 0 0 0,0-1 0 15,-1 1 0-15,1 1 0 0,0 1 0 0,-1 0 0 0,0 1 0 0,0 1 0 16,-2 2 0-16,0-1 0 15,-1 2 0-15,1 1 0 0,0 0 0 0,-1 0 0 16,1 1 0-16,-1-2 0 0,0 4 0 0,0-2 0 0,0-3-304 16,3 2 48-16,1-3 16 0,2 0 0 15,1-3-1488-15,3 2-288 0</inkml:trace>
  <inkml:trace contextRef="#ctx0" brushRef="#br0" timeOffset="23635.32">28148 4688 18431 0,'-7'-1'816'0,"5"1"160"0,-1-3-784 0,2 3-192 0,0 0 0 0,1 0 0 16,0 0 896-16,-1 0 128 0,0 0 16 0,-1 0 16 0,2 0-128 0,-1 0-32 15,0 3 0-15,1 0 0 32,1 1-2224-32,-1 0-448 0,3 1-80 0,-2 1-32 0</inkml:trace>
  <inkml:trace contextRef="#ctx0" brushRef="#br0" timeOffset="23748.32">28138 4802 15263 0,'-13'12'320'0,"7"-10"80"0,2 2 16 0,2-1 32 0,2-3-448 0,-1 0 0 0,-2 1 0 0,-3 4 0 0,0-2 2624 16,-2 1 448-16,4 0 96 0,0 1 16 0,3-4-2432 15,2 2-496-15,3-3-80 0,-4 0-5488 16,0 0-1104-16,0 0-224 16</inkml:trace>
  <inkml:trace contextRef="#ctx0" brushRef="#br0" timeOffset="23981.48">28710 4759 22111 0,'-18'-8'976'0,"9"4"208"0,-1 0-944 0,1-1-240 0,3 4 0 0,1-1 0 16,-1-1 1008-16,-5 2 144 15,-6-4 48-15,-8 1 0 0,-2 4 400 0,0 0 96 16,-1 4 16-16,4 2 0 0,3 3-576 0,2 1-112 0,5 2-32 0,3 1 0 15,5-1-256-15,2 0-48 0,6 2-16 0,1 1 0 16,5-2-480-16,2 0-192 0,-10-13 176 0,28 22-176 31,-28-22-512-31,0 0-192 0,48 19-32 0,-48-19-10336 0,0 0-2048 0</inkml:trace>
  <inkml:trace contextRef="#ctx0" brushRef="#br0" timeOffset="24177.07">28849 4426 1839 0,'0'-13'160'0,"-1"8"-160"0,-1-1 0 0,1 4 0 16,0-1 2688-16,0 3 496 0,-1 3 96 0,-1-1 32 15,-2 2 912-15,-5 6 192 0,-1 6 48 0,-3 5 0 0,3 5-1952 0,-3 2-384 0,1 7-80 0,-1 3 0 16,3 5-1456-16,1-2-272 16,3 1-64-16,2-3-16 0,2-1-240 0,3-1-256 15,5-5 48-15,3-1 16 16,0-5-1408-16,3-4-288 0,3-3-48 0,-14-19-12704 15</inkml:trace>
  <inkml:trace contextRef="#ctx0" brushRef="#br0" timeOffset="24478.99">28985 4783 10191 0,'-5'-4'208'0,"2"2"48"0,0-2 16 0,0 3 48 0,1-2-320 0,0 3 0 16,0 0 0-16,-3 0 0 0,-2-2 2896 0,-3 2 528 0,-3 2 96 0,0 1 32 15,0 4-992-15,0 2-208 0,2 1-48 0,0 0 0 16,2 2-1136-16,0 0-224 0,4 1-48 16,2-3-16-16,3 0-688 0,0-4-192 0,3 0 0 15,2-2 128 1,1 1-576-16,1-5-128 0,-7 0 0 0,0 0-16 0,0 0-576 16,0 0-112-16,0 0-32 0,60-25 0 15,-60 25 144-15,0 0 16 0,0 0 16 0,37-38 0 16,-37 38 368-16,0 0 64 0,0 0 0 0,0 0 16 0,0 0 688 0,0 0 0 0,0 0 0 0,0 0 0 15,0 0 1536-15,0 0 400 0,2-3 80 0,-9 15 16 16,1 1-512-16,0 0-112 0,2 2 0 0,1-2-16 16,0 0-912-16,3 0-176 0,1-4-48 0,4 4 0 15,3-7-1840-15,-8-6-368 0</inkml:trace>
  <inkml:trace contextRef="#ctx0" brushRef="#br0" timeOffset="24728.62">29210 4779 15663 0,'-8'-2'1392'0,"2"1"-1120"16,1-2-272-16,3 3 0 0,-1 0 2416 0,0 0 416 15,-6 0 96-15,-5 0 16 0,-2-1-896 0,-1 2-160 16,2 2-32-16,4-2-16 0,2 4-976 0,3-2-192 16,4 4-32-16,2 1-16 0,1 2-496 0,3 0-128 15,1 2 0-15,0 1 0 0,-1 3 0 0,1-3 0 16,0 2 0-16,-1-1 0 0,-1 1 0 0,-2-3 0 0,-1-2 0 0,-3 2 0 15,-2-4 0-15,-1 0 0 0,-1-1 0 0,-1-4 0 16,0 0-192-16,-1-2-96 0,-1-1-32 16,0-1 0-1,2-2-1184-15,1 0-240 0,1-2-48 0,1 0-11536 0</inkml:trace>
  <inkml:trace contextRef="#ctx0" brushRef="#br0" timeOffset="24968.83">29267 4858 14735 0,'-4'-1'640'0,"2"1"160"0,-1-2-640 0,1 2-160 0,0-3 0 0,1 3 0 15,0-1 1488-15,0-1 272 0,-3-1 48 0,0-1 16 16,-2 2 32-16,1 1 0 0,0 1 0 0,1 0 0 16,1 3-784-16,-1 1-160 0,2 1-16 0,0 1-16 0,2 4-288 15,2 0-48-15,-1 0-16 0,1 2 0 0,2-2-144 0,0 2-48 16,1 1 0-16,-2-1 0 0,1 2-336 0,-2-3 128 15,0 0-128-15,-2-2 0 0,-2-1 0 0,-1 0 0 16,-2-2 0-16,0 0 0 0,-3-2 0 0,1-2-240 16,-3 0 48-16,-1-2-9888 15,-1-2-1968-15</inkml:trace>
  <inkml:trace contextRef="#ctx0" brushRef="#br0" timeOffset="25384.36">29732 4653 11055 0,'0'0'976'0,"0"0"-784"0,0 0-192 0,0 0 0 0,0 0 1120 0,0 0 176 15,23-30 48-15,-23 30 0 16,0 0-112-16,0 0-16 0,36-33 0 0,-35 32 0 16,-3 7 768-16,-6 6 160 0,-3 6 32 0,-2 6 0 15,-2 5-352-15,-1 2-64 0,0-2-16 0,2 2 0 0,3 0-320 0,3-2-64 16,4-1-16-16,5-2 0 16,4-4-784-16,3 1-176 0,5-1-16 0,2-6-16 0,-15-16-352 0,37 28 0 15,-37-28 0-15,39 17-192 0,-39-17-32 0,0 0-16 16,56 6 0-16,-56-6 0 15,0 0 240-15,52-19 0 0,-52 19 0 0,36-30 0 0,-36 30 0 0,28-40 0 16,-18 14 0-16,-3-2 0 0,-4-1 0 16,-4-2 0-16,-3 2 0 0,-5-3 160 0,-2-1-16 15,-2 1 0-15,-1 2 0 0,0 2 0 0,0 3-144 16,-3 0 0-16,0 7 0 0,-3 2 0 16,-1 3-704-16,-5 6-208 0</inkml:trace>
  <inkml:trace contextRef="#ctx0" brushRef="#br0" timeOffset="26855.43">18081 5566 5519 0,'-8'-10'496'0,"2"-3"-496"0,1 5 0 0,3 0 0 16,-1 3 1104-16,0-4 128 0,-6-7 32 0,-5-17 0 15,-3-4 112-15,0-1 32 0,3 7 0 0,3 6 0 0,4 9 160 0,0 5 32 16,4 9 16-16,0 2 0 15,2 6 416-15,1 1 80 0,1 8 0 0,3-1 16 16,2 4-464-16,4 4-112 0,4 6-16 0,-1-5 0 16,3 2-512-16,5 6-96 0,9 3-32 0,5 5 0 0,4 2-400 15,3 1-96-15,3-2-16 16,-2-1 0-16,3-2-224 0,-2-3-160 0,-2-4 192 0,-2-3-192 16,-4-1 128-16,-4-3-128 0,-1-1 0 0,-4-4 0 15,-7-4 0-15,-5-2 160 0,-4-2-160 0,-5-1 128 16,-2-3 0-16,-4-3 0 0,-4-2 0 0,-2-2 0 0,-3-2-128 15,-2-1 192-15,-4-2-192 0,-3-4 192 16,-3-2-192-16,-4-4 0 0,-2-3 0 0,-3-3 128 0,-3-5-128 16,-4-3 0-16,-1-3 0 0,1-3 0 15,3 1 0-15,-1-3 0 0,0 1 0 0,2 1 0 0,-2 1-144 0,3 1-16 16,0 3 0-16,2 2 0 0,6 10-112 16,1-2-32-16,2 3 0 0,3 3 0 0,2 1 304 0,2 2-192 15,3 4 192-15,2-1-160 0,3 4 160 0,3 3 128 16,1-2-128-16,5 2 176 0,2 2-48 0,5 0 0 15,1 3 0-15,-11-3 0 0,36 13 16 0,-36-13 0 16,52 24 0-16,-20-5 0 0,2-2 16 0,6 5 0 16,4 6 0-16,3 4 0 0,2-1-160 0,-4 3 192 15,0-1-192-15,-2-3 192 0,-1 3-192 0,-5-4 0 0,-2 0 144 0,-8-5-144 0,-5 1 0 0,-7-3 0 16,-2-3 0-16,-7-3 128 16,-3-2-128-16,-3-2 0 0,-2-2 0 0,-2-4 128 15,-1-1 0-15,-5-1 0 0,-1-7 0 0,-5 0 0 16,0-4-128-16,-5-2 0 0,-2-4 0 15,-3-3 128-15,-3-4-128 0,0-3 0 16,-4-3 0-16,-1-5 0 0,-1-2 0 0,1-2 0 16,1 0 0-16,-2-2 0 15,1-1-144-15,4 3 144 0,6 3-160 0,0 1 160 16,1-3-208-16,2 3 48 0,2 2 16 0,3 6 0 0,3 7 144 16,3 0 0-16,0 7 0 0,4 5-128 0,1 2 128 0,2 4 0 15,2 2 0-15,2 5 0 0,4 0 0 0,1 5 144 0,4 5-144 0,3-1 160 16,1 2-160-16,6 7 128 0,7 3-128 0,6 4 128 0,6 5-128 15,3-2 0-15,3 1 0 0,-2-3 128 0,3-3-128 16,-6-1 0-16,-1-6 0 0,-6-3 0 0,-6-2 0 16,-6-4 0-16,-5-4 0 0,-4 0 0 15,-6-3-1024-15,-2-1-128 16,-3-2-16-16,-2-4-15872 0</inkml:trace>
  <inkml:trace contextRef="#ctx0" brushRef="#br0" timeOffset="27618.79">18439 5493 12895 0,'5'-9'576'0,"-2"5"112"0,-1-2-560 0,1 0-128 0,-1 2 0 0,1 2 0 16,-1-1 1120-16,3 0 192 0,-5 3 32 16,0 0 16-16,0 0 992 0,0 0 192 0,0 0 32 0,0 0 16 15,0 0-224-15,0 0-32 0,0 0-16 0,-5 12 0 16,-10 10-1008-16,-4 4-208 0,-5 5-32 0,-3 0-16 15,-4 4-592-15,-4 1-112 0,0 1-32 0,-5-3 0 16,-1 0-160-16,0-3-32 0,4-3-128 0,3-3 192 16,5-7-192-16,4-2 0 0,6-6 128 15,3-1-128-15,4-5 0 0,5-3 0 0,3-2 0 0,4-3 0 16,4-1 0-16,2-2 0 0,-6 7 0 0,0 0 0 16,40-45-368-16,-40 45 48 0,46-43 0 0,-46 43 0 15,59-55-208-15,-59 55-48 0,70-63 0 0,-70 63 0 16,77-69-128-16,-77 69-16 0,78-69-16 0,-78 69 0 15,74-64 48-15,-74 64 16 0,68-60 0 0,-68 60 0 16,61-48 368-16,-61 48 80 0,48-33 16 0,-48 33 0 0,0 0 208 0,0 0 0 16,53-25 192-16,-49 27-192 15,-3 4 1008-15,-3 3 80 0,-5 2 32 0,-2 4 0 0,-5 4-16 0,-2-1 0 16,-1 6 0-16,-6 0 0 0,0 7-720 0,-6 2-128 16,-4 2-48-16,-5 5 0 0,-4 4-208 0,-3-3 144 15,-2 1-144-15,1-5 128 0,3-2-128 0,2-5 0 0,4-3 0 0,4-4 128 16,4-4-128-16,5-4 0 15,5-5 144-15,4-4-144 0,4 0 0 0,5-6 0 16,3-2 0-16,3-2 128 0,5-5-128 0,-5 9 0 16,0 0 0-16,37-41 0 0,-37 41 0 0,49-45 0 0,-49 45-144 15,60-57 144-15,-60 57-160 0,70-63 160 16,-31 23-208-16,2 1 80 0,-3 4-208 0,2-2-48 16,2-1 0-16,-1-1 0 0,-3 1-160 15,-38 38-32-15,70-60-16 0,-70 60 0 0,52-44 336 16,-52 44 64-16,0 0 0 0,0 0 16 0,0 0 176 0,0 0 192 0,0 0-32 0,0 0-16 0,-1-5 592 15,-20 22 112-15,-2 3 32 0,-6 2 0 16,-2 7-432-16,-3 2-96 0,-5 3-16 0,-3 5 0 16,-1 1-112-16,-1 1-32 0,-2 1 0 15,0-1 0-15,4-3-32 0,4-7-16 0,3-2 0 0,7-6 0 0,4-2-144 16,7-8 0-16,6-3 0 0,4-7 128 0,6 0-128 16,5-7 0-16,3-1 0 0,-7 5 0 0,0 0-128 0,49-38 128 15,-49 38-160-15,53-45 160 16,-53 45-432-1,63-53 16-15,-63 53 0 0,53-44 0 0,-53 44 16 16,57-55 0-16,-57 55 0 0,59-59 0 16,-59 59 0-16,45-51 0 0,-45 51 0 0,0 0 0 0,0 0 224 0,0 0 176 15,6-28-208-15,-25 38 80 0,-3 4 448 16,-6 5 112-16,-9 7 16 0,-7 6 0 0,-3 5-272 16,-2-1-48-16</inkml:trace>
  <inkml:trace contextRef="#ctx0" brushRef="#br0" timeOffset="28718.56">21641 8379 23039 0,'-4'0'2048'0,"2"0"-1648"16,0 0-400-16,2 0 0 0,2 0 832 0,-1 0 64 0,0 1 32 0,2 4 0 15,3-1-176-15,2 6-48 0,6 2 0 0,2 4 0 16,1 3 336-16,4 1 64 0,4 4 16 0,4 7 0 15,4-1-320-15,3 2-64 0,2 1-16 0,2 0 0 16,2-2-368-16,2-3-80 0,1 0-16 0,1 1 0 16,-3-6-256-16,-4 0 0 0,-3-2 0 0,-7-5 0 15,-7-1 0-15,-5-6 0 0,-4 1 0 0,-6-4-144 16,-3 2 144-16,-4-3 0 0,-3-1-144 0,-3-4 144 0,-1-3 0 16,-3 2 0-16,-4-2 192 0,-4 0-64 15,-3-4-128-15,-5-2 192 0,-4-3-192 0,-3-1 192 0,-1-2-192 0,-2-2 0 16,-2-2 0-16,-3-6 0 15,3 1 0-15,0-2 0 0,1-4 0 0,-1-1 0 16,5-1-176-16,2 1 176 0,3-4-128 0,3 1 128 16,4 2 0-16,4 0 0 0,4-3 0 0,2 4-128 15,5 0 128-15,2 5 0 0,2 1 0 0,1 7 0 0,1 2 0 16,-2 5 0-16,2 4 0 0,-1 1 0 0,2 6 208 16,-1 0-16-16,3 6-16 0,0 4 0 0,4 3 144 0,1 4 48 15,6 5 0-15,2 2 0 0,-1-2-80 0,5 4-16 16,4 5 0-16,2 1 0 0,-2-4-144 0,5 2-128 15,10 10 192-15,4-2-192 0,0 0 128 0,2 0-128 16,-1-9 0-16,-2 0 0 0,1-2 128 0,-6-4-128 16,-3 0 0-16,-5-2 0 0,-7-5 128 0,-5-4-128 15,-3-2 0-15,-6-1 0 0,-3-3 0 0,-5-3 0 0,-2-3 128 0,-4 0-128 16,-3-3 128-16,-3-2-128 16,-3-3 144-16,-5-1-144 0,-3-3 128 0,-5-1-128 0,-1-6 0 15,-3 1 0-15,-3-2 0 0,-1-5 128 0,-2-1-128 0,1-1 0 16,2 1 0-16,0-5 0 0,2-1 0 0,2 0 0 15,5 1 0-15,3 2 0 0,3 1 0 0,4 5 0 0,1-2 0 16,3 6 0-16,-1 1 0 16,3 4 0-16,2 2 0 0,0-1 0 0,3 7 0 0,3 0 0 15,1 2 0-15,1 4 0 0,2 0 0 0,3 3 0 16,2 0 0-16,3 5 0 0,3 1 0 0,3 3 0 16,2 4 0-16,2 0 0 0,0 0 0 0,2 3 0 15,2-1 0-15,7 4 0 0,7 4 0 0,6 5 144 16,3-2-144-16,3-1 0 0,1-2 0 0,-3-1 128 15,-1-5-128-15,-6-3 0 0,-7 0 0 0,-7-2 0 16,-4-2 0-16,-6-4 0 0,-3-1 0 0,-4-3 0 16,-6 1-176-16,-1-5-112 0,-3-1-32 0,-3-3-17536 15</inkml:trace>
  <inkml:trace contextRef="#ctx0" brushRef="#br0" timeOffset="29957.05">22236 8358 12895 0,'-2'-10'576'0,"2"4"112"0,0 0-560 0,0 0-128 15,2 2 0-15,-2 0 0 0,1 2 1344 0,0-5 256 16,2-1 32-16,-3 0 16 0,0 5 832 0,-4 0 160 16,-2 7 48-16,-4 5 0 0,-4 3-336 0,-3 4-64 15,-4 6-16-15,-5 3 0 0,-3 3-1200 0,0 5-240 16,-2 1-64-16,-6 7 0 0,-5 5-448 0,-5 3-112 0,-1-1-16 0,1 2 0 15,1-4-64-15,4-3-128 0,1-2 176 0,5-5-176 16,9-8 128-16,1-3-128 0,4-4 0 0,4-4 0 16,5-4 0-16,3-4 0 0,5-4 0 15,2-1 0-15,5-4 0 0,1-4 0 0,-3 4 0 0,0 0 0 16,0 0-320-16,57-50-64 0,-57 50 0 0,57-54-16 16,-57 54-304-16,74-69-64 15,-32 27-16-15,3 1 0 0,1 1 144 0,1-1 16 16,2-6 16-16,2 0 0 0,2-1 192 0,0-3 32 0,-1 3 16 0,-4 2 0 15,-4 6 48-15,-44 40 16 0,69-69 0 0,-69 69 0 16,46-44 304-16,-46 44 0 0,0 0 0 0,0 0 0 16,35-41 320-16,-37 38 192 0,-3 6 16 0,-6 3 16 15,-4 4 864-15,-3 3 160 0,-6 6 32 0,-4 7 16 16,-5 7-912-16,-6 6-176 0,-7 5-32 0,7-7-16 0,3-2-272 16,-8 7-48-16,-9 9-16 0,-6 6 0 0,-3 2-144 15,4-6 128-15,4-2-128 0,9-5 128 0,8-7-128 16,5-3 0-16,7-10 0 0,6-3 0 0,7-7 0 0,3-6 0 15,6 0 0-15,1-7 0 0,6-3 0 0,2-6 0 16,-6 6 0-16,0 0 0 0,0 0-320 0,62-61 48 16,-62 61 16-16,56-53 0 15,-56 53-144-15,68-73-32 0,-29 33 0 0,-39 40 0 16,75-74-144-16,-32 31-16 0,5-5-16 0,2-3 0 16,0 1-32-16,-3 6 0 0,2 3 0 15,-49 41 0-15,74-64 224 0,-74 64 32 0,47-44 16 0,-47 44 0 0,0 0 368 16,0 0 0-16,0 0 0 0,0 0 0 0,0 0 800 0,-9-3 176 15,-12 19 48-15,-7 6 0 0,-5 7-80 0,-5 3-16 0,-4 5 0 0,5-6 0 16,1-2-592-16,-6 8-112 16,-11 8-32-16,-2-2 0 0,2-1-64 0,4-5 0 0,8-4-128 15,8-5 192-15,5-6-192 16,7-6 0-16,7-3 0 0,4-6 0 0,6-4 0 16,4-6 0-16,4-1 0 0,-4 4 0 0,0 0 0 0,0 0 0 0,49-50 0 0,-49 50-160 15,45-45-208 1,-45 45-32-16,60-50-16 0,-60 50 0 0,76-66-288 0,-32 30-64 15,4-5-16-15,2 0 0 0,2 1 80 16,-1 1 0-16,-1 1 16 0,-50 38 0 0,83-61 176 0,-83 61 16 16,54-40 16-16,-54 40 0 0,0 0 304 0,0 0 176 0,0 0-192 0,0 0 192 15,4 0 656-15,-25 16 240 0,-6 6 64 0,-9 9 0 16,-6 5 224-16,-2 2 48 0,0-1 16 0,-5 4 0 16,-6 6-800-16,-3 4-176 0,-2-3-16 0,-1 0-16 15,7-1-64-15,3-4-16 0,4-4 0 0,9-5 0 0,7-5-160 0,6-7 0 16,8-3 0-16,4-7 128 0,6-5-128 15,4-3 0-15,5-4 0 0,3-4 0 0,2-2-208 16,-7 6 16-16,0 0 16 0,42-38 0 16,-42 38-400-16,46-48-64 0,-46 48-32 0,60-60 0 15,-60 60-224-15,71-66-32 0,-71 66-16 0,72-69 0 16,-72 69 192-16,71-68 48 0,-30 25 0 0,1 1 0 0,-1 1 1024 0,-41 41 192 0,72-66 64 16,-72 66 0-1,50-44-1296-15,-50 44-256 0,0 0-48 0,0 0-16 0,0 0 1280 0,0 0 256 16,9-2 48-16,-25 19 16 0,0 3 880 0,-5 2 176 15,-4 9 48-15,-4 5 0 0,-4 7-992 0,-2 4-192 0,-4 5-32 16,-3 4-16-16,0-4-256 0,-1 1-48 0,3 0-128 0,3-5 192 16,4-1-192-16,4-8 144 0,6-5-144 15,6-3 128-15,5-9-128 0,5-5 0 0,4-5 0 16,5-8 0-16,1-1-128 0,4-4-16 0,1-5 0 16,-8 6 0-1,0 0-400-15,0 0-80 0,58-47-16 0,-58 47 0 16,49-48-192-16,-49 48-64 0,61-66 0 0,-61 66 0 0,66-69 128 15,-66 69 32-15,74-79 0 0,-34 34 0 0,-2 1 1120 0,-2-3 240 0,-1 5 32 0,-5 1 16 16,-30 41-1408 0,51-63-288-16,-51 63-48 0,30-41-16 0,-30 41 944 0,0 0 144 0,0 0 0 0,-3-22 160 15,-10 28 816-15,-7 4 176 0,-4 5 16 0,5-4 16 16,3 0-32-16,-7 9 0 0,-10 8 0 0,-12 13 0 16,-5 6-720-16,-6 4-160 0,-1 3-16 0,0-1-16 0,2-1-96 15,3-2-16-15,4-3 0 0,4-9 0 0,8-3-128 16,6-7 0-16,5-3 144 0,5-5-144 0,4-8 0 0,5-2 0 15,1-4 0-15,5-4 0 0,4-2-192 0,2-5 0 16,3-1 0-16,3-5 0 16,-7 11-1616-16,0 0-336 0</inkml:trace>
  <inkml:trace contextRef="#ctx0" brushRef="#br0" timeOffset="30888.66">27205 5937 11967 0,'-1'0'1072'16,"0"0"-864"-16,1-2-208 0,1 2 0 0,0-2 1568 0,1 2 272 16,-1-4 48-16,1-1 16 15,3 0-80-15,-5 5-16 0,0 0 0 0,0 0 0 0,31-37-208 16,-31 37-32-16,0 0-16 0,0 0 0 0,42-44-560 0,-42 44-112 15,0 0-32-15,39-39 0 0,-39 39-432 0,0 0-96 16,42-37 0-16,-42 37-16 0,0 0-112 0,47-42 0 16,-47 42-16-16,0 0 0 0,47-45-176 0,-47 45 128 15,0 0-128-15,39-45 128 0,-39 45-128 0,30-36 0 16,-30 36 0-16,0 0 0 0,43-49 0 0,-43 49 0 16,0 0 0-16,37-41 0 0,-37 41 176 0,0 0-48 15,0 0-128-15,0 0 192 0,0 0 192 0,0 0 16 16,0 0 16-16,0 0 0 0,0 0 160 0,5 12 16 15,-15 11 16-15,-1 4 0 0,-1 5-288 0,-1 3-48 16,0 2-16-16,-1 1 0 0,2-2-16 0,-1 2-16 16,2 5 0-16,-1-4 0 0,5-1-80 0,0-5-16 0,2 0 0 15,4-7 0-15,0-5-128 0,2-3 0 0,3 2 0 16,1-8 0-16,-1 1 0 0,0-3-272 0,1-7 64 0,0 0 16 31,-5-3-1168-31,0 0-240 0,0 0-32 0,0 0-15200 0</inkml:trace>
  <inkml:trace contextRef="#ctx0" brushRef="#br0" timeOffset="31966.18">27327 5602 6447 0,'-8'-16'272'0,"4"8"80"0,1-1-352 0,0 1 0 0,2 3 0 0,0 0 0 16,0 1 1280-16,-2-6 192 0,1-5 48 0,-1-1 0 15,1 3 656-15,-1 2 128 0,2 4 16 0,2 6 16 16,2 4 224-16,0 7 64 0,4 2 0 0,1 5 0 16,3 8-560-16,3 1-96 0,3 7-32 0,5 6 0 15,2 2-1008-15,1-6-208 0,-4-1-32 0,3-1-16 16,5 7-368-16,2 1-80 0,2 1-16 0,-1-2 0 15,-1-4-208-15,-5-2 0 0,-2-8 0 0,-4-2 0 0,-4-1 0 0,-4-7 0 16,-3-4 0-16,-6-2 0 16,-3-1 0-16,-3-6 0 0,-2 0 0 0,-4-3 0 15,0-3 0-15,-4 0 0 0,-2-6 0 0,-5-1 0 16,0-2-144-16,-4-4 144 0,-5-5 0 0,-4-3-144 16,-4-7 144-16,-5-3 0 0,0-5 0 0,0-2 0 15,0-1 0-15,2-5 0 0,2 0 0 0,3-1-128 16,3 4 128-16,7 4 0 0,5 5 0 0,3 0-128 0,1-3 128 15,2 6 0-15,4 4 0 0,2 2 0 0,0 7 0 16,3 7 0-16,0 2 0 0,3 6 0 0,1 3 288 0,1 4-16 16,2 3 0-16,4 6 0 0,2 2-80 0,5 7 0 15,5 5-16-15,6 8 0 0,7 3-176 0,4 8 160 16,6 2-160-16,2 1 160 0,5 3-160 0,-2-7 128 16,-1 0-128-16,3-2 128 0,3 1-128 0,-1 2 0 15,2-5 0-15,-4 1 0 0,-3-7 0 0,-8-4 0 0,-9-5 0 0,-5-5 0 16,-6-1 0-16,-7-6 0 0,-5-2 0 15,-5-3 0-15,-3-3 0 0,-4-4 0 16,-3-2 128-16,-5-6-128 0,-1-1 0 0,-5-6 0 16,-5-1 144-16,-1-3-144 0,-1-2 0 0,-3-5 0 15,-6-4 0-15,-1-5 0 0,4 2 0 0,-6-9 0 0,-2-3 0 16,0-4 0-16,1 1 0 0,4 0 0 0,1 3 0 16,4 5 0-16,1 2 0 0,4 6-128 0,2 5 128 15,7 6 0-15,2 4 0 0,2 3 0 0,4 2 0 16,2 6-128-16,3-1 128 0,2 4 0 0,3 2 0 0,3 3 0 0,3 4 0 0,2 5 0 15,6 0 0-15,3 7 0 16,7 3 0-16,4 2 0 0,6 7 0 0,3 3 0 16,1 1 0-16,-1-1 128 0,0-4-128 0,7 7 0 15,4 2 0-15,3 1 0 0,-1 1 0 0,-3-4 128 0,-3-3-128 0,-9-3 0 16,-6-7 0-16,-8-4 0 16,-5-1 0-16,-7-7 0 0,-4 0 0 0,-4-5 0 15,-6-1 0-15,-3-3 0 0,-2-3 0 0,-4 0 0 0,-4-6 0 16,-4-2 144-16,-3-3-144 0,-1-2 0 0,0-3 0 0,-2-2 0 15,-3-7 0-15,-2-4 0 0,-3-5 0 16,-1-5 0-16,0-4 0 0,3 1 0 0,5-5 0 0,3 3-176 16,3-1 176-16,5 1-208 0,2 3 48 0,5 4 16 0,1 7 0 15,2 5 0-15,5 7 144 0,-1 5-128 16,1 3 128-16,2 7-128 0,0-1 128 0,0 5 0 16,2 3 0-16,0 5 0 0,3-1 0 0,1 6 0 15,2 4 0-15,4 5 176 0,4 5-176 0,4 3 0 16,2 4 144-16,5 3-144 0,3 0 0 0,2 1 0 15,-1-7 0-15,0-1 128 0,1 0-128 0,-1-2 0 16,3 0 0-16,-4-5 0 16,0-1-336-16,-5-5-96 0,-2-4-16 0,-5-3-11504 0,-2-1-2304 15</inkml:trace>
  <inkml:trace contextRef="#ctx0" brushRef="#br0" timeOffset="32789.85">27693 5730 6447 0,'-2'-12'576'0,"1"2"-576"0,1 1 0 0,0 6 0 15,0-1 1344-15,0-2 176 0,0-7 16 0,-2-5 16 16,-1-4 992-16,-2 2 192 0,0 2 32 0,-3 11 16 16,-1 3 432-16,-1 8 96 0,-1 3 16 0,-1 8 0 15,-3 4-1440-15,-3 7-288 0,1 2-48 0,-1 1-16 16,0-1-960-16,-3 4-208 0,-5 12-48 0,-5 4 0 16,0 2-128-16,1 0-16 0,0-4-16 0,1-3 0 15,5-2-160-15,0-5 128 0,4-5-128 0,2-7 128 16,2 2-128-16,2-7 0 0,4-3 0 0,3-6 0 15,3-2 0-15,3-8 0 0,2 0-160 0,4-5 160 16,-5 5-640-16,0 0-16 0,35-39-16 0,-35 39 0 16,38-47-656-16,-38 47-128 0,41-57-16 0,-41 57-16 15,54-79 352-15,-22 28 80 0,3-2 16 0,-3 0 0 0,-3 8 544 0,-1-2 112 0,2-1 32 16,-1 0 0-16,0 2 352 0,-3 7-176 0,-1 1 176 16,-25 38-128-16,39-59 128 0,-39 59 176 15,26-36-48-15,-26 36 0 0,0 0 864 0,0 0 160 0,0 0 48 0,4-16 0 16,-10 26 464-16,-6 2 112 15,1 7 16-15,-6 3 0 0,0 7-1024 0,-3 0-192 16,-4 8-32-16,-3 4-16 0,-1 4-272 0,-6 3-64 16,-3 5-16-16,-1-2 0 0,-2 2-176 0,2-5 128 15,1-1-128-15,2-5 128 0,3-2-128 0,3-7 0 0,3-2 0 16,3-5 0-16,6-5 0 0,3-5 0 0,5-3 0 16,4-7 0-16,2-4 0 0,4-4 0 0,6-2 0 0,-7 4 0 15,0 0-240-15,37-47 32 0,-37 47 0 0,42-51 0 16,-42 51-112-16,55-66-32 0,-20 25 0 0,2-4 0 31,5-7-96-31,-2 2-32 0,-2 4 0 0,3-4 0 16,1-1 48-16,0-3 16 0,0 4 0 0,-5 5 0 0,-5 8 224 0,-32 37 32 0,50-57 16 0,-50 57 0 15,0 0 144-15,0 0 0 0,0 0 0 0,0 0 128 16,0 0 560-16,2-16 112 0,-19 32 32 0,-5 6 0 0,-3 4-240 16,-4 8-32-16,-4 4-16 0,-3 3 0 0,-1 0-288 0,-5 4-64 15,-5 5-16-15,0 1 0 0,2-7-176 16,3-1 160-16,4-3-160 0,3-3 160 15,6-6-160-15,4-5 0 0,5-4 0 0,4-6 0 0,4-3 0 0,4-5 0 16,5-4 0-16,1-6 0 0,4-2 0 16,3-6 0-16,1-2 0 0,-6 12 0 0,0 0-320 0,36-60 48 15,-36 60 16-15,42-64 0 0,-18 24 0 16,4-2 16-16,3-6 0 0,-1-1 0 0,3 4 48 0,-4 3 16 16,-1 2 0-16,0 0 0 0,3-2-64 15,-3 3-16-15,-28 39 0 0,50-59 0 0,-50 59 256 0,0 0-192 16,0 0 192-16,0 0-192 0,0 0 384 0,0 0 96 15,0 0 16-15,-9 6 0 0,-13 19 192 0,-5 7 32 16,-5 6 16-16,-3 6 0 0,-3 0-288 0,-3 4-64 0,-3 6-16 16,0-4 0-16,-1 3-176 0,2-6 128 15,6-5-128-15,5-4 128 0,5-6-128 0,4-6 0 16,5-2 0-16,4-5 0 0,4-3 0 0,5-6 0 0,5-6 0 16,3-4 0-16,2-2-160 0,2-4-64 0,-7 6-16 0,0 0 0 31,49-41-1392-31,-49 41-288 0,54-40-48 0,-54 40-14528 0</inkml:trace>
  <inkml:trace contextRef="#ctx0" brushRef="#br0" timeOffset="33060.26">28096 5765 28559 0,'-10'4'1264'0,"5"-4"272"0,0 0-1232 0,1 0-304 16,3 0 0-16,0 0 0 0,-1 0 640 0,1 0 64 15,-1 2 0-15,-1-2 16 0,1 0-368 0,1 0-80 16,1 1-16-16,1 2 0 15,1-3-1984-15,2 2-416 0,1-1-80 0,0 3-16 0</inkml:trace>
  <inkml:trace contextRef="#ctx0" brushRef="#br0" timeOffset="33172.62">28055 5913 12895 0,'-6'4'1152'0,"1"0"-928"0,1-2-224 0,3-1 0 16,0-1 2720-16,-1 3 496 0,-3 1 112 0,-1 2 0 15,-1 2-2176-15,2 0-448 0,4-3-96 0,9-2-5728 31,-8-3-1136-31,0 0-224 0</inkml:trace>
  <inkml:trace contextRef="#ctx0" brushRef="#br0" timeOffset="33454.08">28656 5870 17503 0,'-8'-7'768'0,"5"2"176"0,-1-2-752 0,0 4-192 15,3-1 0-15,0 0 0 0,-2 2 672 0,-2-2 96 16,-2-2 32-16,-3 0 0 0,-5 3 912 0,-1 3 176 16,-1 4 32-16,-2 5 16 0,-2 3-224 0,0 4-48 15,1 3-16-15,3 0 0 0,1 2-736 0,2-1-144 16,5 0-16-16,1-1-16 0,4-1-336 0,3-2-64 15,4-3-16-15,3-1 0 0,1-2-512 0,6-4-128 16,-13-6 0-16,0 0-16 16,42 9-1968-16,-42-9-400 0</inkml:trace>
  <inkml:trace contextRef="#ctx0" brushRef="#br0" timeOffset="33661.26">28877 5515 3679 0,'-1'-6'320'0,"-2"3"-320"0,1 0 0 0,0 3 0 16,-1 0 3216-16,2 0 576 0,-2 3 112 0,-2 1 32 16,-2 5 800-16,-5 7 144 0,-2 6 48 0,-3 7 0 15,-1 5-3440-15,1 7-672 0,0 0-144 0,-1 3-32 16,4 1-192-16,0-2-64 0,3 2 0 0,1-7 0 16,3-2-384-16,3-3 0 0,3-4 0 0,3-3 0 15,3-8-688-15,4-2-208 0,2-6-64 16,-11-10-10096-16,0 0-2016 0</inkml:trace>
  <inkml:trace contextRef="#ctx0" brushRef="#br0" timeOffset="33960.99">28904 5898 9503 0,'4'-19'192'0,"-3"7"64"0,1 5 0 0,-2-2 16 0,0 6-272 0,0-1 0 16,0 2 0-16,-2-5 0 0,1 1 3248 0,-3-1 592 16,1 2 112-16,-4 4 16 0,1 4-928 0,-1 3-192 15,-2 3-32-15,2 5-16 0,-2 2-1232 0,2 2-240 16,-1 5-48-16,1-5-16 0,1 4-688 0,1-3-144 15,1-3-32-15,2 0 0 0,2-2-400 0,1-2 0 16,1-1 0-16,2-6 0 16,1 0-416-16,1-1-160 0,0-4-48 0,-6 0 0 15,0 0-144-15,0 0-16 0,0 0-16 0,42-35 0 16,-42 35-2288-16,0 0-464 0,28-36-96 0,-28 36 0 16,0 0 960-16,24-41 208 0,-24 41 48 0,0 0 0 15,0 0 1408-15,0 0 272 0,24-40 64 0,-23 36 16 0,0 4 1312 0,-2 0 272 0,0 4 48 16,-2-1 16-16,0 4 1248 0,-1 1 240 0,-1 2 48 0,-1 0 16 15,0 2-688-15,-1 1-144 0,0-1-32 0,2 2 0 16,0 1-1104-16,3-6-240 0,0 1-32 0,5-1-13472 16</inkml:trace>
  <inkml:trace contextRef="#ctx0" brushRef="#br0" timeOffset="34237.07">29227 5901 12895 0,'-7'-3'1152'0,"-1"1"-928"0,3 1-224 0,2-2 0 16,0 3 2560-16,-2-1 480 0,-5-1 96 0,-5-5 0 0,-4 4-1088 0,0-2-240 15,4 3-32-15,3 2-16 0,3 0-800 0,3 4-144 16,2 5-48-16,3 1 0 0,2 0-576 0,2 4-192 16,1 2 128-16,-1 1-128 0,2 1 0 0,-1-2-144 15,0 3 16-15,-3-3 0 0,-1 0-160 0,-3-3-32 16,0 2 0-16,-3-5 0 0,-2-1 96 0,-1 1 16 0,0-4 0 0,-4 0 0 15,1-2 64-15,-1-4 16 16,0 0 0-16,0 0 0 16,2-4-624-16,1-2-112 0,2 0-32 0,2-3 0 15,1 3-1184-15,2-1-240 0,2-3-48 0,1 10-7472 16</inkml:trace>
  <inkml:trace contextRef="#ctx0" brushRef="#br0" timeOffset="34478.87">29248 5902 6559 0,'4'-1'128'0,"0"1"48"0,-2 0 0 0,-1 0 16 0,-1 0-192 0,3-3 0 0,0 3 0 0,2 0 0 16,-5 0 2656-16,0 0 480 0,0 0 112 0,0 0 16 0,0 0 64 0,0 0 32 15,15 9 0-15,-16-5 0 16,-1-2-1216-16,0 2-240 0,0 2-48 0,1 0-16 16,-1 0-1024-16,1 1-208 0,-1 3-32 0,0-1-16 0,0 1-272 0,1 3-48 15,-1-3-16-15,1 2 0 16,0 0-224-16,0-2 144 0,-2 3-144 0,1-5 128 15,-2 0-128-15,-1 0 0 0,0-1 0 0,0-1 0 16,-2 0 0-16,-1 0 0 0,-1-2 0 0,-1 2 0 0,-3-5 0 16,2 2-256-16,-2-6 64 0,1 2-11584 15,1-4-2304-15</inkml:trace>
  <inkml:trace contextRef="#ctx0" brushRef="#br0" timeOffset="34798.79">29640 5933 23039 0,'-4'-6'1024'0,"3"2"192"0,1 0-960 0,1-1-256 15,-1 5 0-15,0 0 0 0,0 0 352 0,0 0 32 16,0 0 0-16,46-40 0 0,-46 40 928 0,43-36 192 0,-43 36 32 0,43-32 16 15,-43 32-896-15,0 0-176 0,56-44-32 0,-56 44-16 16,0 0-432-16,49-32 0 0,-49 32 0 0,0 0 0 16,0 0 0-16,0 0-224 0,0 0 80 0,0 0 16 15,0 0 320-15,28 13 80 0,-33-1 16 0,0 4 0 16,-2 4 656-16,-1 2 128 0,1 5 16 0,-2 2 16 16,3 0-336-16,-1 2-80 0,0-2-16 0,0-1 0 15,0-2-288-15,2-4-64 0,1-1-16 0,1-3 0 16,1-1-800-1,2-3-144-15,0-2-48 0,-1-5-16192 0</inkml:trace>
  <inkml:trace contextRef="#ctx0" brushRef="#br0" timeOffset="34981.61">29672 6177 26255 0,'-10'8'576'0,"5"-6"112"0,0 0 16 0,3-2 64 0,1 0-624 0,2 0-144 0,1 2 0 0,2-4 0 0,-4 2 2064 0,0 0 384 15,0 0 80-15,55-4 16 0,-55 4-1120 0,47-5-208 16,-47 5-64-16,50-1 0 0,-50 1-720 0,51 4-160 0,-51-4-16 0,57 6-16 16,-26-4-240-16,-31-2 0 15,60 7 0-15,-60-7-12032 16,49 3-2304-16</inkml:trace>
  <inkml:trace contextRef="#ctx0" brushRef="#br0" timeOffset="51342.41">14201 6486 11055 0,'-14'13'976'0,"2"0"-784"15,4-5-192-15,6-4 0 0,2-1 528 0,-4 0 64 16,-3 7 16-16,-2 3 0 0,3-4 160 0,7-6 16 16,-1-3 16-16,0 0 0 0,61-57 464 0,-24 14 80 15,13-15 32-15,13-12 0 0,8-9 368 0,12-10 80 16,16-15 16-16,8-9 0 0,3-7-352 0,15-10-64 16,16-12-16-16,9-9 0 0,4-4-496 0,11-4-96 15,13-6-32-15,-24 20 0 0,-19 23-176 0,28-21-32 16,34-31-16-16,22-15 0 0,8-5-288 0,1 1-48 0,-3 8-16 0,-4 4 0 15,-1 4-208-15,1 5 0 0,1 2 0 16,-8 5 0-16,-9 12 0 0,-14 10 144 0,-7 0-144 16,-3 9 128-16,-7 4 0 0,-13 16 0 0,-12 13 0 15,-19 9 0-15,-16 12 0 0,-11 2-128 0,-8 7 192 0,-4 2-64 16,-5 6 64-16,-12 2 0 0,-12 11 0 0,-9 3 0 16,-5 2 64-16,-7 4 32 0,-5 7 0 0,-36 34 0 15,53-55-144-15,-53 55-16 0,27-40-128 0,-27 40 192 16,7-29-192-16,-8 18 0 0,-5 4 0 0,-3-3 0 15,1 3 0-15,-3 1 0 0,-3 0 0 0,-2 2 0 16,0 2-192-16,-1 2-128 0,-1-3-16 0,1 6-16 16,2-1-1072-16,1 2-224 0</inkml:trace>
  <inkml:trace contextRef="#ctx0" brushRef="#br0" timeOffset="53359.64">19813 1737 9215 0,'0'1'816'0,"-1"-2"-656"0,1 1-160 0,0-2 0 16,-1 2 992-16,1 0 160 0,-1-3 48 0,-1 3 0 15,1 0 752-15,0 3 160 0,2 3 16 0,0 1 16 16,3 6-160-16,2 4-16 0,3 7-16 0,2 4 0 16,1 4-512-16,4 3-96 0,1-1-32 0,-3 0 0 15,0-2-608-15,2 4-128 0,1 3-32 0,2 1 0 16,-2-3-224-16,-1-6-32 0,0-1-16 0,-2-3 0 15,-2-5-272-15,-1-3 0 0,-1-3 0 0,-2-4 0 16,-2-1-480-16,-1 0-96 0,-1-1-32 0,-2-4 0 16,-1-2-1536-16,-1-1-304 0,0-3-64 0,-2 0-16 15,-1-3-864-15,0 1-160 0,-1-2-32 0,-2-2-3760 16</inkml:trace>
  <inkml:trace contextRef="#ctx0" brushRef="#br0" timeOffset="53645.62">19976 2281 2815 0,'-8'-8'0'0,"4"6"128"0,2 0-128 0,2 2 144 0,0 0-144 0,-2-2 0 15,1 0 0-15,-1 0 0 0,-2-4 1728 0,-1-1 304 16,1 1 64-16,1-1 16 0,-1 1-32 0,1-1 0 16,2 1 0-16,0 3 0 0,1-2-352 0,-1 3-64 0,1 0 0 0,1 2-16 15,0 2-400-15,2 2-80 0,-1-1-16 0,1 0 0 16,0 3 528-16,4 4 112 0,0 0 0 0,2 1 16 31,2 3-1808-31,0 0-400 0,2-2-64 0,1-1-16 0,1 3 656 0,1-6 128 0,0 0 16 0,0-2 16 16,-2-4-80-16,1 2 0 0,-4-4-16 0,-3 0 0 15,0 0 0-15,-3-2 0 0,-2 0 0 0,-1 0 0 16,-2-2 32-16,-2-2 16 0,1 0 0 0,-3-3 0 16,2 3-32-16,-3-1-16 0,0-2 0 0,-1-1 0 15,0 0 0-15,-3-2 0 0,-2-2 0 0,1-1 0 16,1 2-48-16,2 2 0 0,0-2 0 0,-1 2 0 16,1-4-192-16,2 2 0 0,1-3 0 0,2 3-11568 15,0 1-2352-15</inkml:trace>
  <inkml:trace contextRef="#ctx0" brushRef="#br0" timeOffset="84112.48">13414 11304 16575 0,'-5'-4'1472'0,"0"1"-1168"0,3 3-304 0,-1 0 0 16,1 0 1200-16,-3-2 176 0,-6 1 32 0,-5-2 16 16,-5 1 448-16,-2 4 96 0,1 4 16 0,2 4 0 15,3 3-528-15,2 3-112 0,2 2 0 0,1 1-16 16,4 1-496-16,-1-1-80 0,3 2-32 0,2 2 0 15,2-4-320-15,1 0-64 0,2 0-16 0,0-7 0 16,0-2-160-16,4 0-32 0,1 0-128 0,3-2 192 16,2-2-192-16,2-2 0 0,0-1 0 0,2-3 0 15,-3-4 0-15,-12 4-208 0,0 0 64 0,0 0 16 16,66-43-304-16,-66 43-48 0,0 0-16 0,46-55 0 16,-46 55 272-16,0 0 48 0,31-62 16 0,-31 62 0 0,14-39 160 0,-10 21 0 15,0 5 0-15,-2 3 0 0,-1 1 0 16,-2 6 0-16,-2 3 144 0,-1 2-144 0,-1 4 736 0,1 4 32 15,-1 0 16-15,2 6 0 0,-1 3-336 0,0 0-80 16,3 6-16-16,2-3 0 0,0-1-352 0,3 2 0 16,2-3 0-16,0-1 0 0,3 0-208 0,2-1-112 15,2-4-32-15,-1-2-11072 16,2 0-2208-16</inkml:trace>
  <inkml:trace contextRef="#ctx0" brushRef="#br0" timeOffset="84302.81">13575 11072 11055 0,'0'4'976'0,"1"-3"-784"0,2 2-192 0,-1-1 0 16,2 2 2080-16,1 2 368 0,6 6 80 0,4 7 16 16,4 11 112-16,5 13 32 0,-1 4 0 0,-4 7 0 15,-5 0-624-15,-6-4-112 0,-5 1-32 0,-7-3 0 16,-1-5-1072-16,-5 0-208 0,-5 0-64 0,-3-4-11824 15,-6 1-2368-15</inkml:trace>
  <inkml:trace contextRef="#ctx0" brushRef="#br0" timeOffset="85846.04">14332 11234 12895 0,'-4'4'1152'0,"1"1"-928"0,2 0-224 0,0 0 0 0,1-1 1776 0,-1 5 304 0,-2 12 64 0,0 8 16 16,-1 9-112-16,3 3-32 16,3 0 0-16,2-5 0 0,3-2-896 0,1-5-176 15,2-3-48-15,-1-4 0 0,0-5-704 0,-2-3-192 16,0-2 0-16,-1-3 0 16,-2-2-1248-16,-2-4-288 0,-1-3-48 0,-2-3-16 15,-3-4-1168-15,-1-2-240 0,-1-1-64 0,-2-6 0 16,-4-1 368-16,-1-3 64 0,-3-4 16 0,-4-5 0 0,0 1 1792 0,0-2 352 15,1 2 80-15,3-1 16 0,1 2 1104 0,2 1 240 16,2 0 32-16,1 4 16 0,4 3 272 0,2 1 64 16,2 4 16-16,3 3 0 0,3 3 48 0,2 2 0 0,4 0 0 15,-10 6 0-15,0 0-128 0,0 0 0 0,74-10-16 16,-74 10 0-16,61 10-48 0,-24-4 0 0,2 4 0 16,2 2 0-16,1-2-48 0,-3 5-16 0,-1-1 0 15,-7 1 0-15,-6 2-224 0,-7 2-48 0,-6-1-16 0,-8 1 0 16,-6-1-160-16,-7 2-16 0,-2 0-16 0,-5 1 0 15,-3-3-176-15,-2-2-48 0,-1 2 0 0,2-3 0 16,3-3-448-16,-2-2 0 0,-2 2 0 0,0-2 0 16,2 0-1120-1,1-1-272-15,5-3-48 0,2-5-13664 0</inkml:trace>
  <inkml:trace contextRef="#ctx0" brushRef="#br0" timeOffset="86202.03">14814 11427 10127 0,'-6'0'896'0,"0"-2"-704"0,2 1-192 16,1 1 0-16,2 0 2240 0,-3 0 400 16,-4-3 96-16,-6 3 16 0,-3 3-704 0,-2 0-128 15,2 3-16-15,1 1-16 0,4 2-528 0,2 1-96 16,1 1-32-16,4-1 0 0,3 3-528 0,2-3-96 15,2-3-32-15,4 2 0 0,0-3-448 0,3 0-128 16,2-2 0-16,3-2 0 0,2-2 0 0,0 0-208 16,-16 0 16-16,0 0 16 15,0 0-704-15,62-11-144 0,-62 11-16 0,0 0-16 16,0 0 16-16,0 0 0 0,0 0 0 0,0 0 0 0,0 0 544 0,0 0 112 0,47-39 32 0,-48 36 0 16,-1 3 544-16,0 3 128 0,1 0 0 0,-2 3 16 15,2 4 656-15,0-1 128 0,-1-2 32 0,1 3 0 16,0 3-448-16,1 2-64 0,0 1-32 0,1 0 0 15,0 0-432-15,2 0-176 0,2-1 128 0,2-3-128 32,2-5-624-32,0 0-208 0,-1-5-32 0,2-2-12368 0</inkml:trace>
  <inkml:trace contextRef="#ctx0" brushRef="#br0" timeOffset="86418.67">14993 11124 10127 0,'-2'-10'448'0,"0"4"96"0,2 2-544 0,0 1 0 0,0 0 0 0,0 3 0 0,2 3 1952 0,-1 0 288 16,0 1 48-16,3 9 16 0,0 3 432 0,2 8 80 15,0 6 32-15,1 7 0 0,1 6-1184 0,-1 2-256 0,2-1-32 0,-2-2-16 16,1-1-864-16,-1-4-176 16,-2-8-48-16,0-1 0 0,1 1-272 0,-1-3-224 15,-1-4 32-15,0-4-9936 16,-1-1-2000-16</inkml:trace>
  <inkml:trace contextRef="#ctx0" brushRef="#br0" timeOffset="86564.78">14983 11401 9215 0,'-3'4'816'0,"0"-2"-656"0,3-2-160 0,0 0 0 16,1 0 2432-16,1 0 448 0,-1 2 80 0,1 0 32 15,6 1-1264-15,2 0-240 0,3-3-48 0,3 0-16 16,-16 0-1216-16,0 0-208 0,68-6 0 0,-68 6-11152 15</inkml:trace>
  <inkml:trace contextRef="#ctx0" brushRef="#br0" timeOffset="86868.41">15363 11478 10127 0,'-6'0'448'0,"2"-3"96"0,-1 2-544 15,1-3 0-15,2 3 0 0,1 0 0 0,-3 1 1488 0,-1-2 192 16,-2 0 48-16,-5 0 0 0,1 2 384 0,0 2 64 16,1 4 32-16,0 2 0 0,3 2-560 0,1 2-112 15,1 1-32-15,1-1 0 0,2 0-592 0,2-4-112 16,0 2-32-16,3-2 0 0,1 1-384 0,2-3-64 16,3-2-32-16,0 0 0 0,-1-2-288 0,2-2 0 15,1 0 0-15,0-2 0 16,2-2-512-16,-2 0-64 0,-1-2-16 0,0 0 0 15,-2 0 144-15,0-1 16 0,-2 1 16 0,-1 0 0 0,-1 2 416 0,-2 2 176 16,1-1-16-16,-3 6 0 0,1-1 816 0,-1 2 176 16,0 2 16-16,0 0 16 0,0 7-208 0,0-3-32 0,0 3-16 0,1 0 0 15,0-1-592-15,3-2-112 0,0-2-32 16,3 0-11552-16,2-3-2320 16</inkml:trace>
  <inkml:trace contextRef="#ctx0" brushRef="#br0" timeOffset="87189.17">16188 11348 20271 0,'-14'20'896'0,"7"-9"192"0,-2-1-880 0,4-3-208 16,3-1 0-16,0-1 0 0,1 3 1408 0,-3 4 224 15,1 7 48-15,-1 7 16 0,2 0-528 0,2-3-96 16,1-1-32-16,1-4 0 0,2-3-528 0,0-8-96 15,1-2-32-15,0-4-14144 0</inkml:trace>
  <inkml:trace contextRef="#ctx0" brushRef="#br0" timeOffset="87340.44">16172 11202 7359 0,'-12'6'656'0,"6"-4"-528"0,0 0-128 0,1 1 0 16,4-3 2112-16,1 0 384 0,0 0 64 0,0 0 32 15,2 0-2160-15,3 1-432 0,6 1 0 0,4-1-192 0,6 4 192 0,2 2 0 16,1 0 0-16,1 3-128 16</inkml:trace>
  <inkml:trace contextRef="#ctx0" brushRef="#br0" timeOffset="87513.18">16373 11395 17503 0,'-12'10'768'0,"6"-4"176"0,-1-2-752 0,2 0-192 0,3-2 0 0,1 1 0 15,0-2 1104-15,-1 4 192 0,0 5 48 0,-1-1 0 16,2 4-240-16,2-1-32 0,3 2-16 0,0-2 0 0,1 1-16 16,1-4 0-16,-1 1 0 0,1 1 0 0,-1-1-64 15,-1 0-16-15,-1-1 0 0,-1-3 0 0,-2 2-80 0,-3-5-32 16,-2 2 0-16,-2-5 0 0,-4 0-576 0,-2-2-112 16,-3-2-32-16,-2-5-16432 15</inkml:trace>
  <inkml:trace contextRef="#ctx0" brushRef="#br0" timeOffset="88170.85">17069 11297 9215 0,'-3'3'816'0,"-1"1"-656"16,3-1-160-16,-1 0 0 0,2-2 1536 0,-2 5 288 0,-2 5 48 0,-2 9 16 16,-1 6 224-16,-2 5 32 15,3 0 16-15,0-1 0 0,1-2-560 0,1-1-96 16,0-5-32-16,2 2 0 0,1-3-672 0,-1-5-144 16,2 0-16-16,2-4-16 0,-1-5-480 0,3-1-144 0,-1 0 0 0,1-6 0 15,1 0 0-15,1-6 0 0,0 0 0 0,2-4-144 31,-1 1-368-31,1-4-64 0,0-2 0 0,1-4-16 16,-9 19-16-16,0 0 0 0,32-58 0 0,-32 58 0 0,0 0 352 0,30-56 80 0,-23 43 16 16,0 0 0-16,0 4 160 0,-2 2 0 0,-2 2 0 0,0 4 128 15,-1 2 576-15,1 4 128 0,-2 5 32 0,-1-1 0 16,0 4-32-16,-1 2 0 0,0 1 0 0,-2 2 0 16,2-3-512-16,-2-2-96 0,2 4-32 0,0 1 0 15,1-1-464-15,2-1-112 0,2-2 0 0,2-2-16 16,4-3-1776-16,1-6-336 15</inkml:trace>
  <inkml:trace contextRef="#ctx0" brushRef="#br0" timeOffset="88398.5">17482 11417 4607 0,'-11'0'400'0,"4"2"-400"0,-1 0 0 0,1 1 0 0,2-2 2336 0,0 1 384 15,-1 4 80-15,-5 1 16 0,-7 5 400 0,-5 5 96 16,-2 4 16-16,4 2 0 0,1-1-1216 0,3 0-224 15,5-1-48-15,3-4-16 0,3 2-800 0,3-4-144 0,5-2-48 0,3-3 0 16,3-1-464-16,2-5-112 16,3-1 0-16,1-3-16 0,2 0-240 0,-16 0 128 15,0 0-128-15,0 0 0 0,70-26 0 0,-70 26 0 16,0 0 0-16,42-44 0 16,-42 44-464-16,0 0-96 0,29-57-16 0,-22 37 0 15,-2-2-1472-15,-2 3-288 0,1 1-64 0,-3-2-10800 0</inkml:trace>
  <inkml:trace contextRef="#ctx0" brushRef="#br0" timeOffset="88582.47">17559 11187 9215 0,'0'-3'400'0,"-1"-1"96"0,1-1-496 0,0 4 0 0,0 1 0 0,0 0 0 16,0 0 2144-16,0 0 336 0,0 3 64 0,-1 4 16 15,2 5 448-15,-1 4 80 0,1 6 32 0,3 3 0 0,-1 7-1360 0,4 3-272 16,-1 3-48-16,2-1-16 15,1 2-912-15,0-9-176 0,-1-2-32 0,1-1-16 16,0-1-672-16,-1-1-128 0,2-6-16 0,-1 0-14848 16</inkml:trace>
  <inkml:trace contextRef="#ctx0" brushRef="#br0" timeOffset="88718.45">17553 11490 14735 0,'-5'0'1312'0,"4"0"-1056"0,-1 0-256 0,2 0 0 0,2-2 2064 0,0 1 368 15,3 1 64-15,4-3 0 0,-9 3-752 0,0 0-144 16,68-20-48-16,-68 20 0 16,80-18-1552-16,-80 18-512 0,95-29 0 0,-95 29 0 0</inkml:trace>
  <inkml:trace contextRef="#ctx0" brushRef="#br0" timeOffset="89337.39">18206 11560 7359 0,'-8'9'656'0,"3"-2"-528"16,2-5-128-16,-1 2 0 0,3-3 1264 0,1-1 208 16,0 0 64-16,0 0 0 0,1 0 512 0,0 0 96 15,3-1 32-15,2-5 0 0,3-1-768 0,2-2-128 16,-11 9-48-16,0 0 0 0,53-45-368 0,-53 45-80 16,45-47-16-16,-45 47 0 0,50-57-448 0,-50 57-80 15,47-63-32-15,-47 63 0 0,37-51-208 0,-37 51 0 16,31-50 128-16,-31 50-128 0,23-51 0 0,-23 51 0 0,13-41 0 15,-10 25 0-15,-2 1 0 0,-2 3 0 0,-2 4 0 16,-2 2 0-16,-1 0 416 0,-1 4-16 0,-1 0 0 0,1 0 0 16,1 2 368-16,-3 0 64 0,0 2 0 0,-1 2 16 15,0 0-352-15,1 2-80 0,-1 3-16 0,-1 1 0 16,-2 3-272-16,0 6-128 0,-1 5 0 0,-2 2 128 16,0 8-128-16,0 0 0 0,0 5 0 0,1 2 128 15,1 1-128-15,3-2 0 0,1-4 0 0,3-1 0 16,3-4 0-16,3-3 0 0,2 1 0 0,4-5 0 0,2-1 192 15,5-4-32-15,1 0-16 0,3-7 0 0,3-2-144 0,2-6 192 16,-21-4-192-16,0 0 192 16,74-10-192-16,-74 10 0 0,63-30-160 0,-63 30-15776 15</inkml:trace>
  <inkml:trace contextRef="#ctx0" brushRef="#br0" timeOffset="90685.02">13775 10905 4607 0,'0'0'400'0,"0"-2"-400"15,1 1 0-15,-1 1 0 0,2 0 1248 0,-1 0 160 16,1-3 48-16,1 1 0 0,2 0 656 0,-2 0 144 0,2 4 32 0,0 5 0 15,-1-1 80-15,1 5 32 16,-2 6 0-16,0 1 0 0,1 3-352 0,-2 5-64 16,1 2 0-16,-2 3-16 0,2 1-816 0,-2-1-176 0,0 1-16 15,0-3-16-15,1-5-576 0,-1-1-112 0,0-4-32 0,0-4 0 16,0-1-224-16,1-6 0 0,-2-1 0 0,1-4 0 16,0 0 0-16,-1-6 0 0,1 1 0 0,-1-4 0 31,0-2-416-31,0-2-32 0,-1-2 0 0,-1-4 0 15,0-1 16-15,-1-1 0 0,-1-3 0 0,-1 2 0 0,0-4 224 0,-2-1 32 0,-2-5 16 0,0-2 0 16,0 2 160-16,0-2 0 0,1 5 0 0,2 1 0 16,0 3 0-16,1-1 0 0,1 7 0 0,1 4 0 15,2 0 608-15,-1 5 48 0,1 0 16 0,1 4 0 16,3 1-96-16,-1 2 0 0,3 2-16 0,0 1 0 16,4 1-240-16,0 2-32 0,3 4-16 0,0-2 0 15,0 2-96-15,4 3-32 0,8 6 0 0,2 4 0 16,3 1-144-16,-1-1 0 0,-4-4 144 0,2 3-144 0,2 0 128 0,-2 0-128 15,-3-3 160-15,-2-3-160 0,-2 0 160 0,-3-3-160 16,-3 0 160-16,-3-5-160 0,-1 0 160 16,-3-3-160-16,-1-2 160 0,-3-3-160 0,1 0 160 0,-2-3-160 15,0-3 160-15,-1-4-160 0,-1-1 128 16,0-3-128-16,-2-2 0 0,1 0 0 0,0 1 0 0,-1-4 128 16,-2-3-128-16,1-1 0 0,-1-2 0 0,2-4 0 15,-2 1 0-15,0-3 0 0,2 5 0 0,0-1 0 16,1 5 0-16,0 2 0 0,1 4-320 0,-1 0-48 0,4 1-16 15,-1 3-17728-15</inkml:trace>
  <inkml:trace contextRef="#ctx0" brushRef="#br0" timeOffset="91532.58">14386 10924 11055 0,'-11'0'976'0,"3"-3"-784"0,2 0-192 0,0-2 0 16,2 4 2224-16,2-3 400 0,-2-1 64 0,-3-3 32 15,-6 0-128-15,-3-6-32 0,-1 2 0 0,-1 3 0 16,1 5-816-16,1 7-160 0,2 1-48 0,0 6 0 16,2 4-576-16,2 2-128 0,0 7-32 0,2-1 0 15,3 1-320-15,3 1-64 0,2-2-16 0,4-4 0 0,-1-4-160 0,6 0-48 16,5 1 0-16,2-3 0 0,3-2-192 0,4-1 0 15,3-4 0-15,-26-5 0 0,55 6 0 0,-55-6 0 16,57-4 0-16,-57 4 0 0,0 0 0 0,81-20 0 0,-81 20 0 16,0 0 0-16,0 0 0 0,59-40 0 15,-52 30 0-15,-3-3 0 0,-4 3 0 0,-1-2 0 16,-3 0 0-16,-2-1 0 0,-3-3 0 0,-2 4 128 16,0-2-128-16,-1-3 0 0,-3 1 208 0,0 0-48 0,-1 0-16 15,1 3 0-15,-1 0-144 0,0 4 0 16,1 3 144-16,0 0-144 0,0 2 0 0,1 4 0 15,1 0 0-15,0 3 0 0,1-2 0 0,1 2 0 16,1 2 0-16,2 2 0 0,2-1 0 0,-1 0 0 16,1 1 0-16,1 0 128 0,0 2-128 0,-1 1 0 0,2 1 0 15,0 2 0-15,-1-2 0 0,0 4 0 0,1-2 0 16,0 2 0-16,1 1 0 0,1 3 0 0,1-3 0 0,0 0-128 16,2 0 128-16,2-1 0 0,-1-1 0 0,3 0 0 15,1-1 0-15,0-2 0 0,4 0 0 0,0-1 0 16,2-4 0-16,2 0 0 0,1 0 0 0,1-4 0 15,-16-2 0-15,0 0 0 0,58-2 0 0,-58 2 0 16,0 0 0-16,56-17 0 0,-56 17 0 0,0 0 0 16,58-33 0-16,-58 33 0 0,0 0 0 0,42-44-128 15,-42 44 128-15,0 0 0 0,30-53 0 0,-24 36 0 0,-3-2 0 16,-1 1 0-16,-2 2 0 0,-3-3 0 16,-1-1 0-16,0 2 0 0,-3-1 0 0,-1 1 0 0,-1 1 0 0,-2-1 0 15,0 5 0-15,-2 0 0 16,0 3 0-16,-1 4 0 0,-2 0 0 0,0 2 0 0,-2 2 0 15,-3 4 0-15,-1 2 0 0,0 0 0 0,-3 4 0 0,2 2 0 0,-2 3 0 16,3 3 0-16,1 2 0 16,1-2 0-16,4 3 0 0,1-1 0 0,3 2 0 15,2-1 0-15,3-1 0 0,3 0 0 0,3 0 0 0,2-3 0 16,4 2 0-16,2-2 0 0,2 1 0 0,3-3 0 16,4-1 0-16,0 0 0 0,4-2 0 0,4-2 0 15,4-2 0-15,-28-6 0 0,60 8 0 0,-60-8 0 16,58 0 0-16,-58 0 0 0,58-6 0 0,-58 6 0 15,0 0 0-15,70-26 0 0,-70 26 0 0,0 0 0 16,0 0 0-16,52-43 0 0,-46 29 0 0,-1 2 0 16,-2-3 0-16,-3-1 0 0,-1 3 0 0,-3-6 0 0,-2 3 0 15,-3-3 0-15,-1 1 0 0,-2 2 0 0,-3-3 0 0,0 6 0 16,-2 0 0-16,-1 3 0 0,2 2 0 0,-1 2 0 16,1-1 0-16,0 4-192 0,1 0 192 0,1-1-18320 15</inkml:trace>
  <inkml:trace contextRef="#ctx0" brushRef="#br0" timeOffset="92367.2">18721 11453 11967 0,'-3'3'1072'0,"-1"-1"-864"0,3 2-208 0,-1-2 0 16,2 0 640-16,-2 1 64 0,-2 6 32 0,-2 6 0 15,1 1 272-15,0 2 48 0,3 2 16 0,1-1 0 16,2-2-304-16,1 0-48 0,1-1-16 0,0-3 0 16,0 0-512-16,-2-3-192 0,0-1 0 0,1 1 144 31,-2-4-784-31,-2-4-176 0,2 2-16 0,-2-4-7744 0</inkml:trace>
  <inkml:trace contextRef="#ctx0" brushRef="#br0" timeOffset="92531.6">18683 11265 11967 0,'-6'-2'528'0,"3"2"112"0,1 0-512 0,-1 0-128 15,2 0 0-15,1 0 0 0,1 0 448 0,1 0 48 16,1 3 16-16,2 2 0 0,4 3-656 0,2 2-128 16,1 1-32-16,2 2 0 15,1 2-1760-15,0-4-368 0,2 2-64 0,-2-1 0 0,0 3 1968 0</inkml:trace>
  <inkml:trace contextRef="#ctx0" brushRef="#br0" timeOffset="93029.66">18848 11456 1839 0,'-2'2'160'0,"2"-2"-160"16,0 0 0-16,0 0 0 0,-1 4 1408 0,0 0 256 15,-2 4 64-15,0 5 0 0,0-2 112 0,1 1 16 16,2 0 16-16,0 1 0 0,1-1-480 0,0-4-112 16,3 3 0-16,0-5-16 0,-2 0-656 0,2-1-128 0,-1 0-32 15,1-1 0-15,1-2-448 0,-1-2 128 0,1 1-128 16,-2-2 0-16,2 1 0 0,-1 0 0 15,1-5 0-15,0 2 0 0,0-1 0 0,0 0 0 0,0-2-128 0,0 0 128 16,1 0 0-16,-1-4 0 0,1 1 0 0,2-3 0 16,-1 2 0-16,-1-3-128 0,-1 3 128 0,1 1 0 15,-1 2 512-15,0 1 192 0,0 1 64 0,-1 4 0 16,0 2 240-16,-1 4 48 0,0 1 16 0,0 2 0 0,-1 3-208 0,-1 3-32 16,0-1-16-16,0 2 0 15,1 4-352-15,-1-1-64 0,0-1-16 0,2-1 0 16,2 2-384-16,-1-5 0 0,4 0 0 0,-1-5 0 0,3 2 0 15,1-4 0-15,0 1 0 0,2-6 0 16,-1 1 0-16,2-2 0 0,1-3 0 0,-1 0 0 0,-14 3-144 16,0 0 144-16,0 0 0 0,62-20 0 0,-62 20-128 15,0 0 128-15,0 0 0 0,56-31 0 0,-46 25 0 16,0-2 0-16,-3 0 0 0,1-2 0 0,-2 2-144 16,-3-1 144-16,1-1 0 0,-3 3-144 0,1-2 144 0,-4-1 0 15,1 0 0-15,-3-2 0 0,1 2 0 0,-3-1 0 16,-1 1 0-16,0 3 0 0,0 0 0 0,-2 1 0 15,1 0 0-15,0 6 128 0,-1 0 320 0,2 2 80 16,-1 2 16-16,1 2 0 0,1 4 272 0,1-2 48 0,-1 4 16 0,2 3 0 16,0-3-304-16,0 2-64 15,3 4-16-15,1 1 0 0,0 1-256 0,3-2-48 16,3 1-16-16,0-1 0 0,4-4-176 0,1-2 0 16,4 1 0-16,1-3 0 15,1-4-272-15,3 0-144 0,-20-6-32 0,0 0-10752 0,62-4-2144 0</inkml:trace>
  <inkml:trace contextRef="#ctx0" brushRef="#br0" timeOffset="93351.27">19479 11468 17503 0,'-13'0'768'0,"5"0"176"0,1 0-752 0,1 0-192 0,2 0 0 0,2 1 0 15,-2 2 1312-15,-2-1 224 0,-3 4 64 0,-2 1 0 16,-1 4 272-16,2 0 64 0,1 1 16 0,4 2 0 15,0-2-768-15,4 1-160 0,0 0-16 0,2 2-16 16,3-3-640-16,1-2-128 0,1 0-32 0,2-1 0 0,2-3-192 0,1-2 0 16,2-1 0-16,-2-3 0 15,1-2-768-15,-1 1-160 0,-1-6-32 0,-1 1 0 16,-3 0-704-16,0 0-128 0,-1-4-48 0,-1 1 0 16,-2 0 928-16,0-1 176 0,-1 1 32 0,0 2 16 0,-1-2 688 0,0 1 192 15,-1 4 16-15,1 0 0 0,-1 0 784 0,1 2 160 0,-2 2 16 0,2 2 16 16,0-1 16-16,0 4 0 15,2 1 0-15,-1 1 0 0,1 3-656 0,1 2-128 0,2-1-32 0,0 1 0 16,1 3-384-16,1-5 0 16,1 2-144-16,0-2 144 15,2-1-1664-15,0-2-240 0,0 0-32 0,1-4-10480 0</inkml:trace>
  <inkml:trace contextRef="#ctx0" brushRef="#br0" timeOffset="93624.03">19635 11563 7359 0,'-2'0'656'0,"-1"0"-528"0,2-2-128 0,1 2 0 16,1 0 2704-16,-1 0 512 0,0 0 112 0,-1 0 0 16,1 0-576-16,1 2-128 0,2 1-32 0,2 0 0 15,0 1-1056-15,2 1-192 0,0 0-64 0,0 1 0 16,0 0-624-16,-2 1-128 0,0-1-16 0,-1 0-16 0,-1 3-96 0,-1-6-16 16,-1 3 0-16,-2-3 0 0,-1 1-96 15,1-1-32-15,-3-3 0 0,1 3 0 0,-1-3-112 0,0-3-16 16,1 3-128-16,-1-3 192 15,1-4-192-15,2 1 128 0,1-2-128 0,1-2 0 16,2 0 0-16,2-2 0 0,0-2 0 0,-5 14 0 16,0 0-128-16,24-50-128 0,-24 50-32 0,0 0 0 15,34-53-1184 1,-34 53-256-16,0 0-32 0,47-44-16 0,-47 44-944 0,0 0-192 0,56-32-32 16,-56 32-7696-16</inkml:trace>
  <inkml:trace contextRef="#ctx0" brushRef="#br0" timeOffset="94008.85">19896 11218 12895 0,'-5'-3'576'0,"3"3"112"0,-1 0-560 0,2 0-128 0,0 0 0 0,0 1 0 15,-1 1 1888-15,1 4 352 0,-3 4 64 0,-1 6 0 16,0 5 576-16,0 5 96 0,2 0 32 0,0 2 0 15,2 1-1280-15,1-2-256 0,1-1-64 0,4-3 0 16,1-1-768-16,3-4-144 0,0-1-48 16,1-3 0-16,2 0-448 0,2-2 0 0,-2-2 0 0,2-1 0 31,-1-3-736-31,1-2-96 0,-2 0 0 0,-1-4-16 16,0-3-688-16,-1-1-144 0,-1 1-32 0,-2-4 0 15,0 1 320-15,-1-2 64 0,0 0 16 0,-2-2 0 0,-1 0 976 0,0-1 192 0,-1 1 144 0,0 2-192 16,-1 0 960-16,-1 0 192 0,0 1 48 0,-1 4 0 15,-1 1 320-15,1 4 64 0,-1 1 16 0,-2 4 0 0,1 1-160 16,0 5-32-16,-1-1 0 0,0 4 0 16,1 6-576-16,-1 3-112 0,-1 4-16 0,0-1-16 15,-1 4-224-15,0 3-32 0,-1-3-16 0,0 3 0 0,1-5-224 16,1-1 176-16,0 1-176 0,2-6 160 0,2-1-432 16,2-5-96-16</inkml:trace>
  <inkml:trace contextRef="#ctx0" brushRef="#br0" timeOffset="94628.77">20887 11407 18431 0,'-19'4'816'0,"8"-4"160"0,0 0-784 0,2 0-192 0,3 0 0 0,2 0 0 15,-1 0 800-15,-3-2 112 0,-6 2 32 0,-2 0 0 0,0 2-32 0,5-1 0 16,2 4 0-16,4 2 0 15,4-1-144-15,2 1-48 0,3 2 0 0,1 1 0 16,1 2-112-16,1 0-32 0,1 1 0 0,-2 0 0 16,1 2-256-16,-2-1-64 0,-1 1-16 0,-1-2 0 0,-3 2-240 0,-3-1 128 15,-1 1-128-15,-3-2 0 0,-2-1 0 16,-1 1 128-16,-2-3-128 0,-2-2 0 0,0 2 0 0,0-4-192 16,-1-2 48-16,2-1 0 15,-1-3-288-15,2 0-48 0,2-3-16 0,2 3 0 16,3-4 32-16,4-2 0 0,1 1 0 0,5 0 0 0,2-3 224 0,1 2 48 15,2-1 16-15,-10 7 0 0,0 0 176 0,0 0 0 16,68-34 0-16,-68 34-128 0,0 0 128 0,65-26 0 0,-65 26 0 16,0 0 0-16,68-22 0 0,-68 22 0 15,0 0 0-15,73-28 128 0,-73 28-128 0,0 0 0 16,65-28 0-16,-65 28 0 0,0 0 0 0,0 0 0 16,0 0 0-16,0 0 0 0,0 0 0 0,0 0 128 15,26-46-128-15,-36 44 176 0,0 2 384 0,-3-3 80 16,0 6 0-16,-3-3 16 0,1 2 944 0,-1 2 176 15,1 0 32-15,0 2 16 0,2 2-1536 0,-1 0-288 0,3 2 0 16,2 1-176-16,2-1 704 0,3 2 144 0,3-2 32 16,1-1 0-16,2 1-400 0,4 2-80 0,6-2-16 0,0 0 0 15,-1-2-208-15,1-1 0 0,6-3 0 16,2 1-160 0,1-1-1040-16,-21-4-208 0,0 0-32 0,69-9-14112 0</inkml:trace>
  <inkml:trace contextRef="#ctx0" brushRef="#br0" timeOffset="94814.49">21151 11466 911 0,'-5'0'0'0,"3"0"0"0,-2 0 0 0,2 0 0 0,0 2 2992 0,1-1 512 16,1 2 96-16,-2 3 32 15,-1 3 272-15,-2 4 64 0,2 8 16 0,-1 1 0 16,1 4-1584-16,0 3-320 0,1 2-64 0,0-2-16 0,2 5-1072 0,0-2-224 16,0 3-32-16,1-3-16 0,2-1-384 0,-2-3-80 15,0-6 0-15,2-2-16 0,-2-5-320 0,0-4-64 16,0-2-16-16,-1-5 0 15,0-2-1504-15,0-6-320 0,-2-4-48 0,-1-2-12560 0</inkml:trace>
  <inkml:trace contextRef="#ctx0" brushRef="#br0" timeOffset="94985.4">21082 11618 6959 0,'7'-40'144'0,"-3"25"48"0,-1 5 0 0,-2 7 0 0,0 0-192 0,2-1 0 16,3-4 0-16,-6 8 0 0,0 0 2624 0,49-51 464 15,-49 51 112-15,0 0 0 0,68-32-496 0,-68 32-96 0,0 0-32 0,53 10 0 16,-38-2-656-16,-4 6-128 0,-3 1-16 0,-3 1-16 15,-4 1-608-15,-4 1-112 0,-2 1-16 0,-4 1-16 16,-4 1-528-16,-3-1-96 0,-4 1-32 0,-1-4 0 16,-1 1-352-16,0-5-320 0,0-4 64 0,3-3-11168 15,5-2-2240 1</inkml:trace>
  <inkml:trace contextRef="#ctx0" brushRef="#br0" timeOffset="95342.27">21464 11510 21183 0,'-10'5'944'0,"4"-5"192"0,1 0-912 0,1-2-224 0,2 2 0 0,-1-3 0 0,0 2 1616 0,-2-2 288 16,-4-3 48-16,-2 2 16 0,0-2-656 0,0 0-128 0,0 2-32 0,3 4 0 15,1 0-768-15,2 4-144 16,1 2-48-16,3-2 0 0,1 5-192 0,0-2 0 15,2 2 0-15,2-2 0 0,0 2 0 0,-1-3-160 16,4 3 160-16,-1-4-128 0,1 1 128 0,2 0-160 16,0-1 160-16,-1-1-160 0,2-2-48 0,0-2-16 15,-1-2 0-15,-1-1 0 16,1-1-320-16,-3 1-64 0,2-3-16 0,-4-3 0 16,1 3-32-16,0-2-16 0,-2 2 0 0,1 0 0 0,-2 0 432 0,0 2 96 15,1-1 16-15,-1 4 0 0,0 2 720 0,0 2 160 16,1-1 16-16,-2 2 16 0,1 2 272 0,0 0 48 15,1 4 16-15,0 0 0 0,0 2-544 0,2-2-96 16,0 0-32-16,2-1 0 0,-1-1-448 0,1 2-160 0,1-4 0 0,0-2 0 31,1-1-1872-31,-2-2-368 0</inkml:trace>
  <inkml:trace contextRef="#ctx0" brushRef="#br0" timeOffset="95897.62">21632 11535 13535 0,'-3'-6'288'0,"0"2"64"0,2 1 16 0,0 2 16 0,-1-1-384 0,2-1 0 0,0 2 0 0,0-1 0 15,0-2 3424-15,0-2 608 0,3 2 112 0,-1 1 16 16,4 3-1696-16,2 0-352 0,1 4-64 0,0 2 0 16,3 1-1232-16,-1 1-240 0,0 0-64 0,0 2 0 15,0 1-336-15,-1-1-176 0,0-1 160 0,-4 1-160 0,0 0 160 0,-1-1-160 16,-2 0 160-16,-2-5-160 16,-1 1 288-16,-1-1-32 0,-1 0-16 0,1-4 0 0,-1 0-32 0,0-4 0 15,1 0 0-15,1-2 0 0,-1 0-208 0,1-3 0 16,1 2 0-16,0-5 0 0,3-1 0 0,-4 13 0 15,0 0 0-15,0 0 0 0,21-54 0 0,-21 54-288 16,0 0 32-16,0 0 16 16,45-53-1440-16,-45 53-304 0,0 0-48 0,0 0-16 15,62-42-1008-15,-62 42-208 0,0 0-32 0,0 0-16 16,61-21 368-16,-61 21 80 0,0 0 16 0,0 0 0 16,42 2 1936-16,-35 2 384 0,-2-2 80 0,-2 2 0 0,-2 0 1584 0,-1 1 304 15,0 0 64-15,-2 0 16 0,0 1 768 0,-3 0 144 0,1-1 48 16,-2 0 0-16,1 1-304 0,-1-2-48 0,-2 2-16 15,2 0 0-15,-1-2-528 0,-1 4-112 16,2-1-32-16,-1 0 0 0,-1 2-656 0,2 1-128 0,1-2-16 16,1 2-16-16,2-2-416 0,-1 3-80 0,2-1 0 0,1-3-128 15,1 2 128-15,2 1-128 0,-1-4 0 0,3 0 0 16,1-4 0-16,1 2 0 0,1-1 0 0,0-3 0 0,0-3 0 0,1-1 0 16,1 2-192-16,-10 2 192 15,0 0-464-15,0 0 0 0,0 0 0 0,0 0 0 16,49-48 240-16,-49 48 48 0,0 0 16 0,0 0 0 15,0 0 160-15,30-47 0 0,-25 40 0 0,-1 1 0 16,1 3 0-16,-2-2 144 0,1 3-16 0,1 2-128 16,-1 0 336-16,1 4-32 0,-2-1-16 0,1 3 0 15,0 1-288-15,-1 2 128 0,1 1-128 0,0-2 0 16,-2 2 0-16,2-4-224 0,0 4 16 0,-1-3 0 16,2-1-1168-16,0 0-224 15,0-2-64-15,2-2-12736 0</inkml:trace>
  <inkml:trace contextRef="#ctx0" brushRef="#br0" timeOffset="96234.46">22237 11253 1839 0,'-1'-9'160'0,"-1"5"-160"16,1 1 0-16,0 0 0 0,0 3 2880 0,1 0 560 16,-2 0 96-16,1 3 32 0,-1 0 608 0,-1 7 128 0,0 0 32 0,0 6 0 15,1 3-2272-15,0 2-448 0,2 1-80 0,0 0-32 16,0 1-1024-16,0-1-208 15,-1 0-32-15,1-2-16 0,0 1-224 0,0-5 0 0,0 0-144 0,0-1 144 32,-1-5-480-32,1 0 0 0,0-2 0 0,1-1 0 0,0-4 144 0,2-1 16 0,-1 0 16 0,2-4 0 15,1-2 304-15,0 0-128 0,1 0 128 16,0 0 0-16,-6 4-128 0,0 0 128 0,0 0 0 0,0 0 0 16,0 0 0-16,52-17 0 0,-41 20 0 0,-1-2 0 15,0 4 0-15,0-1 192 0,0 4 0 16,0-1 0-16,-1 3 240 0,-2-1 32 0,-2 0 16 0,-1 1 0 15,-3 0-160-15,-1 0-48 0,-3 0 0 0,-2-2 0 16,-1 1-80-16,-1-2-32 0,-1 0 0 16,-2-5 0-16,1 2-160 0,-3-4 0 0,3 0 0 0,-4-4-176 15,3-1-1040-15,0-1-192 0,1-2-64 16,1-1-13440-16</inkml:trace>
  <inkml:trace contextRef="#ctx0" brushRef="#br0" timeOffset="96595.83">22541 11194 22111 0,'-4'6'976'0,"2"-4"208"0,-1 4-944 0,1 1-240 15,-1-4 0-15,2 3 0 0,0 1 2224 0,-1 5 400 16,-5 8 64-16,0 11 32 0,0 5-608 0,0 1-128 0,1-2-32 0,2-1 0 16,3-2-1248-16,2-4-240 15,3-2-48-15,4-3-16 0,0-2-400 0,5-5 128 16,0-4-128-16,2 1 0 0,0-6 0 0,1-1 0 15,0-3-144-15,-1-2 144 16,-15-1-480-16,0 0 16 0,0 0 0 0,67-14 0 16,-67 14-48-16,0 0-16 0,0 0 0 0,61-37 0 0,-61 37 144 0,0 0 16 15,0 0 16-15,0 0 0 0,36-52 352 0,-36 52-144 0,0 0 144 0,0 0 0 16,7-46 0-16,-9 39 0 0,-1 3 0 0,-2 2 0 16,-2 2 480-16,0 2 96 0,-3 2 32 0,1 3 0 15,1 5 160-15,-1-1 16 0,3 1 16 0,2 3 0 16,3 3-416-16,1 0-64 0,2 0-32 15,2 1 0-15,4-1-112 0,-1 1-32 0,3-2 0 0,1-2 0 16,1 1-144-16,2-3 0 0,1-4 0 0,0-2 0 16,-2-5-192-16,2-2-112 0,-15 0-16 0,0 0-17984 15</inkml:trace>
  <inkml:trace contextRef="#ctx0" brushRef="#br0" timeOffset="99045.35">23225 11572 7359 0,'-3'4'656'0,"1"-2"-528"0,1-1-128 0,-1 2 0 0,1 1 1456 0,-1-2 256 16,-3 5 48-16,-3 5 16 0,0 1 288 0,-1 3 64 16,0 0 16-16,1-1 0 0,3 1-864 0,0-3-160 15,4-1-32-15,-2 0-16 0,3 2-912 0,1-4-160 16,1 2 0-16,1-3-11264 15</inkml:trace>
  <inkml:trace contextRef="#ctx0" brushRef="#br0" timeOffset="99496.9">23743 11456 7359 0,'-10'-3'656'0,"3"2"-528"0,-1-4-128 0,2 4 0 15,2-3 2096-15,2 2 384 0,-2-1 80 0,-3-1 0 16,-4 1-512-16,-5-3-128 0,-2 3 0 0,2 3-16 15,0 3-496-15,3 3-112 0,0 1-16 0,2 3 0 16,1 1-512-16,1 1-128 0,2 2 0 0,2-2-16 16,3-2-448-16,0 0-176 0,5 0 128 0,1-1-128 15,1-1 0-15,2-1 0 0,3-4 0 0,0 1 0 16,2-1-560-16,0-3-32 0,2-3-16 0,-14 3 0 16,0 0-592-16,0 0-112 0,0 0-32 0,67-22 0 15,-67 22 176-15,0 0 16 0,0 0 16 0,0 0 0 16,44-41 560-16,-40 34 96 0,-1 0 32 0,-2 1 0 0,0 0 608 0,-2 2 128 15,-2 2 32-15,0-1 0 0,-1 3 1088 0,-2 3 208 16,1 1 48-16,-1 2 16 0,1 2-80 0,0 2 0 16,0 3-16-16,0 3 0 0,2-4-864 0,1 4-160 15,1 0-48-15,2-1 0 0,3-1-704 0,2-2-128 16,2 0-48-16,4-4-9024 16,0-2-1808-16</inkml:trace>
  <inkml:trace contextRef="#ctx0" brushRef="#br0" timeOffset="99807.82">23857 11458 10127 0,'-8'0'896'0,"5"0"-704"0,-1-2-192 0,0 2 0 15,3 0 2048-15,1 0 384 0,0 0 80 0,-1 0 16 16,1 0-400-16,0 2-80 0,1 2 0 0,0-2-16 16,3 3-912-16,0 1-176 0,1 1-48 0,1 1 0 15,0-2-576-15,-1 2-128 0,0 1-32 0,0-3 0 16,-1 0-160-16,-2 0-224 0,0 0 48 0,1 0 16 15,-2-2-288-15,0-1-48 0,1-2-16 0,-1 1 0 16,0-4 48-16,0 1 0 0,2-2 0 0,-1-3 0 16,2 2 320-16,0-4 144 0,-1 0-128 0,1 0 128 15,1-2 0-15,0 0 0 0,0 1 0 0,-1 0 128 0,1 3 256 16,-3 1 48-16,2 3 16 0,-2 2 0 0,1 0 176 0,-2 0 32 16,1 4 16-16,1 0 0 0,-1 4-160 0,0 1-48 15,0-2 0-15,1 3 0 0,-1 1-464 0,1-1 128 16,-1 2-128-16,0 1 0 15,2-3-832-15,1-1-224 0,1 0-32 0,1-4-12048 16</inkml:trace>
  <inkml:trace contextRef="#ctx0" brushRef="#br0" timeOffset="100160.21">24181 11449 18431 0,'-9'-8'816'0,"4"3"160"0,0-1-784 0,2 3-192 15,0 0 0-15,1 3 0 0,-1-3 1504 0,-2-1 256 0,-4 2 48 0,-2 1 16 16,0 2 64-16,-1 5 16 0,-1 0 0 0,4 4 0 16,1 2-720-16,1 3-144 0,3-1-16 0,2 1-16 15,2 1-480-15,2-3-80 0,2 2-32 0,2-2 0 16,3-3-96-16,2-1-32 0,1-2 0 0,0-1 0 16,2-5-288-16,0-1 0 0,-14 0 0 0,0 0 0 15,0 0-144-15,0 0-96 0,58-30-16 0,-58 30 0 16,0 0-704-16,0 0-128 0,20-57-48 0,-19 39 0 15,-1 4-224-15,-1-4-48 0,-3-4-16 16,0-3 0-16,-1 0 672 16,-1-3 144-16,1-1 32 0,-1-1 0 0,2 0 1008 0,-1-3 208 0,2 5 32 0,0 1 16 15,2 7 128-15,1 1 16 0,-1 7 16 0,-1 6 0 16,1 5-128-16,-1 1-16 0,-1 6-16 0,1 6 0 0,0 4 352 16,0 7 80-16,3 5 16 0,0 7 0 0,2 3-672 15,-1 6-128-15,3 1-16 0,0-1-16 16,3-3-816-16,-1-4-176 0</inkml:trace>
  <inkml:trace contextRef="#ctx0" brushRef="#br0" timeOffset="101997.27">25238 11168 2751 0,'1'0'256'0,"-1"-3"-256"16,1-1 0-16,-1 4 0 0,2-2 1024 0,-2 1 176 15,1-4 16-15,1 1 16 0,1-2 528 0,-2-3 96 16,0 4 32-16,-1-1 0 0,-1 1-144 0,-1 1-16 16,-2 1-16-16,-2-2 0 0,0 1-128 0,-3 3-32 15,0-2 0-15,-1 0 0 0,-1 3-80 0,-1 0-32 16,0 0 0-16,-2 0 0 0,2 1-384 0,-2 1-80 15,3 2-16-15,0 0 0 0,2 1-224 0,0 1-48 16,2 0-16-16,1 1 0 0,2 2-256 0,0 1-48 16,3-1-16-16,1 1 0 0,3 2-176 0,2-2-48 15,2 3 0-15,2 0 0 0,2-1-128 0,2 0 192 0,3 2-192 16,1-2 192-16,2 1-192 0,0-1 128 0,1 4-128 0,-2-3 128 16,-1-3-128-16,-2-1 0 0,-2 0 144 15,-6 0-144-15,-1 1 192 0,-4-4-48 0,-4 4 0 0,-3-3 0 16,-2 2 48-16,-4-1 0 0,-3 0 0 0,-3-2 0 15,0 0-192-15,-2-2 160 0,-3 1-160 0,-2-4 160 16,0 2-160-16,-2-3 0 0,-2 1 0 0,5-2 0 0,2-2 0 16,-3 2 0-16,1-5 0 0,1-3 0 15,2-1-208-15,3-2-80 0,3-3-16 0,5 1-11600 16,4 1-2304-16</inkml:trace>
  <inkml:trace contextRef="#ctx0" brushRef="#br0" timeOffset="102981.53">25510 11231 8287 0,'0'0'736'0,"0"0"-592"15,0 0-144-15,0 0 0 0,1 1 1520 0,1 1 272 16,-2 1 48-16,2 3 16 0,0 1 384 0,1 6 64 15,1 3 32-15,-1-1 0 0,0 1-608 0,1 0-128 16,-1-3-32-16,0 3 0 0,-1-1-912 0,-1-1-176 16,1-2-32-16,-1 1-16 15,-1-5-752-15,-1 2-128 0,1-4-48 0,-3-2-8272 16,2-1-1648-16</inkml:trace>
  <inkml:trace contextRef="#ctx0" brushRef="#br0" timeOffset="103363.55">25487 11101 4607 0,'-2'-3'400'0,"2"3"-400"0,0 0 0 0,2 0 0 0,-1 0 992 0,1 3 112 15,1-3 32-15,0 1 0 0,4 1-688 0,1 2-128 16,3 2-16-16,1 1-16 16,0 1-976-16,0 0-192 15,1 0-32-15,-1 2-16 0,-1 0-272 0,0 2-48 16,-2 1-16-16,0-1 0 0,-3 2 1264 15,0 1 288-15,-1 1 32 0,-1-3 16 16,-2 3 992-16,1-1 192 0,-1-1 32 0,-1-2 16 0,2-1 512 0,-1-1 96 16,-1 0 32-16,2-3 0 0,-2 0-288 0,2-2-48 0,-2 1-16 0,1-5 0 0,1 2-928 0,-1-3-192 15,2 0-32-15,0-4-16 0,-1 1-560 0,2-3-128 16,2 0 0-16,-1-1 0 0,-6 7 0 16,0 0-224-16,0 0 48 0,31-41 16 0,-31 41-160 0,0 0-16 15,0 0-16-15,35-45 0 0,-35 45 352 0,0 0 0 0,0 0 0 0,0 0 0 16,0 0 704-16,0 0 256 15,0 0 48-15,47 11 16 0,-43 0-64 16,-3 2-16-16,2 3 0 0,-1-2 0 0,1 0-432 16,-2 0-64-16,2 1-32 0,-1-4 0 0,2 0-416 15,-1-1-144-15,4-4 0 0,-1 0-9392 16,1 1-1888-16</inkml:trace>
  <inkml:trace contextRef="#ctx0" brushRef="#br0" timeOffset="103646">25979 11250 25791 0,'-9'-2'1152'0,"4"1"224"0,1 1-1104 0,2 0-272 0,1 0 0 0,1 0 0 15,0 1 1024-15,0 1 160 0,0 1 32 0,1 1 0 0,1 4-128 0,2 2 0 16,1 4-16-16,0 1 0 0,0 1-688 0,-1 0-128 16,1 2-16-16,-2 2-16 15,1 1-224-15,-2 1 0 0,1 2 0 0,-2-1 0 16,-1 0 304-16,-1-1-48 0,-3-2 0 0,-3 1 0 15,1-4 64-15,-3 4 16 0,-2-5 0 0,0-2 0 16,-2-3-336-16,1-4 144 0,0-1-144 0,-1-6 0 0,2-2 0 0,0-3 0 16,2-1 0-16,2-3 0 15,2-1-464-15,0-2-48 0,3 0-16 0,2-5 0 16,1 1-112-16,3 0-32 0,0 0 0 0,-4 16 0 16,0 0-272-16,25-51-48 0,-25 51-16 0,0 0 0 15,32-46-816-15,-32 46-160 0</inkml:trace>
  <inkml:trace contextRef="#ctx0" brushRef="#br0" timeOffset="104034.26">26184 11015 20271 0,'-6'-2'896'0,"2"-2"192"0,2 4-880 0,0-2-208 0,1 2 0 0,0 2 0 0,1-1 1344 0,-1 4 240 16,-2 2 32-16,-1 6 16 15,0 6 48-15,0 3 16 0,1 4 0 0,1 2 0 0,-1 3-720 0,3 2-144 16,2-1-16-16,-1 1-16 16,3-3-96-16,1-2 0 0,1-1-16 0,1-3 0 15,2-3-272-15,1-5-48 0,1 0-16 0,0-4 0 16,0-3-352-16,0-2 0 0,0-4 0 0,0-2 0 16,-11-1-448-16,0 0-144 15,0 0-48-15,0 0 0 0,52-28-624 0,-52 28-128 0,0 0-16 0,0 0-16 16,34-51 48-1,-34 51 16-15,0 0 0 0,15-51 0 0,-12 33 784 0,0 0 144 0,-2 2 48 0,0 2 0 16,1 0 960-16,-2 5 192 0,0 3 32 0,-2 2 16 0,1 4 592 0,-3 0 128 16,2 7 32-16,-2-1 0 0,0 5-32 15,1 4 0-15,0 1 0 0,1 2 0 0,1 7-912 16,-1-3-192-16,4 4-48 0,0-3 0 0,3-2-384 0,4-2 0 16,1 1 0-16,3-4 0 15,4-3-832-15,2-2-256 16</inkml:trace>
  <inkml:trace contextRef="#ctx0" brushRef="#br0" timeOffset="104364.15">26906 10928 16575 0,'0'10'736'0,"-1"-4"160"0,0 0-720 0,-1 0-176 0,1 0 0 0,0 0 0 16,0 2 2368-16,-2 7 432 0,-2 7 80 0,-3 10 32 0,-4 9-512 0,-1 2-96 16,-1-1-32-16,-1 2 0 15,2-5-1184-15,0 1-224 0,4-6-48 0,2-2-16 0,4-6-528 0,3-3-96 16,5-5-32-16,1-3 0 15,4-4-144-15,1-2 0 0,2-3 0 0,2-4 0 0,1 2 0 0,-16-4-144 16,0 0 144-16,58-6 0 16,-58 6-320-16,0 0 64 0,67-19 0 0,-67 19 0 15,0 0-1088-15,62-28-224 16,-62 28-32-16,0 0-13440 0</inkml:trace>
  <inkml:trace contextRef="#ctx0" brushRef="#br0" timeOffset="104681.77">27303 11228 8287 0,'-6'-4'736'0,"0"2"-592"16,2 2-144-16,2 0 0 0,-1 0 3168 0,-3 0 608 15,-5 0 112-15,-5 0 16 0,-7 0-384 0,1 4-96 0,0 2-16 0,3 2 0 16,3 2-1744-16,1-1-368 16,6 1-64-16,0 2-16 0,4 1-736 0,1-3-160 15,4 2-16-15,1-2-16 0,2 0-288 0,-1-4 128 16,5 3-128-16,-1-5 0 0,1 1 0 0,2 2 0 0,-1-4 0 0,4 0 0 15,-1-3 0-15,0 0 0 0,-11 0 0 0,0 0-144 32,0 0-336-32,53-19-64 0,-53 19-16 0,0 0 0 15,0 0-208-15,0 0-32 0,47-41-16 0,-47 41 0 0,0 0 528 0,0 0 96 0,0 0 32 0,0 0 0 16,0 0 288-16,0 0 64 0,0 0 16 0,0 0 0 16,0 0 288-16,46-6 48 0,-45 19 16 0,0 0 0 15,-1 2-240-15,1 4-64 0,1-3 0 0,0 0 0 16,1-1-256-16,2 1 0 0,0-6-208 0,1-1 80 15,2 0-1328-15,0-5-256 16</inkml:trace>
  <inkml:trace contextRef="#ctx0" brushRef="#br0" timeOffset="105012.61">27468 11247 27647 0,'-12'12'1216'0,"6"-6"256"0,2-2-1168 0,1 2-304 15,2-2 0-15,-1 0 0 0,2 0 1568 0,-1 6 256 0,0 3 48 0,0 5 16 16,2 2-544-16,3-4-128 16,0-1 0-16,4-1-16 0,2-6-880 0,0-2-192 15,1-2-128-15,0-3 192 16,1-1-496-16,-12 0-80 0,0 0-32 0,49-17 0 16,-49 17-1040-16,0 0-208 0,51-37-32 0,-51 37-16 15,0 0 288-15,46-38 48 0,-46 38 16 0,0 0 0 0,0 0 1040 0,41-49 320 16,-37 41-128-16,-3 2 128 0,0 3 336 0,-3 3 144 0,-1 3 32 0,-3 3 0 15,-1 2 960-15,-1 6 208 0,0 1 48 0,-2 5 0 16,0-1-448-16,-4 9-96 0,1 0-16 0,-3 4 0 16,1 0-624-16,-1 3-128 0,0 2-32 15,-1-2 0-15,3-3-192 0,0 2-64 0,2-1 0 0,1-2 0 16,3-5-128-16,3-4 0 0,3-4 0 0,2-5 0 16,2-3-1168-1,3-8-224-15</inkml:trace>
  <inkml:trace contextRef="#ctx0" brushRef="#br0" timeOffset="105569.67">27743 11395 26431 0,'-15'12'576'0,"8"-8"128"0,0 2 32 0,2-2 0 0,2-1-592 0,3-3-144 0,0 1 0 0,1 1 0 0,1-2 1456 0,1 3 256 15,6 0 48-15,1-3 16 0,-10 0-1072 0,0 0-192 16,43-6-64-16,-43 6 0 0,0 0-448 0,51-16 0 16,-51 16 0-16,0 0 0 15,0 0-912-15,57-38-80 0,-57 38-16 0,0 0 0 16,0 0 240-16,32-53 64 0,-31 38 0 0,-1 4 0 0,-1-2 480 0,-3 3 224 16,-2 4-192-16,-1 0 192 0,-2 1 592 0,-1 4 240 0,-1 1 64 0,1 1 0 15,0 4 272-15,0 1 64 0,2 0 16 0,-1 4 0 16,2 3-352-16,0 0-64 15,2 3 0-15,0 0-16 0,3 2-320 0,2-2-64 0,0 1-16 0,2 0 0 16,3-3-160-16,0 1-16 16,3-4-16-16,-1 0 0 0,1-1-224 0,0-4 0 0,2 0 0 0,1 1 0 15,0-4 0-15,2-3 0 0,-1 0 0 0,-12 0 0 32,0 0-592-32,0 0-64 0,48-28-16 0,-48 28 0 15,0 0-528-15,0 0-96 0,41-60-32 0,-41 60 0 0,0 0-48 0,0 0-16 16,27-63 0-16,-27 63 0 15,0 0 736-15,0 0 144 0,24-58 16 0,-24 58 16 0,0 0 672 0,0 0 128 0,0 0 16 0,0 0 16 16,0 0 736-16,0 0 160 0,0 0 32 0,0 0 0 16,49-6-16-16,-45 20 0 0,-2 1 0 0,1 3 0 15,-2-2-384-15,-1 1-80 0,0 1-16 0,0-5 0 0,-1 2-368 16,1-4-80-16,-1 1-16 0,-1-5 0 0,2-1-80 16,0-2-32-16,2-3 0 0,-1-2 0 0,3-3-64 0,1-2-16 15,-5 6 0-15,0 0 0 0,0 0-128 0,40-57 160 16,-40 57-160-16,0 0 160 0,57-69-160 0,-57 69 0 15,50-48 0-15,-50 48 0 16,53-41-928-16,-53 41-64 0</inkml:trace>
  <inkml:trace contextRef="#ctx0" brushRef="#br0" timeOffset="106021.89">28854 11033 10127 0,'-2'6'896'0,"1"-1"-704"0,0-1-192 0,0-1 0 0,1 3 960 0,0 3 176 16,0-1 16-16,-1 1 16 0,-1 14 832 0,1 10 176 0,-1 9 16 0,-2 5 16 16,1-2-624-16,-2-2-128 15,2-2-32-15,-3-3 0 0,-1-8-816 0,1-3-160 16,1-7-48-16,-1-2 0 16,0-8-1232-16,0-1-240 0,-1-5-48 0,0-8-16 15,0-2-992-15,-1-4-208 0</inkml:trace>
  <inkml:trace contextRef="#ctx0" brushRef="#br0" timeOffset="106198.83">28737 11163 10127 0,'13'-49'448'0,"-7"27"96"0,-2 8-544 0,-2 10 0 0,-1 2 0 0,2-3 0 16,1-2 1728-16,4-5 224 0,-8 12 48 0,34-41 16 15,-34 41 416-15,0 0 96 0,63-42 16 0,-63 42 0 16,0 0-704-16,75 1-144 0,-75-1-32 0,50 19 0 16,-23-6-544-16,0 4-112 0,-1 3-32 0,-4-1 0 0,-2 1-432 0,-8 1-96 15,-4-2 0-15,-7 0-16 16,-5-1-272-16,-4 0-160 0,-6-1 192 0,-3-3-192 15,-2-2 0-15,-2-2-320 0,-4 0 32 0,-2-2 16 16,0-4-2032-16,1-1-416 16</inkml:trace>
  <inkml:trace contextRef="#ctx0" brushRef="#br0" timeOffset="106758.46">29139 11316 14735 0,'-5'6'1312'0,"3"-2"-1056"16,3-2-256-16,2-2 0 0,0 0 1904 0,0 0 320 0,2 4 64 0,1-3 16 15,3 4-960-15,3-4-176 16,-12-1-32-16,0 0-16 0,0 0-624 0,68-11-128 16,-68 11-32-16,0 0 0 0,0 0-336 0,59-45 0 15,-59 45 0-15,0 0-192 16,23-43-496-16,-23 27-96 0,-3 4-32 0,-3 0 0 15,-1 3 304-15,-6 4 48 0,0 0 16 0,-4 8 0 0,3-1 576 0,-2 6 128 16,-1 0 32-16,3 5 0 0,0 0 960 0,2 6 192 0,-1-1 32 16,2 6 16-16,3-2-208 0,1 3-32 0,4-3-16 0,1 3 0 15,4-6-464-15,3 3-80 0,2 0-32 0,4-4 0 16,3-2-400-16,2-3-96 0,2-2-16 0,2-2 0 16,-20-9-272-16,0 0-64 0,57 2-16 0,-57-2 0 15,0 0-1008 1,0 0-208-16,54-31-48 0,-54 31 0 0,0 0-496 0,25-43-96 15,-19 26-32-15,-1-5 0 0,0 4 432 16,-1-2 96-16,1-2 16 0,-1 2 0 0,1 2 1088 0,-1-1 208 0,3-1 64 0,-2 5 0 16,1 5 1024-16,0 1 224 0,0 4 32 0,0 1 16 15,-1 4 496-15,1 2 80 0,-1 5 32 0,0-1 0 16,0 1-240-16,1 6-64 0,1 1 0 0,-1 0 0 0,1 2-576 16,-2-4-112-16,0 1-16 0,0-3-16 0,-1 2-336 15,0 0-64-15,-3-2-16 0,0 3 0 0,-1-3-48 16,-1-2-16-16,-2-2 0 0,1-1 0 0,-2-2 112 0,-1-3 0 15,1-3 16-15,0-2 0 0,1-1-160 0,1-6-48 16,0 0 0-16,4-1 0 0,3-3-128 0,-2 0 0 16,-3 16 0-16,0 0 0 0,21-41 0 0,-21 41 0 15,0 0-176-15,36-53 176 16,-36 53-512-16,0 0 0 0,46-51-16 0,-46 51 0 16,0 0-1248-16,53-42-240 0,-53 42-48 0,0 0-11936 0</inkml:trace>
  <inkml:trace contextRef="#ctx0" brushRef="#br0" timeOffset="106997.26">29968 11180 23039 0,'-10'-3'1024'0,"3"1"192"0,-1 1-960 0,2 1-256 0,2 0 0 0,0 1 0 15,0 1 1456-15,-5 2 240 0,-5 2 48 0,-6 3 16 16,-3 5 16-16,-3 4 0 0,1 1 0 0,3 3 0 15,2-2-688-15,5 1-128 0,4-3-16 0,5 2-16 16,5-1-464-16,5-3-80 0,4 0-32 0,2 0 0 16,4-1-352-16,1-5 128 0,2 2-128 0,0-6 0 15,2 0 0-15,-19-6 0 0,42 8 0 0,-42-8-12000 16,0 0-2352-16</inkml:trace>
  <inkml:trace contextRef="#ctx0" brushRef="#br0" timeOffset="107148.41">30257 11484 31327 0,'-25'16'2784'0,"9"-7"-2224"0,8-5-560 0,2-2 0 0,3-1 1584 0,2-1 208 16,0 0 32-16,-1-1 16 15,1-1-3120-15,1-7-608 0</inkml:trace>
  <inkml:trace contextRef="#ctx0" brushRef="#br0" timeOffset="108988.73">31041 11186 11967 0,'-2'-2'1072'0,"-1"2"-864"0,1 0-208 0,0 2 0 15,0-2 848-15,-2 1 128 0,-2 2 32 0,-5 3 0 16,-5 1 464-16,-3 5 112 0,0 4 16 0,0 0 0 15,-1 2-448-15,3 2-64 0,3 2-32 0,2 1 0 0,5-1-96 0,0-1-32 16,5 1 0-16,3-3 0 0,3-2-448 0,2-1-96 16,3-1 0-16,1-5-16 0,2-2-368 0,-12-8 0 15,0 0-192-15,43 14-8608 16,-43-14-1712-16</inkml:trace>
  <inkml:trace contextRef="#ctx0" brushRef="#br0" timeOffset="109380.29">31249 11266 9215 0,'-6'-3'816'0,"1"-3"-656"16,2 2-160-16,2 1 0 0,1 3 1792 0,-1-2 320 0,-3-2 64 0,-3 0 0 15,-3-2 32-15,-1 0 0 0,-2 4 0 0,1 2 0 16,0 2-400-16,2 4-80 0,0 3 0 0,1 1-16 15,2 2-496-15,-1-1-80 0,2 4-32 0,2-1 0 16,1 1-448-16,1-3-80 0,2 4-32 0,3 0 0 16,-1-1-288-16,3-1-48 0,0-2-16 0,1-2 0 15,2 0-192-15,-1-2 0 0,2-4 0 0,0 0 0 16,-1-3-144-16,0-1-32 0,-1-2 0 0,1-2 0 16,-1-2-960-16,-1 0-192 0,0-4-32 0,-1 1-16 15,0-3-560-15,0-1-112 0,0 0-32 0,-1 0 0 16,0 1 576-1,-1-2 112-15,1 2 32 0,0 0 0 0,1 2 1024 0,-2 1 208 0,0 5 128 0,-2 2-160 16,0-1 1040-16,-1 6 208 0,0-1 32 0,-1 4 16 16,0 1 400-16,0 3 96 0,-1-1 16 0,1 4 0 0,2-1-816 15,1 4-144-15,1-2-48 0,1 1 0 0,2-3-640 16,0 2 0-16,3-2-256 0,0-2-9088 16,-1 0-1840-16</inkml:trace>
  <inkml:trace contextRef="#ctx0" brushRef="#br0" timeOffset="109693.67">31405 11263 9215 0,'-4'-3'816'0,"2"2"-656"0,2 1-160 0,0 0 0 16,1 0 2176-16,0 0 384 16,0 1 96-16,0 2 16 0,3 0-176 0,0 4-48 0,1 3 0 0,0 1 0 15,-2 2-848-15,1 0-160 0,0 0-32 0,-3 2-16 16,0-1-672-16,-1-2-128 0,0 0-16 0,-1 1-16 15,1-5-416-15,-1 2-144 0,0-3 0 0,-1-4 144 16,2 1-144-16,0-2 0 0,0-2 0 0,0-3 0 31,3 0-656-31,-1-3-16 0,2-1 0 0,1-2 0 16,1-1-32-16,0-1-16 0,-6 11 0 0,0 0 0 0,29-36 272 0,-29 36 48 0,0 0 16 0,31-35 0 16,-31 35 208-16,0 0 176 0,0 0-208 0,0 0 80 15,0 0 128-15,0 0 256 0,0 0-64 0,0 0-16 16,55-8 480-16,-52 19 112 0,-2 1 0 0,-1 2 16 0,-1-2-384 15,0 1-80-15,-2 0 0 0,-1 2-16 16,1 1-880-16,0-3-160 0</inkml:trace>
  <inkml:trace contextRef="#ctx0" brushRef="#br0" timeOffset="110129.44">32152 11297 2751 0,'-7'-3'256'0,"2"0"-256"0,0-1 0 0,2 0 0 16,0 2 3392-16,2 0 640 0,0 2 128 0,-2 0 32 15,0-3-1632-15,-4 2-336 0,-1-1-64 0,-2 0-16 16,0 2-480-16,1 4-112 0,2-3-16 0,0 4 0 16,2 1-512-16,0 1-128 0,2-1 0 0,1 1-16 15,0 2-272-15,4-3-48 0,-1 2-16 0,1 0 0 16,1-2-160-16,1 1-48 0,-1-3 0 0,2 3 0 15,1-2-144-15,1 1-16 0,-1-2-16 0,-6-4 0 16,0 0-160-16,0 0 192 0,0 0-192 0,37 16 192 16,-37-16-192-16,0 0 0 0,0 0 0 0,0 0 0 15,0 0-256-15,0 0-48 0,0 0 0 0,0 0 0 16,52-7-864-16,-51 1-176 0,0 3-48 0,1-6-13760 16</inkml:trace>
  <inkml:trace contextRef="#ctx0" brushRef="#br0" timeOffset="110499.19">32273 11253 19343 0,'-4'4'848'0,"3"-4"192"0,0 0-832 0,-1 0-208 15,2 0 0-15,0 0 0 0,3 0 1312 0,-1 0 224 0,-2 0 32 0,0 0 16 16,0 0 16-16,0 0 0 0,32 16 0 0,-28-8 0 15,0 2-592-15,-4 3-112 0,0-4-32 0,-1 4 0 0,-2-3-416 0,1 0-96 16,-2 1-16-16,0-1 0 16,2-4-176-16,-1 0-32 0,1-2-128 0,1-3 192 15,-1 0-192-15,2-2 0 0,2 0 0 0,-1-3 0 16,-1 4-208-16,0 0-96 0,0 0-16 0,0 0 0 31,25-37-112-31,-25 37-16 0,0 0-16 0,23-35 0 0,-23 35 304 0,0 0 160 0,31-41-160 0,-31 41 160 16,0 0-128-16,30-35 128 0,-30 35 0 0,0 0-144 15,0 0 416-15,0 0 96 0,0 0 16 0,0 0 0 16,0 0 336-16,0 0 80 0,0 0 16 0,27 16 0 0,-30-4-240 0,0 0-64 16,-1 4 0-16,1 1 0 15,2-1-320-15,1-4-192 0,0 0 192 0,3-1-192 16,-1-2-416-16,3 0-192 0,1-5-32 0,-6-4-15936 16</inkml:trace>
  <inkml:trace contextRef="#ctx0" brushRef="#br0" timeOffset="111044.32">32750 10991 26719 0,'-6'3'2368'0,"1"1"-1888"16,4-1-480-16,1-1 0 0,0 2 848 0,-2 2 80 0,-1 6 16 0,-1 4 0 15,-2 9-528-15,1 4-96 0,1-1-32 0,2 0 0 16,0-2 256-16,2 0 48 0,-1 2 16 0,1-6 0 16,1 1-608-16,-1-2 0 0,0-2 0 0,0-3-192 31,2 0-256-31,-2-6-64 0,1 0-16 0,0-1 0 16,0-3-432-16,2-3-96 0,-2 1-16 0,2-1 0 15,-1-1-480-15,1-2-112 0,0-2 0 0,0-1-16 16,-3 3 784-16,0 0 144 0,0 0 48 0,0 0 0 0,0 0 304 0,0 0 64 0,0 0 16 0,47-30 0 15,-47 30 320-15,0 0 192 0,0 0-32 0,0 0 0 16,0 0 1008-16,0 0 208 0,0 0 32 0,0 0 16 16,0 0 576-16,15 14 112 0,-15-9 32 0,0-1 0 0,0-2-880 0,0 3-176 15,0 0-48-15,0-1 0 0,1-2-512 0,0 2-96 16,2-2-32-16,-2 0 0 0,1 0-272 0,2-2-128 16,0 0 0-16,-1 0 128 0,1-2-128 0,-4 2-144 15,0 0 144-15,0 0-208 0,0 0 32 0,0 0 16 16,0 0 0-16,51-32 0 0,-51 32 160 0,0 0 0 15,0 0-144-15,39-35 144 0,-39 35-240 0,0 0 32 16,0 0 0-16,0 0 0 0,0 0 208 0,0 0 0 16,0 0 0-16,0 0 0 0,0 0 672 0,0 0 224 15,2 16 64-15,-12 3 0 0,-1 3-192 0,-3 4-48 0,-1 5 0 16,-1 1 0-16,-1 2-320 0,-3 1-64 16,1 0-16-16,3-4 0 0,1-3-80 0,3-2-32 15,3 0 0-15,2-4 0 0,2 0-400 0,1 0-96 16,2-4-16-16</inkml:trace>
  <inkml:trace contextRef="#ctx0" brushRef="#br0" timeOffset="111607.55">32807 11208 11055 0,'-5'4'480'0,"4"-4"112"15,0 0-464-15,-1 3-128 0,1-3 0 0,1 0 0 0,0 1 1152 0,0 2 192 0,0 2 64 0,0 8 0 16,0 0 768-16,-1 8 176 0,1 2 16 0,0 0 16 16,-1 4-864-16,2-1-176 0,-1 3-48 0,2-4 0 0,1 0-1088 0,0 0-208 15,4-5 0-15</inkml:trace>
  <inkml:trace contextRef="#ctx0" brushRef="#br0" timeOffset="113028.59">25401 12221 8287 0,'-11'5'736'0,"6"-1"-592"16,3-3-144-16,-3 4 0 0,6-4 576 0,-3 4 96 0,-6 5 16 0,-6 9 0 15,-2 0 304-15,0 6 64 16,4 1 16-16,2-5 0 0,1-1 272 0,6-4 64 16,3-1 16-16,1-5 0 0,4 0-496 0,1-2-96 0,4-2-32 0,0-2 0 15,2 0-576-15,2-4-224 0,-14 0 176 0,0 0-176 16,0 0 0-16,58-19 0 0,-58 19 0 0,0 0 0 16,0 0 0-16,37-45 0 0,-37 45 0 0,0 0-160 15,19-50 160-15,-16 30 0 0,1-1 0 0,-3 1-128 16,0-2 128-16,1 1-128 0,-4-1 128 0,2 0-128 15,-1-2 128-15,0-1 0 0,0 3 0 0,1 0-128 16,1 0 128-16,0-1 0 0,0 6 0 0,2 1 0 16,-1 2 304-16,1 2-16 0,-1 0 0 0,1 6 0 15,-1-2 64-15,0 6 16 0,-1 2 0 0,0 0 0 16,-1 2 320-16,0 6 64 0,1-2 16 0,-1 6 0 16,0 4 128-16,2 3 48 0,-1 3 0 0,-1 3 0 0,2 3-272 0,-1 2-48 15,1 1-16-15,0 1 0 0,1-1-32 0,-1 1-16 0,3-4 0 16,0 1 0-16,1-4-224 0,0-2-32 15,2-2-16-15,0-2 0 0,1-6-288 0,2 0 0 0,0-1 0 16,2-5 0-16,0 0 0 16,0-3 0-16,0-2 0 0,1-4 0 0,-14 2-304 0,0 0-64 15,0 0-16-15,58-22 0 16,-58 22-208-16,0 0-48 16,0 0-16-16,52-50 0 0,-52 50 112 15,0 0 32-15,28-50 0 0,-21 34 0 0,-4 0 128 0,-1 0 48 0,-4 0 0 0,-1 1 0 0,-2 3 336 0,-3 2 0 0,-2 3-144 16,-1 1 144-16,-2 5 272 0,-2 2 112 15,-1 3 32-15,1 5 0 0,0-1 544 0,-1 3 128 16,0 4 0-16,1-1 16 0,3 3-368 0,2-3-80 0,1 2-16 16,3 0 0-16,3 0-256 0,2-1-64 15,5-3-16-15,1 1 0 16,2-4-304-16,4 1 0 0,3-1 0 16,3-3 0-16,3-2-640 0,-20-4-224 15,51 2-48-15,-51-2-16 0,60-8-1632 0,-60 8-336 0</inkml:trace>
  <inkml:trace contextRef="#ctx0" brushRef="#br0" timeOffset="113238.57">26121 12038 10127 0,'-8'-17'448'0,"4"8"96"0,0-3-544 0,0 4 0 0,3 2 0 0,-2 4 0 16,2-2 880-16,-3-2 64 0,-2-3 16 0,-2 2 0 15,-3 1 800-15,-1 3 160 0,1 6 48 0,0 6 0 16,-1 4 0-16,-1 5 0 0,1 8 0 0,0 5 0 0,-1 4-432 0,2 3-96 15,0 1-16-15,1-1 0 0,1 3-528 0,2-4-96 16,0-3-32-16,2 0 0 0,-1-1-432 0,2-4-80 16,0-6-32-16,2-2 0 15,0-5-608-15,2-2-128 0,2-3-32 0,0-4-9936 16,1-2-1984-16</inkml:trace>
  <inkml:trace contextRef="#ctx0" brushRef="#br0" timeOffset="113444.89">25922 12323 2751 0,'1'-7'256'0,"0"4"-256"16,1-1 0-16,0 0 0 0,0 2 2096 0,1-1 368 16,2 2 80-16,1-5 16 0,-6 6 272 0,0 0 64 0,0 0 16 0,63-25 0 15,-63 25-832-15,0 0-160 16,62 0-48-16,-42 4 0 0,0 4-656 0,-4 2-128 0,-2 5-16 0,-4 1-16 16,-1 4-480-16,-5 1-112 0,-4-1-16 0,-2-2 0 15,-2 1-160-15,-1-3-32 0,-2 0-16 0,0-4 0 16,2-2-240-16,-1-3 0 0,1-6 128 0,2-1-128 31,1-4-1024-31,1-3-240 0,1-4-48 0,1-3-13184 0</inkml:trace>
  <inkml:trace contextRef="#ctx0" brushRef="#br0" timeOffset="113967.14">26113 12122 8927 0,'-2'0'192'0,"0"-2"32"0,-1 2 16 0,2-3 16 0,1 3-256 0,0 0 0 0,0 0 0 0,-1 0 0 0,1 0 2288 0,-2 0 400 16,4 0 64-16,-1 0 32 0,3 3-1616 0,2-3-320 15,1 2-64-15,1-1-16 16,3 4-1472-16,-1-1-320 0,3-1-48 0,0 3-16 16,0 1-1104-16,1-1-240 0,-1 1-32 0,0 0-16 15,-2 2 1136-15,-2-1 240 0,-3 2 32 0,0 0 16 0,-2-1 1520 0,-3 3 304 16,0 2 64-16,-2 1 16 0,0 1 1424 0,-2 0 288 16,2 0 48-16,-3 2 16 0,2-2 192 0,-2 0 64 15,2 1 0-15,-2-3 0 0,3-3-816 0,-1 1-144 16,4-3-48-16,0-1 0 0,2-3-1040 0,-1-1-224 15,4-2-32-15,-1-4-16 0,1 2-560 0,2-4 0 16,0 1 0-16,-9 3-144 16,0 0-384-16,0 0-80 0,0 0-16 0,53-44 0 0,-53 44 240 0,0 0 32 15,0 0 16-15,0 0 0 0,50-47 336 0,-42 43 0 0,-1 0-144 0,-1 4 144 16,-1 2 320-16,0 3 128 16,-1-2 32-16,0 5 0 0,-1 3 336 0,1-1 64 15,1 2 16-15,1 1 0 0,-1-4-336 0,3 1-64 0,-2 0-16 16,0-1 0-16,4 1-272 0,0 0-48 0,1-2-16 0,1 2 0 15,2-4-144-15,-2-2 0 0,2 0 0 16,-1-2 0-16,-13-2 0 0,0 0 0 0,0 0-192 0,0 0 192 16,57-16-688-16,-57 16-16 15,0 0 0-15,0 0 0 16,0 0-256-16,26-44-64 0,-26 34-16 0,-1-3 0 0,-4 4 528 0,0-4 96 0,0 1 32 0,-2 2 0 16,-2-2 384-16,2 2 0 0,1 3 0 0,-1 1 0 15,1 4 480-15,-1 2 176 0,-1 2 48 0,1 2 0 16,1 2 464-16,-2 2 112 0,2 3 0 0,1 1 16 15,2 2-656-15,-1 1-128 0,4 2-16 0,1 1-16 16,3-3-288-16,1 1-48 0,3 0-16 0,3-3 0 0,4-1-128 0,4-4-272 16,4-2 64-16,-23-6-18016 15</inkml:trace>
  <inkml:trace contextRef="#ctx0" brushRef="#br0" timeOffset="114414.24">27559 12376 18367 0,'-10'0'400'0,"4"-3"96"0,0 2 16 0,0-1 0 0,2-1-512 0,0 2 0 0,-2-2 0 0,-3 0 0 16,-6-4 2016-16,-6 1 304 0,-1 0 64 0,-1 2 16 15,2 4-720-15,0 4-144 0,2 0-16 0,3 4-16 16,1 1-688-16,2 1-144 0,3 2-32 0,1-2 0 0,4 0-320 0,3 0-64 16,0-1 0-16,5 1-16 0,2-4-112 0,1 0 0 15,3 0-128-15,1-2 192 16,2-2-192-16,3-2-128 0,-15 0 128 0,0 0-208 15,48-10-432-15,-48 10-96 0,0 0-16 0,52-21 0 16,-52 21 752-16,0 0 336 0,0 0-16 0,63-44-16 16,-63 44-1360-16,0 0-272 0,0 0-48 0,47-45-16 15,-47 45 1392-15,0 0 0 0,0 0 256 0,0 0-16 0,0 0 1040 16,0 0 192-16,0 0 64 0,27 10 0 0,-28 0-384 0,0 0-80 16,1 5-16-16,0-3 0 0,1 4-752 0,1-2-160 15,1 1-16-15,3-3-128 16,1-2-768-16,2-4-256 0</inkml:trace>
  <inkml:trace contextRef="#ctx0" brushRef="#br0" timeOffset="115168.5">28242 12470 13823 0,'-7'6'1216'0,"2"-1"-960"16,3-3-256-16,2-2 0 0,1-2 1536 0,0 2 256 15,-1 2 48-15,0 1 16 0,3 0-64 0,3-3 0 0,4-3 0 0,-10 3 0 16,0 0-992-16,0 0-208 16,63-35-32-16,-63 35-16 0,0 0-224 0,62-51-64 15,-62 51 0-15,47-43 0 0,-47 43-256 0,46-48 0 16,-46 48 0-16,37-47 0 0,-37 47-160 0,28-47-32 16,-28 47-16-16,22-48 0 0,-22 48-160 0,15-51-16 0,-11 29-16 0,-3 3 0 15,0 3 400-15,-3 4 0 16,-3 2 0-16,-2 4 0 0,-2 2 352 0,-3 5 160 0,-2 5 16 15,-3 3 16-15,-2 3 512 0,-1 2 96 0,1 5 32 0,-1 0 0 16,2 6-432-16,0 1-96 0,3 5-16 0,1 4 0 16,2 3-224-16,3-1-48 0,3 1-16 0,4-2 0 15,1-2-160-15,4-5-16 0,3 0-16 0,3-5 0 16,2-1-160-16,3-5 0 0,2 1 0 0,0-7 0 31,3-1-496-31,0-5-16 0,-19-6-16 0,0 0 0 0,52 0-944 0,-52 0-192 16,0 0-48-16,0 0 0 0,57-35-960 0,-57 35-192 0,0 0-32 0,40-45-16 15,-40 45 368-15,0 0 80 0,32-57 16 0,-32 57 0 0,0 0 1936 0,23-59 384 16,-23 59 128-16,0 0 0 16,16-41 1712-16,-12 31 416 0,-3 4 96 0,1 4 16 0,-2 0 464 15,-2 4 112-15,1 0 0 0,-1 4 16 0,0 0-432 16,-1 2-96-16,0 7 0 0,0-2-16 0,-1 2-1392 16,1 1-256-16,1-1-64 0,1 2-16 0,1-1-400 0,0-1-160 15,2 1 128-15,2-6-128 16,1-1-576-16,1-3-208 0,0-2-48 0,3-4-15712 0</inkml:trace>
  <inkml:trace contextRef="#ctx0" brushRef="#br0" timeOffset="115732.25">28725 12189 13823 0,'-6'0'608'0,"1"-3"128"0,0 2-592 0,4 1-144 0,1-2 0 0,1-1 0 15,1 2 688-15,1-1 96 0,3-2 32 0,-6 4 0 31,0 0-2736-31,0 0-560 0,61-12-96 0,-61 12-32 0,42 6 2048 0,-42-6 416 0,42 12 144 0,-22-5 0 16,-2 3 0-16,-2 2 0 0,-1 0-144 0,-6 1 144 16,-3 2 0-16,-4-1 0 0,-2 1-128 0,-3 1 128 0,-2 0 0 0,-3 0-128 15,-2 0 128-15,1 0 0 16,-1-1 2224-16,-3 1 544 0,2 0 112 0,-1-1 48 16,1 1 432-16,1-4 96 0,1-2 0 0,4 0 16 15,1-4-1776-15,3 1-352 0,2-4-80 0,3 0 0 16,2-3-944-16,1-3-192 0,0 1-128 0,-7 2 160 15,0 0 544-15,0 0 96 0,0 0 32 0,63-40 0 16,-63 40-1936-16,0 0-400 16,48-41-80-16,-48 41 0 0,0 0 2704 0,0 0 544 0,51-50 96 0,-51 50 32 15,0 0-3120-15,0 0-624 0,0 0-128 0,0 0-16 0,0 0 2320 0,0 0 464 16,0 0 80-16,0 0 48 0,0 0 240 0,0 0 48 16,0 0 16-16,0 0 16 0,39 13-496 0,-37 0-80 15,-1-3-32-15,3 2 0 0,-2 0-320 0,3-3-64 0,1 1-16 16,3 0 16-16,0-2-144 0,2-3 0 15,1 2 0-15,0-3 0 0,2 0 0 0,0-1 0 16,-14-3 0-16,0 0 0 0,0 0-368 0,58-7 16 16,-58 7 0-16,0 0 0 15,0 0-400-15,50-24-80 0,-50 24 0 0,0 0-16 16,0 0 16-16,0 0 16 0,34-48 0 0,-33 35 0 0,-1 2 480 0,-1 0 80 16,-2-1 32-16,0 2 0 0,-2-3 464 0,0 3 80 15,-3 4 32-15,1-2 0 0,0 4 512 0,-2 1 96 16,0 6 32-16,-1 1 0 0,3-1-64 0,-2 3-16 0,1 4 0 0,-1 1 0 15,0 3-496-15,3 2-96 0,-1 3-32 0,2-3 0 16,2 2-160-16,2 2-128 0,2 1 192 16,3-2-192-16,2-2 0 0,4-2-176 0,4-2 0 0,3-1 0 31,1-6-1408-31,5-1-272 0</inkml:trace>
  <inkml:trace contextRef="#ctx0" brushRef="#br0" timeOffset="116057.43">29460 12384 11055 0,'-5'-8'976'0,"0"-1"-784"0,2 5-192 0,2 3 0 16,2 2 2976-16,-2-1 544 0,-4-3 128 0,-2-6 0 0,-3 2-608 0,-3 0-128 15,2 7-32-15,1 0 0 0,2 7-1216 0,0 0-240 16,2 2-48-16,2 3-16 0,3-2-944 0,1 2-192 16,1 1-32-16,2-4-16 0,2 4-176 0,0-1 0 15,1-2-160-15,1-2 160 16,2 0-496-16,0-2 0 0,-1-2 0 0,2 0 0 15,1-2-112-15,-1-2-32 0,-1-2 0 0,-2-2 0 16,-7 4-160-16,0 0-32 0,0 0-16 0,0 0 0 16,0 0 304-16,0 0 64 0,0 0 16 0,31-51 0 0,-30 44 464 0,-1-2 128 15,0 3 16-15,0 2 0 0,-1-2 432 0,0 4 64 16,0 1 32-16,1 1 0 0,-1 0 224 0,1 1 32 16,0 5 16-16,1-4 0 0,1 5-432 0,1-1-64 0,0 1-32 0,1-1 0 15,-1 1-416-15,0 1 0 16,2-2 0-16,1 2 0 15,2-2-752-15,-1 3-128 0,1-3-16 0,0-2-10048 0,1-1-1984 0</inkml:trace>
  <inkml:trace contextRef="#ctx0" brushRef="#br0" timeOffset="116295.51">29609 12391 4607 0,'0'-3'400'0,"1"1"-400"0,1 0 0 0,-1 2 0 15,0 2 2368-15,2-2 384 0,-1 2 64 0,2 1 32 16,2-2-864-16,3 5-192 0,-1 3-16 0,1 0-16 15,0 1-128-15,-3 0-32 0,1 1 0 0,-2 1 0 16,0-1-272-16,-2-1-64 0,-2-3-16 0,-1 2 0 16,0-3-160-16,-3 0-16 0,1-5-16 0,-1 2 0 0,1-3-256 0,1-4-48 15,-1 0-16-15,1-4 0 0,2-2-400 0,-1 10-80 16,0 0 0-16,0 0-16 0,25-51-240 0,-25 51 176 16,0 0-176-16,43-47 160 0,-43 47-160 0,0 0-144 15,60-43 144-15,-60 43-208 16,0 0-736-16,63-34-144 0,-63 34-16 0,0 0-14960 15</inkml:trace>
  <inkml:trace contextRef="#ctx0" brushRef="#br0" timeOffset="117033.04">30488 12441 20271 0,'-23'-6'1792'0,"6"0"-1424"0,1 0-368 0,4 2 0 16,7 4 1136-16,2-3 144 0,-1 3 48 0,-5 0 0 16,-3 0 144-16,-4 0 16 0,0 3 16 0,1 4 0 15,4 3-176-15,2 1-48 0,6 3 0 0,1 1 0 16,6-2-592-16,2 2-128 0,4-1-32 0,1-2 0 0,4 1-400 0,2-1-128 16,2-2 0-16,1 0 0 0,1-4 0 0,-21-6-144 15,41 7-16-15,-41-7 0 16,0 0-768-16,0 0-160 0,56-13-16 0,-56 13-16 15,0 0-704-15,0 0-144 0,42-61-16 0,-42 61-16 16,14-44-64-16,-14 44-16 0,9-47 0 0,-9 47 0 16,5-56 976-16,-4 23 192 0,1-1 32 0,0 2 16 15,1-3 1424-15,0 0 272 0,0 0 64 0,1 2 16 0,0 3 768 0,-4 30 160 16,4-47 16-16,-4 35 16 0,-3 2 32 0,-1 6 0 16,-1 4 0-16,-2 4 0 0,1 6 144 0,-2-1 16 15,2 10 16-15,0 1 0 0,0 7-1264 0,0 3-256 0,2 7-48 16,3 0-16-16,1 1-288 0,1 3-48 15,3 1-16-15,2-1 0 0,3-3-144 0,2-1 128 0,2-2-128 0,2-3 128 16,2-3-128-16,1-4 0 0,-1-2 0 0,2-6 0 16,-2-1 0-16,0-6 0 0,1-3 0 15,-2 0 0-15,-3-2-320 0,-13-5 48 0,0 0 16 0,0 0 0 32,51-7-128-32,-51 7-32 0,0 0 0 0,0 0 0 0,47-40 32 0,-47 40 0 0,0 0 0 0,33-47 0 15,-33 47 192-15,0 0 64 0,28-57 0 0,-28 57 0 16,13-45 128-16,-13 45-160 0,5-44 160 0,-6 28-160 15,-2 0 160-15,-3 3 0 0,-2 5 0 0,-4 0 128 16,-1 6 448-16,-1 4 80 0,-2 6 32 0,0 0 0 0,-1 5-144 16,-1 3-32-16,2 0 0 0,1 3 0 15,3 2-128-15,2 2-48 0,5-3 0 0,3 1 0 0,3-5-176 0,4 0-32 16,4 0-128-16,2-4 192 0,2 1-192 16,5-4 0-16,1 0 0 0,-19-9 0 0,50 10-288 0,-50-10-48 15,59 1-16-15,-59-1-12144 16,52-4-2432-16</inkml:trace>
  <inkml:trace contextRef="#ctx0" brushRef="#br0" timeOffset="117318.8">31135 12473 9215 0,'0'0'400'0,"0"0"96"0,0 0-496 0,4-38 0 16,-4 36 0-16,-1 2 0 0,-2-4 2192 0,1 1 352 0,-2 0 64 0,-3-1 16 16,-1 1 944-16,-3 3 192 0,0 4 32 0,-3 2 16 15,2 3-1472-15,0 1-288 0,-1 4-64 0,2 0-16 16,1 5-1200-16,4-2-256 0,3 2-32 0,3-1-16 16,2-5-256-16,3 0-48 0,2 2-16 0,3-1 0 15,1-2-144-15,1 0 0 0,1-3 0 0,0-1 0 16,1-2-160-16,-14-6-16 0,0 0 0 0,48 3 0 15,-48-3-1104-15,0 0-240 0,0 0-32 0,55-23-15088 16</inkml:trace>
  <inkml:trace contextRef="#ctx0" brushRef="#br0" timeOffset="117466.72">31250 12467 911 0,'1'-2'0'0,"-1"0"0"0,2 2 0 0,-2 0 0 16,0 0 2560-16,0 0 448 0,0 0 64 0,0 0 32 0,0 0 1152 0,0 0 224 15,0 0 64-15,0 0 0 0,48 7-1584 0,-42 6-304 16,-1 2-64-16,0 1-16 0,0 3-1552 0,-1-2-304 15,-1 2-64-15,1-3-16 0,1 0-416 0,0-1-96 16,-1-6 0-16,1 0-128 16,-2-1-624-16,0-5-224 0,0 0-48 0,-1-4-16176 15</inkml:trace>
  <inkml:trace contextRef="#ctx0" brushRef="#br0" timeOffset="117592.19">31316 12173 11055 0,'-2'-4'976'0,"1"2"-784"16,1-1-192-16,1 2 0 0,1 1 2080 0,0-2 368 0,-2 2 80 0,0 0-5552 31,0 0-1120-31,0 0-208 0</inkml:trace>
  <inkml:trace contextRef="#ctx0" brushRef="#br0" timeOffset="117899.12">31783 12498 20271 0,'-17'0'1792'0,"4"-5"-1424"0,6 4-368 0,6-4 0 16,1 4 1152-16,-1-2 144 0,-6 0 48 0,-3-1 0 0,-2-2-752 0,-4-3-144 15,2 3-16-15,3 2-16 0,1 0 960 0,3 4 192 16,1 0 32-16,1 4 16 0,1 0-192 0,0 4-32 15,1-1-16-15,0 4 0 0,1 0-736 0,-3 1-128 0,1-1-48 0,-2 4 0 16,-2-1-224-16,0 1-48 16,-2-3-16-16,0 0 0 0,-1-2-176 0,-1 0 0 15,-5 3 0-15,1-1 0 0,-1-6 0 0,2 0 0 16,0 1 0-16,2-4 0 16,3 1-640-16,1-4-64 0,4-4-16 0,2-2 0 15,3-3-1328-15,1 2-256 0</inkml:trace>
  <inkml:trace contextRef="#ctx0" brushRef="#br0" timeOffset="118072.88">31846 12481 27647 0,'-5'18'1216'0,"3"-9"256"0,0 1-1168 0,1-1-304 0,0-3 0 0,1-3 0 15,0 5 1696-15,0 3 288 0,0 9 48 0,0 2 16 0,0 4-704 0,0-2-128 16,0-5-16-16,2-3-16 15,1-6-1184-15,-1-4-144 0,3-2-80 0,-1-5-16992 16</inkml:trace>
  <inkml:trace contextRef="#ctx0" brushRef="#br0" timeOffset="118200.71">31865 12339 8287 0,'-3'-20'368'0,"2"11"80"0,0-1-448 0,1 3 0 0,0 2 0 0,0 4 0 0,0-4 1536 0,0 0 240 16,0 5 32-16,0 0 16 0,0 0-736 0,12-44-160 15,-12 44-32-15,0 0 0 0,0 0-704 0,0 0-192 16,0 0 0-16,52-7 0 0</inkml:trace>
  <inkml:trace contextRef="#ctx0" brushRef="#br0" timeOffset="118729.72">32138 12524 10127 0,'-9'3'896'0,"4"-6"-704"15,3 3-192-15,-1-2 0 0,1 0 2160 0,1 2 400 16,-1-2 64-16,-1-2 32 0,-2-2-416 0,-3 0-64 16,-1-3-32-16,-3 2 0 0,-1 4-544 0,-2 0-96 15,0 4-32-15,3 4 0 0,-1 1-384 0,3 1-64 0,2 6-32 16,2-5 0-16,2 0-224 0,1 0-64 0,2 5 0 0,1 3 0 16,1 0-288-16,3 0-64 0,2-1-16 0,2 1 0 15,0-4-336-15,4 2 128 0,-3-5-128 0,3-3 0 16,-1-3 0-16,-11-3 0 0,0 0 0 0,44 2 0 15,-44-2 0-15,0 0-160 0,0 0 160 0,58-34-208 32,-58 34-672-32,0 0-128 0,24-43-16 0,-24 43-16 0,0 0-432 15,10-42-64-15,-10 42-32 0,2-35 0 0,-2 35 32 16,4-37 0-16,-4 37 0 0,0 0 0 0,9-48 352 0,-9 48 80 16,0 0 16-16,0 0 0 0,18-41 832 0,-18 41 256 0,0 0-128 0,0 0 128 0,0 0 1120 15,0 0 288-15,24 10 64 0,-22 0 16 16,-1 5 592-16,1 1 112 0,-1 0 32 0,-1 4 0 0,0 1-592 15,0-3-112-15,-1 5-32 0,-1-1 0 0,1 0-880 16,0 0-176-16,0-3-48 0,-1-2 0 0,1 1-256 0,0-2-128 16,0-4 128-16,-1-1-128 0,2-2 0 0,2-5 0 15,0 0 0-15,1-4 0 0,-3 0-224 0,0 0-32 16,0 0 0-16,0 0 0 16,0 0-144-16,43-47-48 0,-43 47 0 0,0 0 0 0,36-50 256 0,-36 50 32 15,0 0 16-15,37-50 0 0,-37 50 144 0,0 0 0 16,39-44 0-16,-39 44 0 0,0 0 208 0,0 0 80 15,0 0 16-15,49-19 0 0,-46 25 160 0,-1 3 48 16,-2 3 0-16,-3 5 0 0,-1-1-128 0,1 3 0 0,-1 2-16 16,-1 2 0-16,1-1-368 0,1 0 0 15,-1 0 0-15,3-1-18624 0</inkml:trace>
  <inkml:trace contextRef="#ctx0" brushRef="#br0" timeOffset="119432.28">29242 13109 18431 0,'-7'-4'1632'0,"0"-1"-1312"0,5 4-320 0,1 1 0 15,1 1 1216-15,-2 2 160 0,-1-3 32 0,-5 4 16 16,1 0 496-16,-3 6 80 0,1 6 32 0,3 1 0 16,1 4-656-16,4 4-128 0,1 0-32 0,2 4 0 15,2-3-576-15,1 0-112 0,1 1-16 0,-1-5-16 0,0 0-352 0,0-2-144 16,-1-1 128-16,-2-7-128 16,0 2 0-16,-2-3 0 0,-2-1 0 0,2-4 0 15,0 0-192-15,2-5-32 0,-1 2 0 0,0-3 0 16,1-3-160-16,2 2-48 0,1-4 0 0,3 4 0 15,1-4-304-15,-9 5-64 0,0 0-16 0,0 0 0 0,0 0 336 0,65-4 64 16,-50 7 16-16,-1 0 0 0,1 4 400 16,0 1-128-16,1 0 128 0,-1 2 0 0,0 1 0 15,-2-1 0-15,1 2 0 0,-2-1 0 0,-2 1 0 16,-2 0 256-16,-5-3-48 0,-3-1 0 0,-2 0 192 0,-4-1 48 16,-4-1 0-16,-4-5 0 0,-1 2 80 0,-4-1 32 15,-2-4 0-15,-3-1 0 0,1 2-384 0,-1-5-176 16,2-1 160-16,2-2-160 15,2 0-944-15,3-1-272 0,2-2-64 0,6-2-12976 0</inkml:trace>
  <inkml:trace contextRef="#ctx0" brushRef="#br0" timeOffset="119714.1">29704 13444 7359 0,'-7'0'656'0,"0"0"-528"0,2 0-128 0,2 0 0 16,4 0 1456-16,-3 0 256 0,-5 0 48 0,-6 3 16 16,-3-3 80-16,-2 3 0 0,-1 3 16 0,0 1 0 0,3-1-496 0,3 0-96 15,2 4-32-15,2-3 0 16,4 2-32-16,1 0-16 0,3 1 0 0,2-3 0 16,2 4-384-16,2-3-80 0,2 0-16 0,1 0 0 15,1 0-288-15,3-2-64 0,0 1-16 0,2-4 0 16,-1 0-192-16,-13-3-32 0,0 0-128 0,0 0 192 0,62-15-192 0,-62 15 0 15,0 0 0-15,0 0 0 0,47-57 0 16,-47 57-288-16,16-42 64 0,-16 42-9600 16,10-44-1920-16</inkml:trace>
  <inkml:trace contextRef="#ctx0" brushRef="#br0" timeOffset="120313.9">29854 13454 20271 0,'-7'9'896'0,"2"-6"192"0,2 0-880 0,2 1-208 0,1-4 0 0,0 2 0 15,1-2 1936-15,0 4 352 0,2-1 64 0,2 6 16 16,1-1-768-16,3 0-160 0,-1 5-32 0,2-4 0 15,1 1-608-15,1 0-128 0,0 1-32 0,0-1 0 16,1-2-144-16,-1 0-48 0,3-2 0 0,-2-2 0 16,0 2-128-16,-2-6-48 0,-1 3 0 0,-10-3 0 15,0 0-96-15,0 0-32 0,0 0 0 0,0 0 0 0,57-25-144 0,-57 25 192 16,0 0-192-16,0 0 192 0,21-47-192 0,-21 47 0 16,0 0 0-16,11-46 0 15,-11 46-736-15,7-33-176 0,-4 17-48 0,-3 16 0 16,0 0-1792-1,11-42-352-15,-11 42-80 0,0 0-16 0,0 0 832 0,0 0 144 0,0 0 48 0,0 0 0 0,33-43 1856 16,-29 43 320-16,0 0 192 0,1 2-16 16,0 2 1424-16,-2 2 272 0,1 1 64 0,0 2 16 0,1 1-48 0,1 2-16 15,0 1 0-15,0 0 0 0,0 5-800 16,2-5-176-16,-1 6-16 0,-1-3-16 0,1-1-384 16,-2-2-80-16,-1 2-16 0,0-1 0 0,0 1-80 0,-3-6-32 15,2 1 0-15,-2-4 0 0,-1 1-112 0,0-4-32 16,0 0 0-16,1-6 0 0,0 1-144 0,2-2 0 15,-1 0 0-15,-2 4 0 0,0 0 0 0,0 0 0 16,0 0 0-16,35-50 0 0,-35 50-208 0,0 0 16 16,36-45 16-16,-36 45 0 0,0 0 176 0,49-53 0 15,-49 53 0-15,0 0-128 0,51-44 128 0,-51 44 0 16,0 0 160-16,0 0-160 0,0 0 224 0,49-31-48 16,-44 33-16-16,-1 1 0 0,0 4-32 0,-3-1 0 0,0 3 0 15,-1 1 0-15,0 0-128 0,-2-2 128 0,0 2-128 0,1 3 128 31,0-4-576-31,1 4-128 0,0-3-32 0,1 2-10304 0,2 0-2064 16</inkml:trace>
  <inkml:trace contextRef="#ctx0" brushRef="#br0" timeOffset="120730.52">30706 13576 6447 0,'-2'-5'576'0,"-1"2"-576"15,3-1 0-15,0 2 0 0,0 2 2752 0,0-2 448 16,-1-4 96-16,-3-5 16 0,-1-3 32 0,0-4 16 16,-1 2 0-16,0-3 0 0,1 3-1456 0,0 4-304 15,0 2-48-15,1 0-16 0,2 4-944 0,-2 2-192 16,2 4-32-16,0 0-16 0,1 4-112 0,0 2-32 16,0 1 0-16,0 2 0 0,1 1-16 0,-2 2-16 15,4 1 0-15,-1-1 0 0,1 0 16 0,1 1 0 0,2 0 0 0,0-4 0 16,1 2-192-16,1-2 0 15,1-3 0-15,0 0 128 0,1-2-128 0,0-4 0 16,-2-3 0-16,2 0 0 16,-9 3-656-16,0 0-16 0,0 0 0 0,0 0 0 15,37-61-928-15,-37 61-176 0,0 0-32 0,12-54-16 16,-12 54-384-16,3-46-80 0,-3 46-16 0,2-52 0 16,-2 52 1184-16,6-62 224 0,-6 62 64 0,10-70 0 0,-10 70 1424 0,14-66 304 15,-14 66 48-15,16-52 16 0,-16 52-32 0,0 0 0 0,18-49 0 16,-15 43 0-16,-3 6 288 0,-3 5 48 0,1 4 16 0,-3 5 0 15,1 3 752-15,1 3 144 0,-1 2 48 0,1 3 0 16,3 4-1520-16,0-1-288 0,2 4-64 0,0-1-16 16,3-1-576-16,2-2-112 0,3 1-32 0,1-2-11120 15,3-4-2224-15</inkml:trace>
  <inkml:trace contextRef="#ctx0" brushRef="#br0" timeOffset="121197.38">31178 13333 10127 0,'-5'-3'448'0,"1"0"96"0,-1-2-544 0,0 3 0 16,5 2 0-16,-2-2 0 0,1 1 2224 0,-4 1 336 15,-2-3 64-15,-4 0 0 0,-3 0-512 0,0 3-128 16,0 4 0-16,0 1-16 0,2 2-848 0,-1 6-160 16,3-1-48-16,2 4 0 0,2 0-304 0,2-1-64 0,0 1-16 0,4-2 0 15,1-2-128-15,2-2-16 16,2 1-16-16,1 0 0 0,0 0-368 0,3-1 0 0,-1-2 0 0,2-2 0 31,0-1-528-31,0-2-32 0,0 0 0 0,0-3 0 16,-1-1-160-16,-2-3-48 0,0 0 0 0,-2-2 0 15,0 0-80-15,0-3-32 0,-1 2 0 0,-2-3 0 0,2-3 432 0,0 4 96 0,0-3 16 16,-2 3 0-16,2 1 976 0,-1-1 208 0,1 3 48 0,0 3 0 16,-2 0 240-16,2 2 48 0,0 2 16 0,-1 3 0 15,1 1-288-15,1 5-48 0,0-2-16 0,1 6 0 16,0-2-624-16,1 2-224 0,0 1 144 0,0-2-144 15,2 2-912-15,0-5-272 16,1 2-48-16,0-3-12960 0</inkml:trace>
  <inkml:trace contextRef="#ctx0" brushRef="#br0" timeOffset="121480.83">31330 13418 16575 0,'-4'4'736'0,"1"-4"160"0,2 4-720 0,1-2-176 16,0 2 0-16,0-2 0 0,0 2 704 0,0 2 128 16,0 3 0-16,1 4 16 0,2 2 192 0,-1-1 48 15,0-2 0-15,0-2 0 0,0-1-448 0,1-2-96 16,-2-2-16-16,1-1 0 0,0-3-272 0,-1-1-48 16,1-1-16-16,1-3 0 0,-1-1 96 0,2-2 16 15,0-2 0-15,-1-1 0 0,2-2 224 0,-5 12 48 16,0 0 16-16,0 0 0 0,29-60-112 0,-29 60-32 0,0 0 0 15,0 0 0-15,36-58-448 0,-36 58 0 0,0 0 0 16,0 0 0-16,0 0-272 16,0 0-160-16,38-50-16 0,-33 45-16 15,1 3-912-15,-1 0-176 0,1 2-48 0,2 2-6128 0,-1 0-1232 0</inkml:trace>
  <inkml:trace contextRef="#ctx0" brushRef="#br0" timeOffset="121833.01">31595 13448 3679 0,'-4'2'320'0,"1"-2"-320"0,1 0 0 0,1 0 0 0,0 0 3152 0,1-2 560 15,0 2 128-15,-1 0 0 0,1-1-1216 0,-1 1-240 16,-1 0-48-16,2 3-16 0,0 0-608 0,2 0-128 16,-1 1-32-16,0 2 0 0,1 3-720 0,0-3-160 15,1 4-32-15,0-2 0 0,-1 0-400 0,2 1-96 16,0 1-16-16,1-3 0 0,1 2-128 0,-1-5 0 15,1 2 0-15,-1-4 0 0,4 2-352 0,-1-4 48 16,1 0 16-16,2 0 0 0,0-4-32 0,-11 4-16 16,0 0 0-16,0 0 0 0,53-22 336 0,-53 22 0 15,0 0 0-15,0 0 0 0,51-25 0 0,-44 21 320 16,-2 0-48-16,-2 2 0 0,-3 2 448 0,-3 2 96 16,0 2 16-16,-3 3 0 0,-2 3 176 0,-1 2 32 0,-2 0 16 15,-1 6 0-15,-2 0-624 0,0 4-128 16,-1 1-32-16,-1 4 0 0,-2-1-96 0,2 2-32 15,0 1 0-15,3-3 0 0,1-2-16 0,5-1-128 0,1 1 192 16,2-5-64 0,2 1-688-16,0-4-144 0,2-4-16 0,2-2-16976 0</inkml:trace>
  <inkml:trace contextRef="#ctx0" brushRef="#br0" timeOffset="122085.98">31972 13712 40543 0,'-11'13'1792'0,"4"-9"384"0,2-1-1744 0,2 0-432 15,5-3 0-15,-1-3 0 0,0 3 0 0,0 0 0 16,3-1 0-16,1-5-11936 16,-3 3-2464-16</inkml:trace>
  <inkml:trace contextRef="#ctx0" brushRef="#br0" timeOffset="127029.59">20242 2066 3679 0,'-6'-2'320'0,"1"-2"-320"0,-1 2 0 0,1 0 0 16,3 0 1744-16,-1-1 288 0,1 2 48 0,-2-1 16 15,-2-5-16-15,-3 1 0 0,0-1 0 0,0 1 0 16,1 1-176-16,1 1-48 0,2 2 0 0,1 2 0 0,2 0-176 0,0 2-32 16,2 4-16-16,3-2 0 15,-1 5-352-15,3-3-64 0,3 4 0 0,-1 0-16 0,4 2-304 0,2 0-64 16,-1 4-16-16,3-1 0 0,2 2-384 0,-1 2-80 16,0-3-16-16,0 3 0 0,2-1-176 0,-1 1-32 15,0-3-128-15,-3 0 192 0,-1-2-192 0,-1 0 0 0,-3-1 0 0,-1-3 0 16,-1 0 0-16,-3-2 0 15,0-2 0-15,-3 1 0 0,0-3 0 0,-2 1 0 0,0-3 0 0,-3 0 0 16,0 1 0-16,-1-3 0 16,-1 0 0-16,-1 0 0 0,-3 0 0 0,0-3 0 15,-2 3 0-15,-2-4 0 0,0 2 0 0,-3-1 0 16,1 0 0-16,-3 2 0 0,0-2 0 0,-1-1 0 0,0 2 0 0,-2-2 0 16,2 2 0-16,-1-1 0 0,-2 2 0 15,0-1 0-15,2 2 0 0,0-3 0 0,1 2 0 0,2 1 0 16,2-3 0-16,-1 2-160 0,2-1 32 15,4-1 0-15,1 2 128 0,1-2 0 0,3 0 0 0,1-3-128 16,2-1 128-16,3-1 0 0,3 0 0 0,1-2 0 16,-4 10 0-16,0 0 0 15,0 0 0-15,39-45-128 0,-39 45 128 0,0 0-160 0,45-41 160 0,-45 41-160 16,0 0 16-16,58-46 0 0,-58 46 0 0,0 0 0 0,0 0 16 0,55-44 0 16,-55 44 0-16,0 0 0 0,0 0 128 0,0 0 0 15,46-40-144-15,-43 39 144 0,-2-2 0 0,-2 3 0 16,-3 3 0-16,-1 0 0 15,-1 4 0-15,-3 1 0 0,-2 3 128 0,-5 4-128 0,-1 4 320 16,-3 1-32-16,-1 2 0 16,-1 3 0-16,-3-1-64 0,0 2-16 0,-1-1 0 15,0-1 0-15,3-3-80 0,-1-2-128 0,4-3 176 16,3-1-176-16,4-2 160 0,3-7-160 0,2 0 128 0,6-2-128 0,1-4 0 16,2 0 0-16,2-4 128 0,5-2-128 0,-8 6 0 15,0 0 0-15,0 0 0 0,54-40 0 0,-54 40-160 0,0 0-16 16,63-46 0-16,-63 46 0 15,47-34-240-15,-47 34-48 0,56-47-16 0,-56 47 0 16,54-51-96-16,-54 51 0 0,50-47-16 0,-50 47 0 0,37-42 240 0,-37 42 48 16,0 0 16-16,35-49 0 0,-28 39 288 0,-3 0 0 15,-3 4 0-15,-2 2 0 0,-2 1 448 0,-2 6 112 0,-1 1 16 16,-3 3 0-16,1 4 192 0,-3-1 64 16,-2 6 0-16,-2 3 0 0,-4 3-560 0,-2 3-96 15,3-3-32-15,-1 0 0 0,-5 4-144 0,1 0 0 0,-1 1 0 16,2-4 128-16,2-1-128 0,3-4 0 0,1-4 0 0,5-2 0 15,1-3 0-15,3-4 0 0,4 0 0 0,1-5 0 16,5-2 0-16,1-2 0 0,3 0 0 16,-7 4 0-16,0 0 0 0,0 0 0 0,52-43 0 0,-52 43-176 15,0 0-80-15,66-57 0 0,-66 57-16 0,50-45 0 32,-50 45-112-32,46-44-32 0,-46 44 0 0,42-43 0 0,-42 43 192 0,0 0 32 0,46-55 16 0,-46 55 0 15,0 0 176-15,0 0 0 0,33-41 0 0,-30 38 0 16,-1 3 0-16,-3 3 224 0,-2 6-32 0,0-2 0 15,0 2 336-15,-2 1 64 0,-1 5 16 0,-1 1 0 16,-3 4-416-16,0-2-64 0,0 2-128 0,-1 1 176 16,-1 1-176-16,-2 1 0 0,0-1 0 0,2-4 128 15,0 1-128-15,2-3 192 0,1-4-192 0,2 0 192 0,2-4-192 16,1-4 160-16,2 0-160 0,0-2 160 0,2 1-160 0,3-6 0 16,2-1 0-16,0-2 0 0,2 0 0 0,0-3 0 15,-7 9 0-15,0 0 0 0,40-39 0 0,-40 39 0 16,0 0 0-16,42-46 0 0,-42 46-224 0,0 0 32 15,36-46 0-15,-36 46 0 0,0 0 0 0,26-43 16 16,-19 29 0-16,0-2 0 0,-3 4 176 0,0 0 0 16,0-1-144-16,-3 7 144 0,0 0 0 0,-2 3 0 15,0 2 0-15,-2 5 0 0,0 0 128 0,-1 4 64 16,-1 1 0-16,1 4 0 0,1 2-16 0,-1 3 0 16,1 3 0-16,2 2 0 0,1-2-176 0,3 1 0 15,0-2 144-15,2 1-144 0,2-2 0 0,0 1 0 16,3-4 0-16,-2-2 0 0,1 0 0 0,0-2 0 0,-1-2 0 0,0 0 0 15,-3-1 0-15,-1-3 0 0,-2 0 0 16,-1-2 0-16,-1-2 0 0,-1-2 0 0,0 2 0 0,-3-4 0 16,0 2 0-16,-1-5 0 0,0 2 0 0,-1-3 0 15,-1-1 0-15,1 0 0 0,-1-3 0 0,1 1 0 16,0-3 0-16,1-4 0 0,0 1 0 0,0-2 0 16,2-2 0-16,0-1 0 0,1-1 0 0,0 2 0 15,1 0 0-15,1 1 0 0,0-2 0 0,1 1 0 16,1 1 0-16,-1 4 0 0,0 2 0 0,0 3-128 15,-1 5 128-15,0 2 0 0,0 2 0 0,0 5 0 16,-1 2 0-16,1 2 0 0,0 3 0 0,1-1 0 16,1 5 0-16,0 3 0 0,3 2 160 0,1-2-160 15,-1-3 128-15,3-3-128 0,1 6 0 0,3-3 144 16,1 2-144-16,0-1 0 0,-2-4 0 0,0 2 0 0,-1-5 0 16,-3 0 0-16,-1-2 0 0,-2 1 0 0,0-4 0 15,-4 0 0-15,-2 1 0 0,0-2 0 0,-2-2 0 0,-2 2 0 16,-1-1 0-16,-2-2 0 0,-1 1 0 0,-2-2 0 15,-1 0 0-15,0 0 0 0,-1-2 0 0,-1-2-272 16,3 2 32-16,-3-2 16 0,-1-2 80 0,-2 0 16 16,0-1 0-16,-2 4 0 0,1-4-64 0,-1 4-16 15,-2-3 0-15,1 3 0 0,-2 1 32 0,2 0 16 16,-1 2 0-16,3 0 0 0,3 0 160 0,0 0 0 16,2 2 0-16,0 0 0 0,4-2 0 0,3 3 0 15,3-3 0-15,1 0 0 0,5 0 0 0,1 0 0 16,2 0 0-16,3 0 0 0,0 0 0 0,4-3 0 0,-12 3 0 15,0 0 128-15,0 0 80 0,74 0 32 0,-74 0 0 0,60 0 0 16,-60 0-112-16,67 0 0 0,-67 0-128 0,66 0 192 16,-66 0-192-16,56 0 0 0,-56 0 0 15,56 0 0-15,-56 0 0 0,0 0 0 0,50 0 0 0,-50 0 0 16,0 0 0-16,0 0 0 0,0 0 0 0,0 0 0 16,0 0 0-16,0 0 0 0,0 0 0 0,3 0 0 15,-14 3 0-15,-1-3 0 0,-4 0 0 0,-2 0 0 16,-1 1 0-16,-4-1 128 0,0 2-128 0,-3-2 0 15,-1 0 0-15,-2 3 0 0,1-3 0 0,-2 1 0 16,2 1 0-16,1-2 0 0,2 3 0 0,1 1 0 16,4-4 0-16,3 2 0 0,5-2 0 0,2 0 0 15,3 0 0-15,2 0 0 0,3 0 0 0,4-2 0 16,1 2 0-16,2-3 0 0,3 2 0 0,2 1 0 0,-1-3 0 16,-9 3 0-16,0 0 0 0,61-8 0 0,-61 8-192 15,66-8-48-15,-66 8 0 0,74-10-17568 16</inkml:trace>
  <inkml:trace contextRef="#ctx0" brushRef="#br0" timeOffset="127539.17">21311 2164 34095 0,'-27'-11'1504'0,"14"3"320"15,3 2-1456-15,4 0-368 0,5 0 0 0,1 2 0 16,2-5 208-16,-2 9-16 0,0 0-16 0,30-50 0 0,-30 50 16 0,46-47 0 16,-46 47 0-16,57-26 0 0,-57 26 304 0,61-13 64 15,-61 13 16-15,67 9 0 0,-67-9-336 0,71 24-64 16,-35-3-16-16,-3 1 0 0,-3 3-160 0,-8 1 0 15,-6 4 0-15,-7 0 0 0,-9 7 0 0,-9-2 128 16,-8 3-128-16,-8-2 0 0,-6 4 224 0,-1-5-32 0,1-1-16 16,-1-2 0-16,-3 0 240 0,-1 0 48 15,-1 2 16-15,1-2 0 0,4-1-112 0,4-5-32 0,2-2 0 16,7-4 0-16,6-4-128 0,4-3-16 0,5-1-16 0,4-5 0 16,4 0-176-1,3-2 0-15,6-2 0 0,-13-3 0 0,0 0-128 0,59 3-64 0,-59-3-16 16,63-3-12256-16,-63 3-2448 15</inkml:trace>
  <inkml:trace contextRef="#ctx0" brushRef="#br0" timeOffset="127688.99">21577 2976 34095 0,'-25'24'1504'0,"11"-13"320"0,2 0-1456 0,2-2-368 0,6-6 0 0,2 0 0 16,-1-1 752-16,0 2 80 0,-4 2 0 0,1 2 16 0,3 0-992 0,0-4-208 15,6-1-32-15,3-3-16 16</inkml:trace>
  <inkml:trace contextRef="#ctx0" brushRef="#br0" timeOffset="173783.31">7793 13257 14735 0,'0'3'1312'0,"0"-2"-1056"0,1 3-256 0,1-2 0 16,1 4 1312-16,1 1 208 0,3 5 32 0,5 8 16 15,8 13 176-15,5 9 48 0,3 5 0 0,2 4 0 0,3 2-320 0,0 1-48 16,-2-7-16-16,-3-2 0 16,0 2-608-16,-2-5-128 0,-2-4-32 0,-6-4 0 15,-3-6-640-15,-4-6 0 0,-2-2 0 0,-3-1-10048 16,-1-7-2080-16</inkml:trace>
  <inkml:trace contextRef="#ctx0" brushRef="#br0" timeOffset="174061.54">8263 13447 22111 0,'-13'3'976'0,"6"-3"208"0,2 0-944 0,0 0-240 15,2 0 0-15,1 3 0 0,-2-3 1360 0,-3 3 240 16,-4 4 32-16,-7 3 16 0,-3 2 256 0,-1 6 48 0,-3 6 16 0,-2 3 0 16,-1 2-768-16,-2 0-160 0,5 0-16 0,-1-1-16 15,-2 3-640-15,0 0-128 0,2-3-32 0,2 2 0 16,6 1 496-16,4-6 80 0,4-3 32 0,5-6 0 31,3-4-3504-31,3-5-688 0</inkml:trace>
  <inkml:trace contextRef="#ctx0" brushRef="#br0" timeOffset="174409.08">8613 13560 23039 0,'-15'-5'1024'0,"7"4"192"0,1-1-960 0,1-2-256 16,1 4 0-16,0 0 0 0,0 0 1008 0,-6 0 144 16,-5 1 48-16,-5 4 0 0,-4 5 208 0,-1 0 32 15,4 5 16-15,3 1 0 0,3 2-272 0,4 0-48 16,2 0-16-16,4 1 0 0,3-3-448 0,3 0-96 15,3 0 0-15,3-1-16 0,1-3-288 0,4-6-48 16,3-2-16-16,1 0 0 0,1 5-208 0,1-2 0 16,3-2 0-16,-20-5 0 0,0 0 0 0,61-9 0 15,-61 9 0-15,0 0 0 0,0 0 0 0,59-42 0 16,-59 42 0-16,0 0 0 0,0 0 0 0,21-57 0 16,-20 45 0-16,-1-4 0 15,-1-5-512-15,-2 1-112 0,1-2-16 0,1 3 0 16,0 3-1696-16,-1 1-352 0</inkml:trace>
  <inkml:trace contextRef="#ctx0" brushRef="#br0" timeOffset="174859.25">8725 13564 24879 0,'-4'12'1088'0,"3"-5"256"0,0-1-1088 0,1 0-256 0,1-2 0 0,-1-1 0 16,4 1 1008-16,-2 5 144 0,3 3 16 0,1 7 16 15,1 7-96-15,-1-7 0 0,1-1-16 0,-2-2 0 0,0-3-400 0,-1 0-80 16,-2-1-16-16,0-2 0 16,-1 2-384-16,-1-5-192 0,-1-7 160 0,-2-7-160 0,-1 1 0 0,-2-2-208 15,0-2 16-15,-1-3 0 16,0 2-512-16,1-4-80 0,1-1-32 0,3 0 0 16,1-2 224-16,1 2 32 0,1 3 16 0,1-3 0 0,3-2 352 15,-5 18 192-15,15-54-192 0,-15 54 192 0,22-56 0 0,-22 56 0 16,25-49 160-16,-25 49-32 0,0 0 592 0,54-38 128 15,-54 38 32-15,0 0 0 0,59-16 464 0,-59 16 112 16,0 0 16-16,61 1 0 0,-42 5-896 0,-3 3-160 16,-1 1-32-16,-4 2-16 0,-2 2-144 0,-3 1-32 15,-4 3 0-15,-3 2 0 0,-1-1-192 0,-5-1 176 0,0-2-176 16,-3 4 160-16,-1-2-160 0,-3-1 0 16,0 1 0-16,1 1 0 0,3-6 0 0,3 0 0 0,2-7 0 0,1 1 0 15,2 4 0-15,1-4 0 0,3 0 0 16,2-1 0-16,-3-3 0 0,3 0 0 0,1 4 0 0,4 5 0 15,3 4 0-15,1-2 0 0,3-2 0 16,3 0 0-16,2 4 0 0,1-1 0 0,2-1 0 0,-1 1 128 16,1-3-128-16,-2-1 0 0,0 0 0 0,2-1 0 31,0-1-720-31,2 1-128 0</inkml:trace>
  <inkml:trace contextRef="#ctx0" brushRef="#br0" timeOffset="175593.56">8768 13615 11967 0,'0'0'1072'0,"0"0"-864"15,0 0-208-15,2 2 0 0,-4-2 1376 0,4 4 224 16,-1 0 64-16,0 4 0 0,2 5 784 0,-1 4 176 0,-1 4 16 0,-1 5 16 15,-1 9-848-15,-1-1-160 0,-1 5-48 0,1-2 0 16,-1-3-976-16,2-2-208 0,3-1-32 0,2-5-10480 16,4-3-2080-16</inkml:trace>
  <inkml:trace contextRef="#ctx0" brushRef="#br0" timeOffset="175970.77">9859 13288 15663 0,'-17'8'688'0,"8"-5"144"0,-1 2-656 0,0 2-176 15,3-4 0-15,-1 3 0 0,-1 4 1840 0,-9 6 336 0,-10 15 64 0,-9 14 0 16,-2 6-32-16,6 2-16 15,6 1 0-15,6-3 0 0,6 6-912 0,6 0-176 0,8 2-32 0,7-8-16 16,7-4-640-16,5-5-128 0,3-8-32 16,5-3 0-1,4-9-1216-15,3-2-256 0</inkml:trace>
  <inkml:trace contextRef="#ctx0" brushRef="#br0" timeOffset="176596.16">10109 13558 5519 0,'-9'0'496'0,"4"0"-496"0,1 0 0 0,1 2 0 16,2-2 1408-16,-1 0 192 0,1 2 48 0,0 0 0 0,0 2 848 0,-1 4 192 15,5 2 16-15,2 4 16 0,5 1-560 0,3 3-112 16,3 5-32-16,4-1 0 0,2 3-640 0,3 1-128 15,2 4-32-15,1-1 0 0,0-6-768 0,-1 0-144 16,0-2-48-16,-3-5 0 16,-3 0-960-16,-3-4-208 0</inkml:trace>
  <inkml:trace contextRef="#ctx0" brushRef="#br0" timeOffset="176818.92">10443 13605 13823 0,'-5'0'1216'0,"1"0"-960"0,2 0-256 0,0 0 0 16,0 0 2176-16,-2 4 400 0,-5-1 80 0,-4 6 16 15,-4 1-688-15,-7 6-128 0,-1 6-16 0,-3 3-16 16,-1 6-544-16,0-2-128 0,0 2 0 0,3-2-16 15,2-1-928-15,1-3-208 0,5-5 0 0,3-8-15120 16</inkml:trace>
  <inkml:trace contextRef="#ctx0" brushRef="#br0" timeOffset="177251.66">10641 13984 18431 0,'-7'3'1632'0,"4"-2"-1312"0,1 2-320 16,2-3 0-16,2-3 1792 0,-2 2 272 0,-2 1 64 0,2-3 16 16,2 0-1248-16,1-3-256 0,5-1-64 0,-8 7 0 15,0 0-64-15,0 0 0 0,48-40-16 0,-48 40 0 16,0 0-80-16,49-39-16 0,-49 39 0 0,0 0 0 0,0 0-224 0,62-39-48 15,-52 37-128-15,-2 2 192 16,-3 2 0-16,-4 3-16 0,0 2 0 0,-3 4 0 16,-2 5 400-16,-4 7 96 0,0 1 16 0,-3 2 0 15,-1 3-272-15,1-5-48 0,0 2-16 0,0-3 0 16,2-7-352-16,2-1 0 0,2-4 0 0,3-3-16112 16</inkml:trace>
  <inkml:trace contextRef="#ctx0" brushRef="#br0" timeOffset="177547.23">11332 13621 11967 0,'-5'2'1072'0,"2"-2"-864"0,1 2-208 0,1 0 0 0,-1-1 3072 0,2 2 576 0,2-1 128 0,-1 4 0 16,1 2-1184-16,3 7-240 0,3 1-48 0,2 4-16 16,1 2-1344-16,1 0-272 0,2 2-48 0,-1-2-16 15,3 0-416-15,-1-2-192 0,1-2 160 0,-1-1-160 31,-1-4-880-31,-2 0-272 0</inkml:trace>
  <inkml:trace contextRef="#ctx0" brushRef="#br0" timeOffset="177859.25">11212 13881 17503 0,'-6'6'1552'0,"1"0"-1232"15,2-4-320-15,2 0 0 0,0 0 1904 0,-2 2 320 16,-2 5 64-16,-2 3 16 0,-2 5-1536 0,1 2-288 0,1-1-64 0,4-5-16 31,0 0-2384-31,6-2-464 0,3-3-112 0,-5-2 0 0</inkml:trace>
  <inkml:trace contextRef="#ctx0" brushRef="#br0" timeOffset="178125.67">11572 13647 6447 0,'-5'-1'576'0,"2"1"-576"0,1-3 0 0,1 3 0 0,-1 0 2176 0,1 0 336 15,0 0 64-15,-2 0 16 0,-2 3 224 0,-3 0 32 16,-5 4 16-16,0 0 0 0,-3 5-704 0,-2 3-144 16,0 1-32-16,-2 3 0 0,-1 3-1120 0,0 2-224 15,2-2-64-15,1 1 0 16,1 0-1456-16,3-6-288 0,3 0-64 0,3-3-13216 16</inkml:trace>
  <inkml:trace contextRef="#ctx0" brushRef="#br0" timeOffset="178429.93">11586 13881 16575 0,'0'-2'1472'0,"2"1"-1168"0,-1 0-304 0,1 1 0 15,2-3 2112-15,1 2 352 0,-5 1 80 0,0 0 16 0,0 0-960 0,53-25-192 16,-53 25-48-16,0 0 0 15,48-3-416-15,-36 6-96 0,-2 4-16 0,-4-1 0 16,-4 4-384-16,-2-2-64 0,-5 6-32 0,-1 0 0 16,-3 3-352-16,-1-1 0 0,-2 3 0 0,1-3 0 15,0 0 0-15,0-3 0 0,3 2 0 0,2-5 128 16,1 2-128-16,4-5 0 0,2 0 0 0,3-1 0 16,2-1 0-16,3-1 0 0,1 2 0 0,2-5 128 15,3 2-128-15,-4-3 0 0,0 0 0 0,1 0 0 16,-12 0 0-16,0 0-160 0,55-6 160 0,-55 6-160 15,0 0-1584-15,60-14-320 0,-60 14-64 16,0 0-11184-16</inkml:trace>
  <inkml:trace contextRef="#ctx0" brushRef="#br0" timeOffset="178680.75">12147 13418 22111 0,'0'-2'976'0,"1"-2"208"0,1 1-944 0,2 1-240 16,0 4 0-16,-1 1 0 0,2 1 1952 0,2 2 352 0,6 6 64 0,6 10 0 15,2 8-112-15,1 10-16 16,-1 8-16-16,-2 6 0 0,-6 8-1232 0,-5 2-240 16,-7 3-48-16,-7-1-16 0,-5-6-384 0,-8 2-80 0,-3-5-16 15,-5-2 0-15,-4-5-32 0,-3-3-16 0,1 1 0 0,-2-4 0 16,3-8-352-16,0-5-64 0</inkml:trace>
  <inkml:trace contextRef="#ctx0" brushRef="#br0" timeOffset="180378.46">8469 15650 10127 0,'-2'-5'896'0,"-1"0"-704"16,6 3-192-16,-1-1 0 15,1 2 992-15,-1-1 160 0,2-2 48 0,2-1 0 16,-6 5-160-16,0 0-16 0,0 0-16 0,56-6 0 16,-37 17 768-16,4 1 144 0,1 8 48 0,2 2 0 15,0 1-384-15,3 1-80 0,-1 5-16 0,1-3 0 0,0-2-944 16,-1-1-192-16,-2-5-32 0,-5 0-9552 16,-5-4-1904-16</inkml:trace>
  <inkml:trace contextRef="#ctx0" brushRef="#br0" timeOffset="180608.79">8890 15571 6447 0,'-9'-2'576'0,"1"-2"-576"15,1 4 0-15,1-3 0 0,3 3 1536 0,1 0 208 0,-1 3 48 0,-3-3 0 16,-5 4-336-16,-5 2-64 0,-2 2-16 0,-5 6 0 15,1 5 0-15,-1 5 0 0,-2 2 0 0,-1 9 0 16,-1 1-64-16,-1 1-16 0,-1-1 0 0,5-9 0 16,7-9-592-16,-2 5-128 0,0-1-32 0,1-3 0 31,6-6-992-31,2 0-192 0</inkml:trace>
  <inkml:trace contextRef="#ctx0" brushRef="#br0" timeOffset="181098.42">8990 16037 14735 0,'0'-1'1312'0,"0"1"-1056"0,0-2-256 0,0 0 0 15,1 2 1024-15,0-2 128 0,0-4 48 0,3-1 0 16,1-5 144-16,1 0 16 0,0 2 16 0,-6 10 0 16,0 0-288-16,0 0-64 0,0 0-16 0,40-45 0 15,-33 42-128-15,1 0-32 0,-2 3 0 0,0 0 0 16,0 4 0-16,-1 1 0 0,2 5 0 0,-4 0 0 15,1-2-128-15,-2 6-16 0,1 4-16 0,-2-2 0 16,-1 4-272-16,-1-2-48 0,0-1-16 0,-2 0 0 16,1-3-224-16,0-2-128 0,2-2 128 0,0-4-11264 15,3 0-2256-15</inkml:trace>
  <inkml:trace contextRef="#ctx0" brushRef="#br0" timeOffset="182712.89">10066 15492 7359 0,'-5'6'656'0,"0"-2"-528"0,2-2-128 0,2 3 0 16,1 0 1360-16,-1 5 240 0,-3 6 64 0,-1 15 0 16,0 14 352-16,0 15 80 0,0 13 16 0,4 5 0 15,2 1-256-15,0-2-32 0,2 1-16 0,1-4 0 16,-1 1-192-16,1-5-32 0,2-1-16 0,-1-2 0 0,1-2-832 15,-1-8-160-15,0-9-48 0,-4-6 0 0,2-8-528 0,-4 0 0 16,-2 6 0-16,1 0 0 16,-2-6-912-16,-2 1-304 0,0-3-48 0,1-10-13008 15</inkml:trace>
  <inkml:trace contextRef="#ctx0" brushRef="#br0" timeOffset="183467.83">10487 15650 23951 0,'6'6'2128'15,"2"-2"-1696"-15,0 2-432 0,-1-3 0 16,-1 2 736-16,4 3 64 0,3 5 16 0,16 11 0 0,7 9-32 0,2 1 0 15,-2 2 0-15,-3-1 0 0,-2-2-512 0,-2-1-96 16,-2-2-32-16,-5-3 0 16,-1-8-736-16,-5 0-160 0,-4-4-16 0,0-4-11904 15</inkml:trace>
  <inkml:trace contextRef="#ctx0" brushRef="#br0" timeOffset="183633.3">10900 15691 22111 0,'-10'1'976'0,"2"2"208"0,0-3-944 0,2 2-240 16,1-1 0-16,0 2 0 0,-1 3 1504 0,-5 1 256 15,-5 8 48-15,-11 8 16 0,-6 8-400 0,1 2-80 0,-1 4 0 0,1-2-16 16,3-3-944-16,1-1-192 0,2-3-48 0,4-2-10144 16,4 1-2032-16</inkml:trace>
  <inkml:trace contextRef="#ctx0" brushRef="#br0" timeOffset="183884.98">10960 15906 16575 0,'1'0'1472'0,"1"-2"-1168"0,2 2-304 0,1-3 0 15,1 3 2192-15,0-1 384 0,-6 1 80 0,0 0 16 16,56 0-1200-16,-56 0-256 0,52 7-32 0,-30 5-16 0,-6-1-480 0,-6 6-112 15,-5 0 0-15,-6 4-16 16,-5 2-48-16,-6-1-16 0,0 0 0 0,-1 0 0 0,-1 1-240 0,0-5-32 16,3 1-16-16,1-6 0 0,5 2-80 0,5-5 0 15,3-3-128-15,4 0 192 0,6-2-192 0,-13-5 0 16,0 0 128-16,65 0-128 16,-65 0-320-16,58-7-128 0,-58 7 0 0,76-12-14864 15</inkml:trace>
  <inkml:trace contextRef="#ctx0" brushRef="#br0" timeOffset="184358.8">7762 16501 18431 0,'10'2'816'0,"1"-2"160"0,-11 0-784 0,0 0-192 15,0 0 0-15,55-2 0 0,-55 2 448 0,60-4 32 16,4 2 16-16,25-1 0 0,19 0 592 0,12-1 128 16,7 0 32-16,5 2 0 0,-1-4-192 0,4 2-32 15,9-2-16-15,4-1 0 0,0-1-96 0,5 2-16 0,2 2 0 16,-4-5 0-16,-6 4 0 0,-3-1-16 15,2-3 0-15,-10 3 0 0,-11 3-608 0,-2-4-112 16,3 1-32-16,-16 4 0 0,-10 2-128 0,-10 0-144 16,-8 2 144-16,-10-2-208 15,-9 3-176-15,-11-3-48 0,-50 0 0 0,70-7-14608 0</inkml:trace>
  <inkml:trace contextRef="#ctx0" brushRef="#br0" timeOffset="184779.75">9949 16568 17503 0,'2'8'768'0,"-1"-1"176"0,0-4-752 0,1 3-192 16,1-3 0-16,-1 2 0 0,2 4 1024 0,4 7 160 15,3 10 32-15,6 14 16 0,0 16 336 0,3 5 64 16,-1 8 16-16,-3 4 0 0,-3 0-240 0,-2 3-64 15,-1 5 0-15,-3 4 0 0,-1 10-288 0,-1-3-64 16,-2-6-16-16,0-4 0 0,-2-6-336 0,-1 6-64 16,-1 12 0-16,1-13-16 0,0-12-272 0,-1 0-48 15,1 0-16-15,0-4 0 0,-2-2-224 0,2-7 0 0,-1-12 0 0,0-6 0 16,0-3 0-16,1-3-288 16,0-1 32-16,0-6 16 15,0 1-784-15,0-8-176 0,0-2-16 0,0-2-16 0,1-3-960 0,0-5-192 0</inkml:trace>
  <inkml:trace contextRef="#ctx0" brushRef="#br0" timeOffset="185239.17">9233 16576 12895 0,'-18'-5'576'0,"7"4"112"0,-2-1-560 0,3 2-128 16,3 0 0-16,0 2 0 0,-3-1 1072 0,-13 8 176 16,-3 0 32-16,-6 7 16 0,-2 7 64 0,3 5 16 0,2 0 0 0,7 4 0 15,5 0-288-15,3 2-48 16,5-2-16-16,7-1 0 0,3-3 32 0,4-2 0 16,6 0 0-16,5-4 0 0,4-1-288 0,4-5-48 15,5-3-16-15,5-3 0 0,3-2-512 0,-37-8-192 0,78 8 0 16,-78-8 144-16,65 0-144 0,-65 0 0 0,65-14 0 15,-65 14 0-15,0 0-144 0,73-47 144 0,-73 47 0 0,29-43 0 16,-29 43-144-16,21-52 144 0,-15 25 0 16,-2 1-144-16,0-3 144 0,-3 1-160 0,-1 0 160 0,0-1-160 15,0 1-704 1,0 2-144-16,0-2-16 0,0 2-12160 0</inkml:trace>
  <inkml:trace contextRef="#ctx0" brushRef="#br0" timeOffset="185668.88">10993 16795 20271 0,'-11'-13'896'0,"5"4"192"0,-2 0-880 0,2 2-208 15,1 1 0-15,0 2 0 0,-4-5 1136 0,-5-4 176 0,-10-6 32 0,-10-2 16 16,-1 4-80-16,-2 6 0 16,1 7-16-16,0 7 0 0,1 6-352 0,1 6-64 15,2 8-16-15,3 3 0 0,6-1-240 0,3 4-48 0,5 2-16 0,6-3 0 16,6-3 48-16,4-1 0 0,4 0 0 0,4-5 0 15,2-3-192-15,5 0-48 0,6-1 0 0,4-4 0 16,4 0-192-16,1-4-144 16,1 2 192-16,-32-9-192 0,67 6 128 0,-67-6-128 15,65-11 0-15,-65 11 0 0,54-23 0 0,-54 23 0 16,0 0 0-16,55-61 0 0,-55 61 0 0,21-53 0 0,-16 26 0 0,-4-2 0 16,-2 1 0-16,-4-1 0 0,-1 3 0 0,-3 0 0 15,-1 2-608 1,-3 1-80-16,0 5-16 0,-2 2-15552 0</inkml:trace>
  <inkml:trace contextRef="#ctx0" brushRef="#br0" timeOffset="186161.47">9071 17626 19343 0,'-5'6'1728'0,"4"-2"-1392"0,1-1-336 0,3-6 0 15,-1-1 1296-15,1 1 192 0,3 0 48 0,4-3 0 0,-10 6-1216 0,0 0-320 16,65-42 128-16,-65 42-128 15,52-35 0-15,-52 35 0 0,52-34 0 0,-52 34 0 16,0 0 0-16,69-47 144 0,-69 47 16 0,0 0 0 16,52-32 304-16,-52 32 64 0,0 0 16 0,0 0 0 15,0 0 80-15,0 0 16 0,48 6 0 0,-44 10 0 16,-1 0 208-16,-3 6 48 0,0 1 16 0,-2 1 0 16,0 2-480-16,-1-4-112 0,3 3 0 15,0-5-16-15,2-1-1024 0,0-6-208 16</inkml:trace>
  <inkml:trace contextRef="#ctx0" brushRef="#br0" timeOffset="186624.14">10915 17329 11967 0,'-20'7'528'0,"9"-5"112"0,-1-1-512 0,1 2-128 0,3-1 0 0,2 0 0 16,-3 0 1040-16,-8 4 176 0,-9 4 48 0,-7 5 0 15,-3 5-208-15,2-2-32 0,7 5-16 0,4-1 0 0,2 3 368 0,3-2 80 16,5 4 16-16,3 2 0 16,4-6 64-16,3 2 32 0,6-7 0 0,2 1 0 0,3-3-384 0,5-4-80 15,3-2-16-15,4 0 0 0,1-4-576 0,1 1-128 16,-22-7-32-16,53 6 0 0,-53-6-352 0,56-4 0 15,-56 4 0-15,0 0 128 0,76-27-128 0,-76 27 0 16,0 0 0-16,49-45 0 0,-49 45 0 0,17-38 0 16,-13 13 0-16,-4-4 128 0,-3-2-128 0,-4 0 0 15,1 5 0-15,-4 0 0 16,-4-3-560-16,-1 2-16 0,-1 5-16 16,-1 0-14976-16</inkml:trace>
  <inkml:trace contextRef="#ctx0" brushRef="#br0" timeOffset="187199.85">9415 17994 4607 0,'-7'0'400'0,"-2"2"-400"16,8-2 0-16,-2 0 0 0,0 1 1200 0,-5 2 144 15,-8 3 48-15,-9 3 0 0,-6 4-48 0,-3 3 0 0,3 3 0 0,2-1 0 16,6 1 192-16,3 3 16 0,4 0 16 0,6 1 0 16,4-5-48-16,4 2-16 0,4-1 0 0,3-3 0 15,5 0-128-15,2-4-32 0,3-3 0 0,4-2 0 16,2-3-624-16,-21-4-128 0,48 5-16 0,-48-5-16 16,53-3-368-16,-53 3-192 0,0 0 192 0,78-22-192 15,-78 22 0-15,0 0 0 0,48-47 0 16,-48 47 0-16,0 0 0 0,22-48 0 0,-19 32 0 0,-3-3-144 15,-1 3 144-15,-3-5 0 0,-2 1 0 0,0-2 0 16,-1 1-704 0,0 1-128-16</inkml:trace>
  <inkml:trace contextRef="#ctx0" brushRef="#br0" timeOffset="187979.28">10490 18242 11055 0,'1'1'976'0,"0"-1"-784"0,0-1-192 0,1 1 0 16,-1-2 1408-16,3-1 256 15,2-1 32-15,-6 4 16 0,0 0 160 0,0 0 48 0,55-44 0 0,-55 44 0 16,0 0-496-16,56-47-80 0,-56 47-32 0,0 0 0 16,58-48-480-16,-58 48-80 0,0 0-32 0,50-45 0 15,-50 45-288-15,0 0-64 0,0 0-16 0,0 0 0 16,0 0 80-16,59-21 16 0,-55 30 0 0,-3 3 0 0,0 4 192 0,-1 4 32 15,-2 5 16-15,-2 0 0 16,-1 3-224-16,0-2-32 0,-1 0-16 0,-2-1 0 16,4-1-416-16,-1-1 0 0,0-6 0 0,1-2-11264 15,1-3-2352-15</inkml:trace>
  <inkml:trace contextRef="#ctx0" brushRef="#br0" timeOffset="188410.11">9227 18761 15663 0,'-7'17'688'0,"2"-9"144"0,1 0-656 0,2-6-176 0,3-2 0 0,0 0 0 15,2-2 960-15,0 0 176 0,3-4 16 0,-6 6 16 0,0 0-912 0,0 0-256 16,62-53 0-16,-62 53 128 15,0 0-128-15,66-51 0 0,-66 51 144 0,0 0-144 0,76-48 528 0,-76 48 48 16,62-37 0-16,-62 37 0 16,57-35-64-16,-57 35 0 0,0 0 0 0,69-38 0 15,-69 38-64-15,0 0 0 0,0 0-16 0,56-6 0 16,-47 10 240-16,-2 4 48 0,-1 5 16 0,-1 3 0 0,0 0 32 0,-2 2 16 16,-2 1 0-16,0 1 0 15,0-1-560-15,1-1-224 0,1-1 176 16,1-2-9424-16,2 1-1888 0</inkml:trace>
  <inkml:trace contextRef="#ctx0" brushRef="#br0" timeOffset="188902.35">10847 18717 16575 0,'-10'12'736'0,"5"-8"160"0,3 2-720 0,-2-3-176 0,3-2 0 0,1 1 0 16,0-2 1424-16,0 0 256 0,1 0 48 0,1-3 16 0,6-2-336 0,1-1-64 15,-9 6 0-15,0 0-16 0,0 0-336 0,56-42-64 16,-56 42-16-16,0 0 0 0,59-41-320 0,-59 41-64 15,0 0-16-15,58-45 0 0,-58 45-272 0,0 0-64 16,0 0-16-16,54-32 0 0,-46 30-160 0,-4 4 0 16,-1 4 0-16,-1 2 0 0,-2 4 288 0,0 2-32 15,-1 4 0-15,-1 3 0 0,-2 5 128 0,0 3 0 16,-1 3 16-16,-1 1 0 0,1-1-160 0,-1-1-48 16,1-2 0-16,0-7 0 0,0 0-192 0,3-6-208 15,-1-2 32-15,2-6-15872 16</inkml:trace>
  <inkml:trace contextRef="#ctx0" brushRef="#br0" timeOffset="189328.68">10136 18505 3679 0,'-2'-2'320'0,"-1"1"-320"16,2 1 0-16,0 0 0 0,1 0 848 0,-2 0 112 15,-1-3 0-15,-1 2 16 0,0 1 176 0,1 1 16 16,1 3 16-16,2 5 0 0,3 3 496 0,0 2 112 16,2 7 0-16,2 5 16 0,-1 5 272 0,0 7 48 15,0 3 16-15,-1 7 0 0,1 5-672 0,-3-2-128 16,-1-4-16-16,1-5-16 0,-5 1-400 0,2-11-80 15,0-3 0-15,0-5-16 0,-1-1-512 0,1-7-112 16,-1-4 0-16,2-6-15200 0</inkml:trace>
  <inkml:trace contextRef="#ctx0" brushRef="#br0" timeOffset="190079.64">12107 15692 18431 0,'-2'-3'1632'0,"0"-1"-1312"0,2 1-320 0,0 1 0 16,0 1 128-16,0-2-128 0,0-1 160 0,-1-4-160 15,0 4 0-15,0 2 0 0,-2 7 0 0,-1 11 0 16,1 6 736-16,-1 14 160 0,0 13 16 0,1 14 16 15,0 10 896-15,2 13 176 0,0 15 48 0,2 10 0 0,3 9-112 16,1 6-16-16,0 3 0 0,-1 1 0 16,0-16-800-16,1 6-160 0,-1 3-48 0,-2 3 0 15,1 2-512-15,-3-5-96 0,1 3-32 0,-2-14 0 0,0-12-272 16,1 4 0-16,0 5 128 0,0-6-128 0,1-5 0 0,1-6 0 16,1-9 0-16,0 1 0 0,2-4 0 0,0-5 0 15,-1-4 0-15,0-3 0 0,-2-5 0 16,1-9 0-16,-1-7 0 0,-1 0 0 0,-1-2 0 0,-1-7 0 15,0-6-208-15,-2-6 80 16,0-5-448-16,-1-5-96 0,-2-7-16 0,0-5-10816 16,-1-8-2160-16</inkml:trace>
  <inkml:trace contextRef="#ctx0" brushRef="#br0" timeOffset="190568.99">10681 16492 21183 0,'0'0'1888'0,"2"0"-1504"15,1 0-384-15,1-1 0 0,1 1 736 0,2-2 80 16,-7 2 16-16,0 0 0 0,79-14-128 0,-79 14-32 16,109-19 0-16,-44 13 0 0,6 0-112 0,2 0-32 15,1 0 0-15,2 2 0 0,2 0-144 0,5 4-16 16,3 0-16-16,4 4 0 0,4 2 64 0,-1 0 16 16,0 2 0-16,8 0 0 0,8-1 336 0,-2-1 80 0,-9 0 16 15,10 0 0-15,6-2-416 0,-2 0-96 0,-4-2-16 16,-8 2 0-16,-4-2-336 0,1-2 0 0,3 0 0 0,-7-2 0 31,-7 2-352-31,-8-9-144 0,-7-2-16 0,5-8-14816 0</inkml:trace>
  <inkml:trace contextRef="#ctx0" brushRef="#br0" timeOffset="191039.82">12715 15697 20271 0,'7'11'1792'0,"-1"0"-1424"0,0-1-368 0,0-3 0 16,0-1 688-16,6 4 64 0,6 12 16 0,9 9 0 16,8 7-208-16,3 3-48 0,1 0 0 0,-6-5 0 0,-6-10-384 0,-6-5-128 15,-4-3 0-15,-4-4 0 16,-3-4-928-16,-5-2-288 0</inkml:trace>
  <inkml:trace contextRef="#ctx0" brushRef="#br0" timeOffset="191229.79">13133 15754 17503 0,'-2'-6'768'0,"1"1"176"0,-1 1-752 0,1 2-192 16,0 1 0-16,-1 1 0 0,-1 1 1456 0,-4 1 256 15,-3 1 48-15,-4 4 16 0,-4 5-48 0,-3 5-16 16,-3 4 0-16,1 1 0 0,-3 4-784 0,-3 5-160 16,-1 3-16-16,0 2-16 0,-1 1-592 0,1-2-144 15,2 0 0-15,4-7-14512 0</inkml:trace>
  <inkml:trace contextRef="#ctx0" brushRef="#br0" timeOffset="192084.26">13384 15635 9215 0,'-6'0'816'0,"1"0"-656"16,2 0-160-16,0 0 0 0,1 3 752 0,-3-1 112 16,-5 2 32-16,-4 2 0 0,-6 4 672 0,-2 2 144 15,0 7 16-15,1 1 16 0,1 2-144 0,3 3-16 16,1 0-16-16,3 0 0 0,1 4-288 0,3-7-64 15,4 0-16-15,2-5 0 0,1-1-480 0,4-2-80 16,3 3-32-16,2-5 0 0,2 0-208 0,2-2-32 16,4 0-16-16,-1-4 0 0,4-2-208 0,-18-4-144 15,0 0 192-15,53 5-192 0,-53-5 192 0,0 0-64 16,0 0 0-16,0 0-128 0,69-25 240 0,-69 25-64 16,0 0-16-16,0 0 0 0,31-51-32 0,-26 35 0 15,-2 0 0-15,-1-2 0 0,-1-1-128 0,-2-3 0 16,0 1 0-16,-2-1 0 0,2-1 0 0,-3 4 0 15,1 0 0-15,-2 3 0 0,0-3 0 0,-1 3-176 0,1 3 176 0,-2 0-192 32,3 2-1216-32,-3 4-256 0,4 1-64 0,0 2-11440 0</inkml:trace>
  <inkml:trace contextRef="#ctx0" brushRef="#br0" timeOffset="192551.14">13524 15761 5519 0,'-6'7'496'0,"1"-5"-496"0,1-2 0 0,2 1 0 16,1 2 2640-16,-1-1 432 0,1 0 96 0,-3 3 16 15,1 2-224-15,-2 5-32 0,0 2-16 0,1 3 0 16,2 1-1376-16,2 3-256 0,0-3-64 0,2-2-16 0,1 0-736 0,0-3-144 16,2 0-16-16,0 0-16 0,-2-7-288 0,2 0-176 15,0 0 32-15,-2-5 0 16,1 2-784-16,-3-3-160 0,0-3-16 0,-2-2-16 15,-2-1-480-15,-1-2-112 0,-1-6-16 0,0 2 0 16,0-4 256-16,2 1 32 0,1-1 16 0,1-3 0 16,2 1 720-16,0-2 128 0,3 0 48 0,1 1 0 0,1 1 528 15,3-1 144-15,-9 19 16 0,0 0 0 0,27-42 672 0,-27 42 128 16,0 0 16-16,0 0 16 0,52-37 448 0,-52 37 96 16,0 0 0-16,0 0 16 0,67-13-112 0,-67 13-32 15,0 0 0-15,52 6 0 0,-38-3-640 0,-1 1-128 0,-7 0-16 16,-4 1-16-16,-3-1-112 0,-5 2-32 15,-3 0 0-15,-3 0 0 0,-4 1 144 0,-1 2 32 16,-2 1 0-16,-2 0 0 0,-1 1-384 0,-2 0-64 0,2 2 0 0,1-1-16 16,0 0-176-16,4-2 0 0,2 3 0 0,2-4 0 15,5 4 0-15,4-5 0 0,2 4 0 0,3-1 0 16,4 1-128-16,2 2 128 0,6-6 0 16,0 5 0-16,5 0 0 0,0-3-176 0,-1 0 176 0,6 1-128 15,3-1 128-15,2 0 0 0,3-1 0 0,-31-9 0 16,63 10-640-1,-63-10-32-15,62 6-16 0,-62-6-14672 0</inkml:trace>
  <inkml:trace contextRef="#ctx0" brushRef="#br0" timeOffset="192815.85">14276 15559 12895 0,'-9'-4'1152'0,"3"2"-928"16,2-1-224-16,3 3 0 0,0 0 2240 0,-3 0 416 16,-2 0 80-16,-8 3 16 0,-2 3-1264 0,-3 4-240 15,-1 6-48-15,0 6-16 0,3 6-64 0,1 6-16 16,1 4 0-16,2 3 0 0,5 1-304 0,2-4-64 16,4-4-16-16,4-1 0 0,3 4-144 0,3-2-16 0,5-4-16 0,1-5 0 15,4-2-352-15,-1-4-64 16,-1-4 0-16,3-1-128 15,2-1-272-15,1-2-176 0,-2-3-16 0,-20-9-16 16,0 0-1712-16,54 10-352 0</inkml:trace>
  <inkml:trace contextRef="#ctx0" brushRef="#br0" timeOffset="193024.27">14418 15670 18431 0,'-2'2'816'0,"-2"-2"160"0,2 0-784 0,0 2-192 0,4 0 0 0,-1-2 0 16,1 3 2160-16,1 3 384 0,2 4 80 0,1 6 0 15,3 6-976-15,2 3-208 0,2 4-32 0,1 2-16 0,1-2-416 0,0 2-80 16,2-3 0-16,0 1-16 16,0-7-624-16,-2-4-112 0,-5-6-16 0,1-1-128 15,2-5-1680-15,-1 1-448 0</inkml:trace>
  <inkml:trace contextRef="#ctx0" brushRef="#br0" timeOffset="193212.03">14664 15691 27647 0,'-12'4'1216'0,"2"-2"256"0,1 2-1168 0,2 0-304 15,2-2 0-15,0 2 0 0,3-1 1152 0,-8 9 192 16,-10 7 16-16,-7 7 16 0,-3 8-544 0,2-5-96 15,2 2-32-15,3-5 0 16,4 2-912-16,1-9-192 0,6 1-48 0,4-5-14720 0</inkml:trace>
  <inkml:trace contextRef="#ctx0" brushRef="#br0" timeOffset="193469.09">14606 16144 23039 0,'-1'-4'1024'0,"2"-2"192"0,3 1-960 0,0 1-256 0,-1 0 0 0,1 1 0 16,1-4 368-16,-5 7 16 0,0 0 16 0,0 0 0 16,54-59 128-16,-54 59 32 0,0 0 0 0,47-51 0 15,-47 51 32-15,0 0 16 0,0 0 0 0,0 0 0 0,0 0-16 0,0 0 0 16,0 0 0-16,0 0 0 0,0 0 560 0,31 13 128 15,-33 0 0-15,-2 3 16 0,2 2-624 0,-1-1-128 16,1 2-32-16,0-5 0 0,1 3-512 0,2-4-320 16,3-1 32-16,2-3-16032 15</inkml:trace>
  <inkml:trace contextRef="#ctx0" brushRef="#br0" timeOffset="193818.88">15201 15957 18431 0,'-15'16'1632'0,"3"-9"-1312"0,1 2-320 0,3 0 0 15,4-6 1376-15,3 4 208 0,-1-1 32 0,-4 4 16 0,-6 8-368 0,-4 6-80 16,0 7-16-16,1-3 0 0,6-3-976 0,1-5-192 15,7-6 0-15,3-1-12672 0</inkml:trace>
  <inkml:trace contextRef="#ctx0" brushRef="#br0" timeOffset="194057.5">15493 15692 21183 0,'-4'6'944'0,"0"-3"192"0,2 1-912 0,2-2-224 0,1-2 0 15,2 4 0-15,0-2 1536 0,2 4 256 0,3 2 48 0,3 7 16 16,5 7-592-16,1 0-112 0,2 0-32 0,0 1 0 16,4 1-224-16,-1-1-64 0,2-1 0 0,-1-3 0 15,2-3-496-15,-2-4-96 0,-2 2-32 0,-2-8 0 31,-2 0-1328-31,-5-4-272 0,-2 2-48 0,-1-4-12960 0</inkml:trace>
  <inkml:trace contextRef="#ctx0" brushRef="#br0" timeOffset="194239.17">15830 15645 31327 0,'-18'21'1392'0,"2"-5"272"0,1-1-1328 0,3-1-336 0,10-12 0 0,-3 4 0 0,-5 6 1136 0,-11 11 144 16,-13 17 48-16,-9 9 0 0,-4 2-784 0,8-9-160 16,6-5-16-16,4-6-16 15,8-5-1072-15,6-6-224 0,6-4-32 0,5-5-16 0</inkml:trace>
  <inkml:trace contextRef="#ctx0" brushRef="#br0" timeOffset="194564.88">15855 15935 22111 0,'3'0'976'0,"-2"0"208"0,0-3-944 0,1 3-240 0,2-2 0 0,-1 0 0 15,0 2 1776-15,2-2 304 0,-5 2 64 0,0 0 16 16,0 0-784-16,49-6-160 0,-36 9-16 0,0 2-16 15,-4-1-416-15,-2 2-96 0,-1 1-16 0,-5 1 0 16,-1 2-464-16,-2-3-192 0,0 0 128 0,-1 1-128 16,-6 0-192-16,-2 3-112 0,-2 0-16 0,1 1-16 31,0 1-112-31,1-3-32 0,2 1 0 0,2-4 0 0,2 2 480 0,-2 1 0 0,6-4 208 0,2 1-64 16,2 2 400-16,2-3 80 0,2 0 16 0,1 1 0 15,2-1-240-15,-1-3-32 0,3 4-16 0,1-5 0 16,2-1-352-16,-15-1 144 0,0 0-144 0,52-3 0 15,-52 3-320-15,0 0-160 16,59-21-32-16,-59 21-10432 0,0 0-2096 0</inkml:trace>
  <inkml:trace contextRef="#ctx0" brushRef="#br0" timeOffset="194812.88">16263 15587 12895 0,'0'0'576'0,"0"0"112"0,0 0-560 0,0 0-128 15,0 0 0-15,0 0 0 0,0 0 2016 0,0 0 368 0,0 0 80 0,0 0 16 16,56 10 496-16,-45 12 96 0,-4 3 32 0,-2 7 0 16,-1 3-1120-16,-4 6-240 0,-3-1-32 0,-3 1-16 15,-4-1-1008-15,-2 1-208 0,-3-1-32 0,-3-1-16 16,-2-6-432-16,-2-1 0 0,-1-3 0 0,0-5 0 31,-3 0-1216-31,0 1-288 0</inkml:trace>
  <inkml:trace contextRef="#ctx0" brushRef="#br0" timeOffset="195340.69">13239 16434 4607 0,'-4'0'400'16,"1"-2"-400"-16,2 2 0 0,-1-3 0 0,2 3 832 0,0 0 96 0,-2-1 16 0,1 1 0 15,0 0 112-15,2 4 32 0,3-2 0 0,2 4 0 16,3 1 160-16,2 0 32 0,5 2 16 15,4-2 0-15,4 2 304 0,4 1 64 0,4-4 16 0,6 0 0 16,8 0 96-16,8-3 16 0,9 0 0 0,4-3 0 16,2-2-272-16,7 2-48 0,3 0-16 0,7-1 0 15,5-4-496-15,3 1-80 0,-2 2-32 0,4-2 0 0,4 4-400 16,14-6-96-16,10 2-16 0,5-5 0 16,1 2-32-16,1-4-16 0,-1 0 0 0,-4-2 0 15,-4-2-128-15,-3 2-32 0,-3 0 0 0,-8 1 0 16,-14-4 0-16,-5 0 0 0,-5 1 0 0,-7 3 0 15,-4 2-128-15,-13 2 0 0,-8 2 0 0,-52 6 128 0,79-11-128 0,-79 11 0 16,56-7 0-16,-56 7 0 0,0 0-192 0,0 0 0 16,0 0-16-16,0 0-17648 15</inkml:trace>
  <inkml:trace contextRef="#ctx0" brushRef="#br0" timeOffset="201557.8">14664 16712 3679 0,'-1'2'320'0,"0"-4"-320"0,0 2 0 0,-1-2 0 16,2 2 1824-16,-1-1 288 0,-1-2 64 0,-2 0 16 15,-2-4-64-15,-4 1-16 0,-3 0 0 0,0 1 0 16,-1 4-576-16,-1 1-128 0,-1 1-32 0,-1 4 0 16,-2 1-288-16,-2 2-64 0,-1 4-16 0,0 3 0 15,2-2-320-15,-1 6-64 0,1 1-16 0,3 1 0 16,3 1 16-16,2-3 0 0,2 3 0 0,4-2 0 15,4-2 208-15,2-2 32 0,2-3 16 0,4-1 0 16,5 0-192-16,4-1-48 0,2 1 0 0,1-6 0 16,0-3-368-16,-18-3-80 0,50 3 0 0,-50-3-16 0,64-9-176 0,-64 9 0 15,72-19 0-15,-72 19 0 0,62-29 0 0,-62 29 0 16,0 0 0-16,58-47 0 0,-58 47-144 0,0 0 144 16,26-51-192-16,-23 35 192 0,-1 1-304 0,-2-3 48 15,0 1 16-15,-4 2 0 0,1-1-96 0,0 3-32 0,-3 3 0 0,-2 1 0 31,1 2-592-31,-3 1-112 0,-1 4-16 0,-2 2-13664 16</inkml:trace>
  <inkml:trace contextRef="#ctx0" brushRef="#br0" timeOffset="203584.42">14496 18606 11055 0,'-4'0'976'0,"1"0"-784"0,0 0-192 0,1 0 0 16,-1 0 896-16,-2 1 128 0,-6 1 16 0,-5 5 16 16,-5-1-304-16,-2 4-64 0,0-2-16 0,2 2 0 15,4 3-64-15,1 0-16 0,4 0 0 0,0 0 0 16,6 2 224-16,1-1 32 0,4 0 16 0,4 0 0 16,1-2 112-16,4-1 32 0,3-1 0 0,0-3 0 15,2-1 16-15,-1-1 0 0,3 0 0 0,2-5 0 0,3 1-336 0,0-1-64 16,-1-1-16-16,4 1 0 0,-23 0-304 15,48-7-64-15,-48 7-16 0,51-6 0 0,-51 6-224 0,0 0 144 16,70-18-144-16,-70 18 128 0,0 0-128 0,0 0 0 16,57-35 0-16,-50 25 0 0,-2-2 0 0,-2 2 0 15,-1 0 0-15,-3-1 0 0,0 4 0 0,-4-3 0 0,0 0 0 0,-3 4 0 16,0-3 0-16,-3 3 0 16,-2-2 128-16,-2 2-128 0,1 0 240 0,-1 0-48 0,0 3 0 15,-1-3 0-15,2 4 0 0,2-2-16 0,2 3 0 16,-1-2 0-16,-3-1-176 0,1 2 0 0,0 2 0 15,2-4 128-15,0 4-416 0,1-2-96 16,2-1 0-16,0 2-9664 16,2 1-1920-16</inkml:trace>
  <inkml:trace contextRef="#ctx0" brushRef="#br0" timeOffset="205394.83">14313 17525 12895 0,'-1'0'1152'0,"0"1"-928"0,1-1-224 0,0 0 0 16,0 0 1232-16,0 0 208 0,0 0 32 0,0-1 16 15,3 1-16-15,2-5-16 0,1 0 0 0,3 0 0 16,-9 5-336-16,0 0-64 0,0 0-16 0,57-41 0 16,-57 41-208-16,0 0-32 0,59-42-16 0,-59 42 0 0,0 0-272 0,57-38-48 15,-57 38-16-15,0 0 0 0,52-38-176 0,-52 38-32 16,0 0-16-16,0 0 0 0,0 0 48 0,0 0 16 15,0 0 0-15,0 0 0 0,0 0 144 0,0 0 16 16,50 0 16-16,-54 13 0 0,-1 3-80 0,-1 6 0 16,-2 6-16-16,0 1 0 0,-2 0-368 15,2-4 144-15,1-7-144 0,-2 4 0 0,-2 3 0 0,0 2 0 16,-1-2 0-16,2-4-144 16,2-4-1408-16,3-2-288 0</inkml:trace>
  <inkml:trace contextRef="#ctx0" brushRef="#br0" timeOffset="205747.67">14359 18106 3679 0,'-3'0'320'0,"2"0"-320"0,1-2 0 0,0 2 0 15,1-3 1280-15,1 2 176 0,1-4 32 0,2-1 16 16,4-4 256-16,-9 10 48 0,0 0 16 0,47-51 0 0,-47 51-608 0,0 0-112 16,53-59-16-16,-53 59-16 15,0 0 0-15,54-48 0 0,-54 48 0 0,0 0 0 16,0 0-112-16,59-31 0 0,-48 33-16 0,-4 1 0 15,1 7-144-15,-3-1-32 0,-2 10 0 0,-2 0 0 0,1 3 176 0,-2 4 16 16,-3 2 16-16,1-3 0 0,-2 3-272 0,-1-2-64 16,0-1-16-16,0 0 0 0,1-3-192 15,1 2-48-15,-1 0 0 0,3-5 0 0,0-1-176 0,3-4-32 16,3-4-16-16,4-8-16624 16</inkml:trace>
  <inkml:trace contextRef="#ctx0" brushRef="#br0" timeOffset="-211105.67">12983 13908 12895 0,'-2'-3'1152'0,"4"0"-928"0,0 3-224 16,0-3 1200-16,2 1 192 0,1-2 32 0,-5 4 16 0,0 0 560 0,0 0 112 15,60-26 32-15,-60 26 0 0,0 0-80 0,77-22-16 16,-77 22 0-16,61-9 0 16,-61 9-896-16,68-10-192 0,-68 10-48 0,77-5 0 15,-77 5-560-15,70 0-112 0,-70 0-32 0,60 5 0 16,-60-5-208-16,49 8 0 0,-49-8 0 0,37 11-160 16,-37-11-1216-16,0 0-240 0,35 13-48 0,-25-10-13104 0</inkml:trace>
  <inkml:trace contextRef="#ctx0" brushRef="#br0" timeOffset="-210834.32">12987 14044 13823 0,'-9'7'1216'0,"2"-4"-960"0,6-2-256 15,2-2 0-15,2 1 2560 0,-1-3 480 0,0 6 96 0,0-3 0 16,3 0-1104-16,5 0-240 0,-10 0-32 0,0 0-16 16,58 0-256-16,-58 0-48 0,62-5-16 0,-62 5 0 15,75-5-576-15,-75 5-112 0,87-6-32 0,-87 6 0 16,86-7-384-16,-86 7-96 0,91-12-16 0,-91 12 0 16,97-12-208-16,-97 12 0 0,92-15 0 0,-92 15 0 15,68-8-256-15,-68 8-112 0,0 0-16 0,60-9-16944 16</inkml:trace>
  <inkml:trace contextRef="#ctx0" brushRef="#br0" timeOffset="-185246.94">14881 13682 7359 0,'-2'-2'656'0,"1"2"-528"0,0 0-128 0,1 2 0 16,0-2 1264-16,-1 2 208 0,-2 2 64 0,0 2 0 16,-4 4 672-16,1 8 144 0,-2 7 16 0,0 4 16 15,1-1-304-15,-1 4-64 0,1-3-16 0,-2 3 0 16,2 2-544-16,1-2-112 0,1-1-32 0,2-6 0 15,1-3-752-15,0-3-160 0,1 1-16 0,0-2-16 16,0-5-368-16,1-3 0 0,0-4 0 0,0 0 0 16,1-6-416-16,0-3-48 0,0-3-16 0,1-1 0 15,-1-4-432-15,0-5-96 0,3-7-16 0,0-5 0 16,1-4 304-16,1-3 48 0,1-2 16 0,1-1 0 0,0-1 336 16,0-3 80-16,-1 8 16 0,-1-1 0 0,-6 35 224 0,18-63 0 15,-18 63 0-15,16-45 0 0,-16 45 0 0,0 0 128 16,0 0-128-16,29-49 0 0,-23 45 736 0,2 7 32 15,-1 0 16-15,2 10 0 0,-2-1 368 0,2 8 80 16,1 2 16-16,1 7 0 0,3 3-416 0,-1 7-96 16,0 3-16-16,-1 2 0 0,-2-2-432 0,-3-4-96 15,2 3 0-15,-3-10-16 0,-1-5-352 0,-1-4-64 16,1 0-16-16,-2-1 0 16,2-1-1632-16,-2-7-336 0</inkml:trace>
  <inkml:trace contextRef="#ctx0" brushRef="#br0" timeOffset="-185089.7">14921 13834 12895 0,'-13'5'576'0,"5"-4"112"16,1 4-560-16,2-2-128 0,3-1 0 0,0-1 0 0,1 3 1696 0,-1-1 304 0,0 4 64 0,5 1 16 16,3-2-912-16,5 2-176 0,8-4-32 0,4 0-16 15,7 3-1264-15,2-4-256 0,4 1-64 0,-36-4-9280 16</inkml:trace>
  <inkml:trace contextRef="#ctx0" brushRef="#br0" timeOffset="-184634.06">15292 13808 11967 0,'-11'-4'1072'0,"4"4"-864"15,1 0-208-15,1 0 0 0,2 0 1792 0,2 0 320 16,-1 1 64-16,-2 4 16 0,0-1 176 0,-1 6 16 15,3 5 16-15,2 1 0 0,0 2-896 0,2 2-176 16,2 5-48-16,1-3 0 0,0 1-768 0,0 5-176 16,1-4-16-16,-2 0-16 0,1-3-304 0,-2-5 0 15,0 0 0-15,-2-4 0 0,1-2 0 0,-2-1-176 16,0-5 176-16,-1-2-208 16,1-1-336-16,-1-2-64 0,-1-1-16 0,-2-8 0 15,-1 1-352-15,1-4-80 0,0 0-16 0,0-3 0 16,0-5 512-16,-1-1 112 0,1-4 0 0,-1-3 16 0,1-1 432 0,1-3 0 0,-1-1 0 0,2-1 0 15,2-3 720-15,0 6 80 0,3 7 16 0,1 0 0 16,-4 25 64-16,0 0 16 0,20-44 0 0,-13 40 0 16,1 1-48-16,-1 3 0 0,0 9 0 0,3 1 0 15,-1 0-48-15,2 5-16 0,3 2 0 0,2 4 0 16,2 1-288-16,2-2-64 0,-3-1-16 0,2-4 0 16,1 1-224-16,0-3-32 0,-1 0-16 0,-3-1 0 0,-1-5-144 15,-5 2 128-15,-2-3-128 0,-5-2 128 16,0 0-128-16,-2-3 192 0,-2-1-192 0,0-1 192 15,-2-3-192-15,-1-2 192 0,1-2-192 0,-1-3 192 16,-1 0-192-16,-1-5 0 0,1 1 0 0,0-5 0 16,0-4-752-16,1 1-16 0,2 5-16 0,-2-4 0 15,0-4-1840-15,2-5-352 0,-1 2-80 0,2-2-10864 16</inkml:trace>
  <inkml:trace contextRef="#ctx0" brushRef="#br0" timeOffset="-184234.82">15614 13684 12895 0,'-3'16'576'0,"2"-10"112"0,1 0-560 0,0 1-128 16,1-1 0-16,-1 0 0 0,2 4 1408 0,0 2 256 16,3 12 64-16,3 9 0 0,-1 5 304 0,-1-3 64 15,2 0 16-15,-1-6 0 0,0-1-896 0,1-2-192 0,-1-4-16 0,-1-7-16 16,-2-2-736-16,1-4-128 0,-1 1-128 0,-1-6 144 31,-1-1-656-31,-1 0-144 0,-1-6-32 0,-1-2 0 16,-2 3-640-16,-2-8-128 0,-1-2-16 0,-3-3-16 15,2 1 64-15,-2-2 16 0,0 0 0 0,-3-3 0 16,-1-5 448-16,-2-5 80 0,1 3 32 0,3-1 0 0,1-1 656 0,4-2 192 0,4-1 0 0,3 3 0 16,-1 28 624-16,9-47 240 0,-9 47 48 0,0 0 16 15,28-49 432-15,-28 49 96 0,0 0 16 0,0 0 0 16,56-32 48-16,-56 32 16 0,0 0 0 0,50 4 0 15,-35 0-192-15,4 6-16 0,3 7-16 0,3-1 0 16,-3 0-256-16,-1 6-48 0,1 4-16 0,-2 3 0 16,-1 2-288-16,-7-3-48 0,-2 2-16 0,-5-2 0 15,-5-1-240-15,-5-1-48 0,-4 2-16 0,-3 0 0 0,-4-5-208 0,-3 0-128 16,-1-2 128-16,2-9-128 0,3-2 0 0,-5-4-320 16,-1-2 64-16,0-4-17600 15</inkml:trace>
  <inkml:trace contextRef="#ctx0" brushRef="#br0" timeOffset="-183833.66">16437 13381 9215 0,'-14'16'816'0,"5"-6"-656"0,2-1-160 0,0-1 0 15,2 2 1584-15,3 0 272 0,-3 4 64 0,-2 14 16 16,-6 18 352-16,-2 22 64 0,2 16 16 0,3 1 0 0,5-9-672 0,5-2-128 16,6 4-32-16,6-8 0 0,8-4-656 0,5-9-144 15,3-7-32-15,2-5 0 16,1-4-1344-16,2-7-256 0</inkml:trace>
  <inkml:trace contextRef="#ctx0" brushRef="#br0" timeOffset="-165134">17312 13830 11967 0,'-10'0'1072'0,"1"0"-864"16,5-3-208-16,3 3 0 0,-1 0 1264 0,-4 0 208 15,-8-1 32-15,-10 2 16 0,-4 2-496 0,-3 1-80 16,5 2-32-16,4 2 0 0,3 2 48 0,5-1 16 16,1 1 0-16,4 2 0 0,3 2 176 0,3 1 16 15,-1 2 16-15,4 2 0 0,0 2-112 0,4-4-32 0,2 0 0 0,2 3 0 16,4-1-528-16,1-3-128 0,2 0 0 0,4-4-16 16,2 0-368-16,1-4 128 0,0 1-128 0,-22-9 0 15,46 6 0-15,-46-6 0 0,0 0 0 0,65 0 0 16,-65 0-128-16,0 0 128 0,0 0-128 0,0 0 128 15,54-29-368-15,-52 17 16 0,-1-2 0 0,-1 3 0 16,0 4 160-16,-1-6 16 0,-3-5 16 0,-3-4 0 16,-1-7-192-16,0 3-32 0,0 1-16 0,0-1 0 15,0 4-1024-15,2 1-208 16,0 5-32-16,0-2-10000 0</inkml:trace>
  <inkml:trace contextRef="#ctx0" brushRef="#br0" timeOffset="-164633.2">17599 13766 23951 0,'-9'17'1056'0,"5"-8"224"0,1-2-1024 0,0 2-256 16,2-3 0-16,0 0 0 0,1 4 1216 0,0 8 192 15,0 11 48-15,1 6 0 0,0 9-48 0,2-3 0 16,0 0 0-16,5 25 720 0,-5-40-1552 15,2-3-16-15,-1-5-16 0,1-5-400 0,-1-4-144 16,-1 0 0-16,0-8 144 0,-1 2-144 0,-2-6 0 16,0 0-160-16,-1-4 160 15,0-2-512-15,-2-1 0 0,1-5 0 0,1 1 0 16,-2-4-64-16,2-5 0 0,0 1-16 0,1-5 0 0,1-1 288 0,1-2 64 0,1 1 16 16,2 1 0-16,0 1 224 0,-5 27 0 0,13-52 0 0,-13 52 0 15,18-47 0-15,-18 47 160 0,0 0-160 0,27-51 128 16,-27 51 128-16,0 0 32 0,0 0 0 0,0 0 0 15,0 0 240-15,57-32 48 0,-57 32 16 0,0 0 0 16,0 0-176-16,44 6-32 0,-35 2-16 0,-2-2 0 16,0 2-208-16,-5 2-32 0,-2 3-128 0,-2 0 192 15,-5 6-192-15,0-3 128 0,0 2-128 0,-3-1 0 16,-1 1 0-16,-3 1 0 0,2-3 0 0,-2 1 0 16,2 0 0-16,-1-3 0 0,2-2 0 0,2 2 0 0,2-2 0 15,2-1 0-15,3-1 0 0,2 0 0 16,1 0 0-16,4 2 0 0,1-2 0 0,1 0 0 0,2 1 176 0,2 2 32 15,4-3 16-15,1 2 0 0,3-2 96 0,2 2 32 16,-2-2 0-16,4-2 0 0,-1 0-208 0,-22-8-144 16,44 13 192-16,-44-13-192 0,0 0 0 0,51 6-256 15,-41-5 32-15,0 1-16912 16</inkml:trace>
  <inkml:trace contextRef="#ctx0" brushRef="#br0" timeOffset="-163135.14">18428 13589 4607 0,'-5'0'400'0,"2"0"-400"0,0 0 0 0,1 1 0 0,0 1 1216 0,-1 1 176 15,-3 1 16-15,-6 3 16 0,-2 5 400 0,-4 7 80 16,-3 6 16-16,2 7 0 15,-1 9-112-15,2 3-16 0,2 4 0 0,3 2 0 16,2 1-800-16,4-4-160 0,6 1-48 0,2-7 0 0,3-3-512 0,2-7-96 16,4-3-32-16,1-8 0 15,4-1-752-15,1-3-160 0,3-1-16 0,2-3-10160 16</inkml:trace>
  <inkml:trace contextRef="#ctx0" brushRef="#br0" timeOffset="-162943.05">18472 13893 4607 0,'-3'-4'400'0,"1"4"-400"16,2 0 0-16,1 0 0 0,0 0 1632 0,2 0 240 16,-1 2 48-16,2 0 16 0,2 4-144 0,3 4-48 15,2 5 0-15,2 1 0 0,2 4-592 0,3 2-112 16,-1 3-16-16,3-3-16 0,-1 3-752 0,2-3-256 0,2-3 144 0,-4-2-6528 15,0-2-1296-15</inkml:trace>
  <inkml:trace contextRef="#ctx0" brushRef="#br0" timeOffset="-162743.48">18773 13842 13823 0,'-12'8'608'0,"2"-3"128"0,0 1-592 0,3 0-144 0,2-2 0 0,1 2 0 0,-1 1 1360 0,-6 8 240 16,-6 7 64-16,-7 7 0 0,-1 5-208 0,0 2-48 15,1-2 0-15,3-5 0 0,4-1-800 0,3-5-160 16,3-2-48-16,6-5-8016 16,1-2-1600-16</inkml:trace>
  <inkml:trace contextRef="#ctx0" brushRef="#br0" timeOffset="-162469.24">18733 14360 13823 0,'-5'7'1216'0,"1"-6"-960"16,3 1-256-16,2-5 0 0,3 0 1712 0,-2 1 288 15,2-2 64-15,1 0 16 0,-5 4-928 0,0 0-176 16,0 0-32-16,48-49-16 0,-48 49-384 0,0 0-80 15,43-52-16-15,-43 52 0 0,0 0-144 0,0 0-48 0,43-45 0 0,-35 43 0 16,-1-2-256-16,-2 5 0 0,-1 2 128 0,-2 3-128 16,0-2 320-16,-2 4 0 0,-2 5 0 0,1-3 0 15,0 2 128-15,-1 2 48 0,0 0 0 0,0-1 0 16,-1 0-368-16,2 0-128 0,1-3 0 0,1-4 144 31,2 0-720-31,1-3-128 0,0-2-48 0,3-2-12016 0</inkml:trace>
  <inkml:trace contextRef="#ctx0" brushRef="#br0" timeOffset="-162275.71">19175 14145 19343 0,'-10'10'848'0,"3"-2"192"0,2 0-832 0,1-4-208 0,3 1 0 0,2-5 0 0,-2 4 1008 0,-1 5 144 15,-3 8 48-15,0 4 0 0,0 5-768 0,0-7-160 16,2 0-16-16,1-3-16 16,2-1-1200-16,1-5-256 0,3-2-32 0,-2 0-16 0</inkml:trace>
  <inkml:trace contextRef="#ctx0" brushRef="#br0" timeOffset="-162006.29">19481 13763 23951 0,'-7'8'1056'0,"5"-3"224"0,1-2-1024 0,1 0-256 0,1 0 0 0,1 1 0 15,2 2 544-15,2 4 48 0,5 8 16 0,4 7 0 16,5 4 192-16,-1-1 32 0,-5-5 16 0,3-1 0 0,2 6-304 0,5 1-64 16,-1 2-16-16,-3-8 0 15,-3-2-656-15,-2-7-144 0,-2 1-32 0,-3-5-8560 16,-2-4-1712-16</inkml:trace>
  <inkml:trace contextRef="#ctx0" brushRef="#br0" timeOffset="-161806.31">19740 13816 24879 0,'-11'7'1088'0,"3"-3"256"0,0 3-1088 0,3-2-256 16,1-2 0-16,2 0 0 0,-1 0 944 0,-3 7 128 15,-4 5 16-15,-2 5 16 0,-3 2-224 0,0 3-48 16,1 1-16-16,0-1 0 0,0-1-816 0,3-1 0 15,3-4 0-15,-1 0-192 16,4-3-1824-16,1-4-352 0</inkml:trace>
  <inkml:trace contextRef="#ctx0" brushRef="#br0" timeOffset="-161524.92">19748 14044 11055 0,'0'0'976'0,"1"0"-784"0,1-3-192 0,2 3 0 15,-1 0 2336-15,-1 0 416 0,4-2 96 0,2 1 16 16,-8 1-768-16,0 0-160 0,0 0-16 0,50 0-16 16,-38 3-688-16,-5 0-128 0,0 2-16 0,0 1-16 0,-4 0-384 0,-2 3-80 15,-1-3-16-15,-3 1 0 16,-1 2-336-16,-2 0-80 0,-2 1-16 0,0-3 0 16,-1 4-144-16,2-1 0 0,-1-3 0 0,2 2-176 0,2 1 16 0,2-4 0 15,2 3 0-15,2-5 0 0,2 2 160 0,2-3-160 16,3 0 160-16,1-2-160 0,2 2-32 0,-12-3-16 0,0 0 0 0,0 0 0 31,62-4-240-31,-62 4-64 0,0 0 0 0,0 0 0 16,58-10-512-16,-58 10-128 0,0 0 0 0,67-12-7312 15,-67 12-1456-15</inkml:trace>
  <inkml:trace contextRef="#ctx0" brushRef="#br0" timeOffset="-161307.25">20106 13665 22111 0,'4'3'976'0,"-3"-2"208"0,3 2-944 0,0-1-240 0,-1-1 0 0,1 4 0 16,2-1 1664-16,4 6 272 0,3 5 64 0,6 11 16 15,2 8-16-15,-2 7 0 0,-5 4 0 0,-5-1 0 16,-5 1-1024-16,-4 2-208 0,-5 0-32 0,-5 1-16 15,-3 0-528-15,-5-1-192 0,-3 3 144 0,-1-6-11776 16,-1 1-2352-16</inkml:trace>
  <inkml:trace contextRef="#ctx0" brushRef="#br0" timeOffset="-148155.72">20779 14072 27647 0,'-2'8'2448'16,"-1"-2"-1952"-16,3-2-496 0,0 1 0 15,0-2 960-15,-1 7 112 0,-2 11 16 0,0 13 0 0,-4 11-128 0,1 4 0 16,0-5-16-16,0-3 0 0,1-6-688 0,-1-5-128 16,2-4-128-16,0-6-10320 15,2-4-2176-15</inkml:trace>
  <inkml:trace contextRef="#ctx0" brushRef="#br0" timeOffset="-145859.16">21497 13804 9215 0,'-3'0'816'0,"-2"-3"-656"15,5 1-160-15,0 2 0 0,0-1 1088 0,-1 1 176 16,-3-4 32-16,0-1 16 0,-2 1 400 0,2 1 80 15,1-3 0-15,0 3 16 0,2-1-368 0,2 4-80 16,2-3-16-16,0 3 0 0,2 0-320 0,1-3-64 16,3 1 0-16,0 0-16 0,-9 2-224 0,0 0-32 15,0 0-16-15,0 0 0 0,62-6-176 0,-62 6-48 16,0 0 0-16,0 0 0 0,58-8-128 0,-58 8-48 16,0 0 0-16,0 0 0 0,0 0-112 0,54-4-32 15,-45 4 0-15,-2 0 0 0,-1 0 16 0,0 0 0 16,2-3 0-16,-2 2 0 0,0 1-144 0,2-2 192 0,-3 2-192 0,1-3 192 15,0 2-48-15,0 1 0 0,0-2 0 16,1 2 0-16,-3 0-16 0,0 0 0 0,1 0 0 0,-1 0 0 16,1 2 16-16,0-2 0 0,0 4 0 0,-2-4 0 15,2 2-16-15,-1 2 0 0,1-3 0 0,-1 2 0 0,-1-1 0 0,1-2-128 16,-1 4 192-16,-1-4-64 0,-1 2-128 0,1 2 192 16,-2-2-192-16,0 0 192 15,-2 3 0-15,1-4 0 0,0 3 0 0,0 1 0 16,-1 1-48-16,0 0 0 0,1 1 0 0,-2 2 0 15,2 1-16-15,-2 0 0 0,1 2 0 0,0 2 0 16,-1 1 0-16,1-1-128 16,-2 2 192-16,1 1-64 0,2-4-128 15,-1 0 128-15,0-1-128 0,2 0 128 16,-1-2-128-16,1-1 0 0,0-3 0 0,1 1 0 0,-1 0 0 0,0-5 0 0,2 2 0 0,-1-4 0 16,1-3-640-16,2 0-176 0,2-4-16 0,-6 7-16128 15</inkml:trace>
  <inkml:trace contextRef="#ctx0" brushRef="#br0" timeOffset="-144798.05">22070 14039 4607 0,'-1'2'400'0,"-1"-2"-400"16,1 0 0-16,1 0 0 0,0 0 704 0,0 0 64 15,0-2 16-15,1 1 0 0,1-6 240 0,1 1 32 16,-3 6 16-16,0 0 0 0,0 0-240 0,31-43-32 16,-31 43-16-16,0 0 0 0,29-44-368 0,-29 44-80 15,21-39-16-15,-21 39 0 0,21-41-320 0,-21 41 144 16,22-44-144-16,-22 44 0 0,21-45 0 0,-21 45 0 15,17-44 0-15,-17 44 0 0,18-37 144 0,-18 37-144 16,0 0 0-16,18-41 144 0,-13 33 240 0,-1 2 64 16,-2 1 0-16,1 2 0 0,-2 1 384 0,2 2 96 0,-3 4 16 15,1 4 0-15,-1 0 256 0,1 2 48 0,2 2 16 0,-1 3 0 16,0 3-176-16,2 3-16 0,0 1-16 0,0 4 0 16,1 1-352-16,-2 0-80 0,2 0-16 0,0-2 0 15,-1-1-240-15,0 0-48 0,-1-1-16 0,0-1 0 16,-1-1-304-16,1-4 0 0,-2-1 0 0,-1-1 0 15,1-2-1152 1,-1-4-128-16,0 0-16 0,0-3-16 0,-1-1-960 0,-2 0-192 0</inkml:trace>
  <inkml:trace contextRef="#ctx0" brushRef="#br0" timeOffset="-144621.84">22159 13930 6447 0,'-2'0'576'0,"0"0"-576"16,2 0 0-16,3-2 0 0,-1-1 1584 0,2 2 208 16,1-2 32-16,2 0 16 0,-7 3-688 0,0 0-128 0,0 0-16 0,75-25-16 15,-75 25-816-15,0 0-176 16,72-10 0-16,-72 10-7376 16</inkml:trace>
  <inkml:trace contextRef="#ctx0" brushRef="#br0" timeOffset="-144100.6">22567 13751 14735 0,'-5'0'640'0,"1"0"160"0,2 0-640 0,1 0-160 0,1 0 0 0,1 0 0 15,-1 2 1216-15,0 2 224 0,1 2 32 0,-1 4 16 0,1 6 416 0,-1 5 80 16,2 1 0-16,-2 4 16 16,-2 3-416-16,2 2-96 0,2-3-16 0,-2 1 0 0,1-3-800 15,0-2-160-15,2-4-48 0,0-1 0 16,2-6-288-16,-1-2-176 0,0-1 192 0,-2-4-192 16,1 1 0-16,-1-7 0 0,2 1-160 0,-2-2 160 15,0-2-688-15,-1-3-16 0,0-1 0 0,-1-2 0 16,0-1-448-16,-1-5-112 0,-2-1-16 0,1 0 0 15,-1 0 400-15,0-3 80 0,-2 0 16 0,0-6 0 0,1-1 560 0,0 1 224 16,2-3-176-16,-1 2 176 0,3-1 0 0,0 3 160 16,3 3 0-16,-1 5 0 0,2 4 608 0,-2 4 128 15,2 2 32-15,-1 6 0 0,0 0 192 0,0 4 32 16,1 2 16-16,1 6 0 0,1 2 48 0,2 4 16 16,2 1 0-16,3 3 0 0,0 3-512 0,3 1-96 15,2 0-32-15,0-1 0 0,-1-1-144 0,1-1-48 16,-2-1 0-16,-4-9 0 0,-1 2-160 0,-1-2-48 15,3 3 0-15,0-4 0 0,1 2-16 0,-3-4-16 16,0-2 0-16,-1-5 0 0,-10-3-160 0,0 0 0 0,0 0 144 0,0 0-144 16,0 0 0-16,28-37 0 0,-26 22 0 0,-1-3 128 15,-1 0-128-15,-1-4 0 0,-2-3 0 0,1-3 0 16,-2 2-176-16,0-7 0 0,1 0 0 0,0 1 0 31,1-5-720-31,0 2-128 0,2 2-48 0,2 2-10400 0,0 5-2096 0</inkml:trace>
  <inkml:trace contextRef="#ctx0" brushRef="#br0" timeOffset="-143824.11">23205 13742 23039 0,'-12'17'1024'0,"7"-9"192"0,0 1-960 0,2-3-256 15,2 0 0-15,1-2 0 0,0 3 880 0,0 5 128 16,-1 7 16-16,2 6 16 0,0 3 32 0,2 1 0 16,1-6 0-16,-2-2 0 0,3-2-624 0,-3-7-128 15,2 2-32-15,-1-8 0 16,-2 0-1440-16,-1-4-304 0,0 0-48 0,-3-4-16 15,1 0-1168-15,-3-2-224 0</inkml:trace>
  <inkml:trace contextRef="#ctx0" brushRef="#br0" timeOffset="-143632.39">23049 13855 2751 0,'0'-4'256'0,"0"4"-256"0,0 1 0 0,0-5 0 15,0-4 1664-15,0 8 304 0,6-32 48 0,-6 32 16 16,20-54 224-16,-20 54 48 0,32-42 16 0,-32 42 0 16,0 0 80-16,65-22 16 0,-65 22 0 0,52 13 0 15,-24-2-240-15,-1 6-32 0,2 0-16 0,-2 6 0 16,1 0-864-16,-3 3-176 0,-1 2-48 0,-5-3 0 15,-1 4-400-15,-6-7-96 0,-4 0-16 0,-4-5 0 16,-1 4-288-16,-7-2-64 0,-3 3-16 0,-7 1 0 16,-2-4-160-16,-4 0 128 0,-2-4-128 0,-3-5 128 15,1-4-128-15,-2-2-224 0,-2-4 48 0,1-7-18000 16</inkml:trace>
  <inkml:trace contextRef="#ctx0" brushRef="#br0" timeOffset="-142630.52">23977 13611 2751 0,'-3'0'256'0,"1"0"-256"15,1 0 0-15,-1 1 0 0,1 2 1216 0,-1-1 192 16,-3 2 32-16,-3 2 16 0,-3 6 224 0,-4 5 48 15,-1 5 16-15,0 4 0 0,-1 7 64 0,-1 6 16 16,2 3 0-16,4-12 0 0,5-7-560 0,-1 1-112 16,0 9-32-16,0 7 0 0,2-1-528 0,3-5-96 15,2 1-32-15,6-7 0 16,1-2-848-16,6-5-192 0,1-3-16 0,3-6-10608 0</inkml:trace>
  <inkml:trace contextRef="#ctx0" brushRef="#br0" timeOffset="-142356.71">24084 13766 7359 0,'-2'7'656'0,"1"-3"-528"0,-1-2-128 0,2 1 0 0,3 0 1888 0,-1 0 352 16,1 1 64-16,3 2 0 0,4 6 80 0,5 5 16 15,4 6 0-15,3 1 0 0,0 1-1136 0,0-3-240 16,0 1-32-16,-2-1-16 0,0-4-608 0,-2-1-128 16,-2-3-32-16,1 0-8592 15,-4-2-1712-15</inkml:trace>
  <inkml:trace contextRef="#ctx0" brushRef="#br0" timeOffset="-142177.3">24337 13805 9215 0,'-10'5'816'0,"2"-1"-656"0,3-2-160 0,2 0 0 15,-1 1 1840-15,-2 2 336 0,-5 5 64 0,-10 6 0 0,-5 9-608 0,-5 1-128 16,1 2-32-16,3 1 0 15,3-2-928-15,2-4-192 0,5 2-32 0,2-6-7216 16,4 1-1424-16</inkml:trace>
  <inkml:trace contextRef="#ctx0" brushRef="#br0" timeOffset="-141900.6">24389 14185 15663 0,'-3'6'688'0,"1"-4"144"0,0-2-656 0,2 0-176 0,2 0 0 0,0-3 0 0,2 0 1264 0,1 0 208 15,-5 3 64-15,0 0 0 0,0 0-448 0,50-38-96 16,-50 38-16-16,0 0 0 0,51-34-304 0,-51 34-64 16,0 0-16-16,48-29 0 0,-48 29-224 0,0 0-48 15,0 0-16-15,0 0 0 0,0 0-304 0,52-11 160 16,-51 19-160-16,-1 0 128 0,-2 2 160 0,-2 4 32 15,1 1 0-15,-4 3 0 0,0 0-192 0,0 3-128 16,-2-3 192-16,0 2-192 0,2 0 0 0,-1-3 0 16,1 0-192-16,3-4-8544 15,2-2-1696-15</inkml:trace>
  <inkml:trace contextRef="#ctx0" brushRef="#br0" timeOffset="-141422.83">24944 14070 13823 0,'-6'12'1216'0,"1"-2"-960"0,2-1-256 0,3-6 0 16,0 1 768-16,-1 5 128 0,-3 3 0 0,0 8 16 15,-2 8-912-15,1-2-432 0,3 2 48 0,2-6 0 16,4-4 384-16,-6-4-128 0</inkml:trace>
  <inkml:trace contextRef="#ctx0" brushRef="#br0" timeOffset="-141172.39">25271 13799 23951 0,'-2'-1'1056'0,"2"1"224"0,0 0-1024 0,1 0-256 16,2 0 0-16,-1 1 0 0,2 4 672 0,3 1 80 16,4 4 16-16,5 4 0 0,4 7 176 0,0 2 32 15,-1 4 16-15,-2-1 0 0,0 3-528 0,-1-2-96 16,-1 1-32-16,-1-5 0 0,-3-4-336 0,-1 0-240 15,0 0 48-15,-2-3 0 16,1-4-1136-16,-3 2-208 0,-2-6-64 0,1-2-10496 16</inkml:trace>
  <inkml:trace contextRef="#ctx0" brushRef="#br0" timeOffset="-141001.52">25569 13827 5519 0,'-2'-1'496'0,"-1"1"-496"0,2 0 0 0,0 0 0 15,0 1 2496-15,-2 2 384 0,2 1 96 0,-5 2 16 16,-4 5 0-16,-4 6 0 0,-2 4 0 0,-1 3 0 16,-3 3-1456-16,0 1-272 0,2 1-64 0,-2-1-16 15,-2-2-1040-15,2 0-144 0,0-1-144 0,3-3-9072 16,3-1-1824-16</inkml:trace>
  <inkml:trace contextRef="#ctx0" brushRef="#br0" timeOffset="-140707.78">25658 14017 19343 0,'4'8'1728'0,"-3"-2"-1392"0,1-2-336 0,0-1 0 0,2-3 2192 0,0 0 368 16,-1 1 80-16,3 1 16 0,-6-2-1056 0,0 0-224 15,38 10-32-15,-38-10-16 0,28 15-624 0,-18-9-128 16,-2 2-32-16,0 0 0 0,-4-1-400 0,-2 2-144 15,-3-1 0-15,-3 1 144 0,-2 0-416 0,-1 1-96 16,-5 3-16-16,1-1 0 16,-1 0-416-16,1-3-96 0,0 2 0 0,2-2-16 0,2-2 592 0,3 2 112 15,3-3 16-15,2-2 16 0,3 1 176 0,1-2 0 16,3 0 0-16,-8-3 128 0,0 0-128 0,39 5 0 16,-39-5 0-16,0 0 0 0,56-8 0 0,-56 8 0 15,0 0 0-15,52-9 0 16,-52 9-1488-16,47-9-224 0,-47 9-32 0,54-7-10096 0</inkml:trace>
  <inkml:trace contextRef="#ctx0" brushRef="#br0" timeOffset="-140450.89">26036 13731 911 0,'1'0'0'0,"0"0"0"0,-1 0 0 0,1 0 0 16,2 0 4384-16,-1 0 800 0,1 4 144 0,2-2 48 0,2 8-1728 0,3 2-352 15,2 11-64-15,-1 5-16 0,1 7-1296 0,-3 3-256 16,-1 3-48-16,-2 3-16 0,-3 1-928 0,-5-3-192 16,-1 1-32-16,-6-1-16 0,-1-1-432 0,-4-3 0 15,-2 0 128-15,2-4-128 16,-3-3-960-16,3-1-208 0,-1-3-48 0,1-1-14992 15</inkml:trace>
  <inkml:trace contextRef="#ctx0" brushRef="#br0" timeOffset="-140102.1">26429 13513 17503 0,'-3'0'768'0,"1"0"176"0,-1 0-752 0,2 0-192 0,2 0 0 0,1 0 0 16,0 2 2048-16,3 3 368 0,1 2 80 0,4 8 0 15,2 11-464-15,1 8-112 0,-2 7 0 0,-2 4-16 16,-2 4-560-16,-2 6-128 0,-3 5 0 0,-2 1-16 16,-2-2-608-16,-4 7-112 0,-4 4-32 0,-6 2 0 15,-5-4-304-15,-4-5-144 0,-2-1 128 0,-3-5-128 16,-2-3 0-16,-3-6-256 0,1-3 48 16,-5-2-17184-16</inkml:trace>
  <inkml:trace contextRef="#ctx0" brushRef="#br0" timeOffset="-128567.75">18224 16333 6447 0,'-6'4'576'0,"2"-4"-576"0,3 0 0 0,1 0 0 16,1 0 1392-16,-1 0 160 0,-1 2 48 0,1-2 0 16,0 4 80-16,3-4 32 0,2 0 0 0,3 0 0 0,-8 0 144 0,0 0 16 15,0 0 16-15,66-6 0 16,-66 6-352-16,59-4-64 0,-59 4 0 0,69-9-16 16,-69 9-752-16,73-4-128 0,-73 4-48 0,70-3 0 15,-70 3-528-15,65-2 0 0,-65 2 0 0,67-1 0 16,-67 1-1120-16,0 0-224 0,75-10-64 0,-75 10-11488 15</inkml:trace>
  <inkml:trace contextRef="#ctx0" brushRef="#br0" timeOffset="-128292.3">18244 16533 12895 0,'-7'9'576'0,"-1"-6"112"0,2 4-560 0,5-5-128 0,1-2 0 0,2 0 0 16,3 0 1904-16,0 1 336 0,5 4 80 0,-10-5 16 16,0 0-624-16,63 7-128 0,-63-7-32 0,62 1 0 15,-62-1-368-15,69 0-80 0,-69 0-16 0,83-4 0 16,-83 4-400-16,88-10-96 0,-88 10-16 0,84-11 0 15,-84 11-432-15,64-5-144 0,-64 5 0 0,0 0 0 32,66-5-448-32,-66 5-192 0,0 0-32 0,57-10-13312 0</inkml:trace>
  <inkml:trace contextRef="#ctx0" brushRef="#br0" timeOffset="-119714.91">17930 15360 11967 0,'-10'0'1072'0,"1"0"-864"0,4 0-208 0,3 0 0 16,0 0 640-16,-3 2 64 0,-5-1 32 0,-5 3 0 16,-4 2 352-16,1 3 64 0,0 3 0 0,4-2 16 15,3 2-96-15,1 1-32 0,3-1 0 0,4-1 0 16,0 0-544-16,3-3-112 0,3 1-32 0,0-3 0 16,1 0-352-16,2-2 0 0,2-2 0 0,0-1-192 15,2 2-144-15,-10-3-48 0,0 0 0 0,0 0 0 16,0 0-160-16,0 0-32 15,60-31-16-15,-60 31 0 0,0 0 304 0,0 0 64 0,0 0 16 0,35-53 0 16,-35 53 208-16,0 0-144 0,0 0 144 0,15-39-128 16,-12 36 128-16,-3-1 0 0,0 4 0 0,-1 1 0 15,-2 5 848-15,1 3 112 0,-1 5 0 0,1 3 16 0,-1 3 176 16,-1 0 16-16,1 4 16 0,-1-1 0 0,2 1-640 0,0 1-128 16,2-5-32-16,2-2 0 0,-1-5-384 15,1-2-176-15,3-3 16 0,0-1-8144 0,1-5-1616 0</inkml:trace>
  <inkml:trace contextRef="#ctx0" brushRef="#br0" timeOffset="-119503.45">18129 15211 14735 0,'-6'3'640'0,"1"-3"160"0,2 1-640 0,2 1-160 16,0-2 0-16,1 3 0 0,0-2 1376 0,-1 5 240 0,0 0 48 0,-2 9 16 15,2 5-64-15,0 5-16 0,1 1 0 0,-2 2 0 16,1 1-416-16,0 2-96 0,-2-3 0 0,1 2-16 16,-1-2-496-16,1-1-80 0,0-4-32 0,0-6 0 31,2-5-784-31,2-1-144 0,0-1-48 0,4-6-13232 0</inkml:trace>
  <inkml:trace contextRef="#ctx0" brushRef="#br0" timeOffset="-119327.53">18297 15183 6447 0,'-1'-3'576'16,"0"2"-576"-16,0 1 0 0,1 0 0 0,0 0 1856 0,-2 0 256 15,1 4 48-15,0-1 16 0,-2 6 320 16,0 3 64-16,-1 6 0 0,0 5 16 0,1 6-672 0,-2 0-144 16,1 0-32-16,0 2 0 0,0 1-912 0,1-1-192 15,0-3-48-15,0-4 0 16,0-1-816-16,2 0-160 0,0-4-48 0,-1-3-13248 15</inkml:trace>
  <inkml:trace contextRef="#ctx0" brushRef="#br0" timeOffset="-118517.59">18213 15433 13823 0,'-8'2'608'0,"1"-2"128"0,2 4-592 0,2-4-144 16,1 0 0-16,2 2 0 0,0-2 1120 0,0 0 192 0,2 4 32 0,1-3 16 15,2 2 48-15,4-1 0 0,-9-2 0 0,0 0 0 16,42 4-480-16,-42-4-96 0,0 0 0 0,58-4-16 16,-58 4-512-16,0 0-112 0,63-9 0 0,-63 9-16 15,0 0-176-15,0 0 0 0,63-16 0 0,-63 16 0 16,0 0 0-16,0 0-144 0,0 0 144 0,0 0-208 16,0 0 208-16,0 0-192 0,0 0 192 0,0 0-192 15,39-38 192-15,-43 34 0 0,-1-2-160 0,-1 4 160 16,-2-2 208-16,2 4 112 0,1-3 32 0,-2 6 0 15,-1-3 480-15,-2 6 80 0,2 0 32 0,-1 2 0 16,3 0-224-16,-1 2-32 0,0 0-16 0,2 3 0 16,2-4-256-16,1 4-48 0,1-1-16 0,2-2 0 15,2 2-352-15,1-2 0 0,2-1 0 0,1-2 0 0,3 2 0 0,1-5 0 16,-2-1 0-16,2-1 0 16,-11-2-448-16,0 0-144 0,0 0-48 0,0 0 0 15,59-15-896-15,-59 15-176 0,0 0-32 0,0 0-16 16,0 0 352-16,41-38 64 0,-41 38 0 0,0 0 16 0,0 0 944 0,0 0 176 15,0 0 32-15,0 0 16 0,0 0 800 0,0 0 144 16,0 0 48-16,0 0 0 0,5-7 640 0,-9 14 144 16,2-1 32-16,0 1 0 0,-1-1-512 0,2 1-112 0,0-1 0 0,2 0-16 15,0 0-432-15,0-2-64 16,3-2-32-16,1-1 0 0,1 1-320 0,0-4-160 16,-6 2 160-16,0 0-160 0,0 0 0 0,0 0 0 15,0 0 0-15,55-23 0 0,-55 23 0 0,0 0-288 16,0 0 64-16,0 0 16 15,0 0-1008-15,57-31-208 0,-57 31-48 0,0 0 0 16,0 0-1088-16,0 0-240 0,0 0-32 0,56-16-16 16,-48 16-96-16,-2 0 0 0,-1 0-16 0,0 0 0 15,0 0 1328-15,-1-2 272 0,-1 0 48 0,0 2 16 0,-1 0 1296 0,1-2 0 0,-1-1 192 0,-1 2 0 16,1-1 704-16,-2-2 144 0,0 1 32 0,-2 0 0 16,2-1 448-16,-2-1 80 0,0 1 32 0,-2 1 0 15,1-1 224-15,1 1 64 0,-2 1 0 0,2 1 0 16,-2 1-64-16,0-3-16 0,2 6 0 0,-1-3 0 15,1 3-880-15,-1-1-192 0,2 3-16 0,0 1-16 0,0-2-416 0,1 2-96 16,0 0-16-16,0 0 0 16,1 0-208-16,1 0 0 0,1-2 128 0,-1 0-128 0,2-2 0 0,1 1 0 15,0-2 0-15,0-1 0 16,1-1 0-16,-1-2 0 0,1 1 0 0,0 1-160 16,-1-2 16-16,-1-1 0 0,1 0 0 0,-1 0 0 0,-2 0-96 0,1 2-16 15,-1 0 0-15,-1 2 0 0,1 0 256 0,-1 2-192 16,1 0 192-16,0-1-192 0,-1 4 192 0,1-1 0 15,-1-2 0-15,-1 5 0 0,0-4 0 0,2 4 0 16,-1-4-208-16,-1 0 80 16,1 0-640-16,2 0-112 0,-2 1-16 0,3-2-16 15,-1-2-976-15,1 0-192 0</inkml:trace>
  <inkml:trace contextRef="#ctx0" brushRef="#br0" timeOffset="-118319.7">19038 15095 19343 0,'-4'2'848'0,"2"1"192"0,-1 1-832 0,2-2-208 0,1 2 0 0,-1-3 0 0,1 4 1216 0,-1 5 208 15,-2 3 48-15,1 9 0 16,-1 2-176-16,-1 5-16 0,1 3-16 0,-1-1 0 16,0-2-656-16,1-1-128 0,1-2-32 0,0 0 0 15,1 1-448-15,-1-5 0 0,1 0 0 0,-1-4 0 31,0-4-1232-31,1-1-240 0,-1-6-64 0,1-2-10560 0</inkml:trace>
  <inkml:trace contextRef="#ctx0" brushRef="#br0" timeOffset="-118141.39">18956 15366 1839 0,'-1'-4'160'0,"1"2"-160"0,0-2 0 0,0 4 0 0,1-3 2112 0,-1 1 384 16,3-2 64-16,-3 4 32 0,0 0 336 0,0 0 64 15,0 0 16-15,0 0 0 0,0 0-1040 0,31-44-208 16,-25 46-32-16,1-1-16 0,1 3-896 0,0 5-176 15,1-3-48-15,-2 4 0 0,2 0-432 0,-1 2-160 16,0 0 0-16,-2 1 144 16,1-1-528-16,-2 1-96 0,-2-1-32 0,0 2 0 15,-1-5-1360-15,1 1-288 0,-2 1-48 0,0-4-8288 16</inkml:trace>
  <inkml:trace contextRef="#ctx0" brushRef="#br0" timeOffset="-117931.17">19094 15459 7359 0,'-2'-17'160'0,"2"10"32"0,0 2 16 0,0 1 0 0,2 4-208 0,-2-3 0 15,1-2 0-15,-1 5 0 0,0 0 2560 0,11-40 448 0,-11 40 112 0,0 0 16 16,0 0-1072-16,0 0-208 0,0 0-32 0,0 0-16 16,47-31-720-16,-40 37-128 0,2 3-48 15,0 1 0-15,-2 0-64 0,1 2-16 0,1-2 0 0,0 0 0 16,0-1 0-16,1-2-16 0,-2-1 0 0,0 0 0 16,-1-1-240-16,-1-1-32 0,0-4-16 0,-2 0 0 15,0-2-288-15,0-2-64 0,-2 0-16 0,1-1 0 16,-3 5-160-16,0 0 0 0,0 0 0 0,0 0 0 15,13-48-1360-15,-13 48-304 0,0 0-64 16,0 0-12928-16</inkml:trace>
  <inkml:trace contextRef="#ctx0" brushRef="#br0" timeOffset="-117663.05">19305 15356 10415 0,'-2'7'224'0,"0"-4"48"0,1 0 16 0,0 1 16 15,1-1-304-15,0-1 0 0,1-1 0 0,-1 2 0 0,1 3 2752 0,2-2 480 16,1 2 96-16,-1-2 32 0,3 1-1360 0,2-4-272 15,-1-1-48-15,1 0-16 0,-8 0-832 0,0 0-192 16,0 0-16-16,0 0-16 0,0 0-320 0,53-30-64 16,-53 30-16-16,0 0 0 0,0 0-208 0,0 0 128 15,0 0-128-15,0 0 0 0,28-44 0 0,-28 39 0 16,-2 1 0-16,-2 4 0 0,-1-3 192 0,-1 3-48 16,0 3-16-16,-2 1 0 0,1 1 272 0,0 2 48 15,-2 3 16-15,1 2 0 0,1 3 304 0,0 1 48 16,3 0 16-16,0 0 0 0,2 4-368 0,0 4-64 15,4-7-16-15,1 0 0 0,2 1-192 0,4-4-32 16,1 0-16-16,2-3 0 0,-1-1-272 0,2-6-64 0,3-2-16 16,-16-2-16768-16</inkml:trace>
  <inkml:trace contextRef="#ctx0" brushRef="#br0" timeOffset="-114427.35">20267 16595 2751 0,'-2'4'256'0,"-1"-3"-256"0,2 1 0 0,0-2 0 16,1 0 624-16,0 0 80 0,1 0 0 0,-2 0 16 15,1 0 480-15,0 0 80 0,0 0 32 0,0 0 0 0,1 0 144 0,0-3 16 16,2 3 16-16,-1-4 0 16,2 1-352-16,-1 0-80 0,4-3-16 0,-1-1 0 0,-6 7-320 0,0 0-64 15,0 0-16-15,0 0 0 0,0 0-32 0,53-47-16 16,-53 47 0-16,0 0 0 0,46-54-96 16,-46 54-32-16,32-47 0 0,-32 47 0 0,30-43-208 0,-30 43-64 15,29-42 0-15,-29 42 0 0,24-41 64 0,-24 41 16 16,0 0 0-16,23-45 0 0,-23 45 48 0,0 0 0 15,0 0 0-15,11-37 0 0,-11 31 192 0,-1 2 32 16,0 1 16-16,0-4 0 0,-2 5 80 0,1-2 32 16,-2 4 0-16,2-3 0 0,-1 3-320 0,2-3-64 15,-2-1-16-15,2 4 0 0,0-2-272 0,1 2 0 16,0 0 0-16,0 0 0 0,0 0 0 0,0 0 0 16,1 0 0-16,-1 0 0 0,1 0 0 0,1 0 0 15,-1 0 0-15,1 0 0 0,0 0 0 0,0 2 0 16,-1-2 0-16,1 0 0 0,-1 2 0 0,0-2 160 0,-1 2-160 0,0 1 128 15,0-3 128-15,0 3 0 0,0-3 16 0,-1 3 0 16,1-2-80-16,-1 1-32 0,1-2 0 0,-2 0 0 16,2 0-160-16,-1 0 0 0,1 0 0 0,-1 0 128 15,0 0-128-15,-1 0 0 0,2 0 0 16,-1 0 0-16,0 2 0 0,0-2 0 0,1 0-176 0,-2 0 176 16,2 0-704-16,0 0-64 0,2 0-16 15,-1 0 0 1,1-2-1008-16,1 2-192 0,1 0-32 0,-2 0-16 0,2-2-32 0,-1 1-16 15,1-2 0-15,0 3 0 0,1-2 160 16,0 1 48-16,-2 1 0 0,1-3-4048 0</inkml:trace>
  <inkml:trace contextRef="#ctx0" brushRef="#br0" timeOffset="-113329.27">20365 16156 1839 0,'-9'-3'160'0,"2"1"-160"16,1-2 0-16,1 3 0 0,2-1 688 0,2 2 96 15,0 0 32-15,-3-3 0 0,-1 2 608 0,-1-4 128 0,0 4 32 0,1 1 0 0,2 0 80 0,2 3 32 16,2 4 0-16,3 2 0 15,2 6 32-15,4 3 0 0,4 4 0 0,3 5 0 16,3 2-16-16,3 3 0 0,6 2 0 0,-1 1 0 16,-2-4-432-16,4 2-64 0,2 2-32 0,-1-4 0 15,0 0-496-15,-4-8-112 16,-2-2 0-16,-4-1-16 0,-4-1-352 0,-5-6-64 0,-3 2-16 0,-4-3 0 0,-3 1-128 16,-2-1 0-16,0-2-192 0,-3-3 192 31,-1 0-960-31,-2-5-80 0,1 1-16 0,-1-6-8800 0,-1-1-1744 0</inkml:trace>
  <inkml:trace contextRef="#ctx0" brushRef="#br0" timeOffset="-112858.93">20730 16093 6447 0,'-3'-4'272'0,"2"2"80"0,-2-1-352 0,2 2 0 16,1 1 0-16,0-2 0 0,0 2 1808 0,0-3 304 0,-1 2 48 0,-2-2 16 15,1 1-80-15,-3 2-16 16,-1 2 0-16,0 5 0 0,-3-1 48 0,-1 4 16 16,-2 2 0-16,-3 4 0 0,-2 3-528 0,-4 5-96 15,-4 5-32-15,-5 3 0 0,4-4-656 0,-5 7-144 16,-3 3-32-16,-3-1 0 0,-1 2-272 0,4-3-48 15,0-3-16-15,5-3 0 0,0-2-144 0,7-3-48 16,2-5 0-16,5-4 0 0,4-4-128 0,4-3 0 16,3-3 0-16,3-2 0 0,3-2 0 0,3-4-144 0,3 0 144 0,-8 2-160 15,0 0-384 1,0 0-80-16,0 0-16 0,67-37 0 0,-67 37 208 0,0 0 48 0,63-48 0 0,-63 48 0 16,49-47 176-16,-49 47 32 0,58-59 16 0,-58 59 0 15,63-67-128-15,-63 67-32 0,62-67 0 0,-62 67 0 16,58-68 16-16,-58 68 0 0,47-62 0 0,-47 62 0 15,35-49 304-15,-35 49 0 0,21-36-128 0,-17 25 128 16,-2 3 0-16,-3 5 272 0,-3 0-48 0,-2 6-16 0,-3 0 768 16,-3 7 160-16,-3 5 16 0,-4 7 16 0,1 7-336 15,-3 1-64-15,-3 7 0 0,2 1-16 16,-1-1-544-16,-1 1-208 0,1 1 176 0,-1 2-176 0,-1-1 0 16,3-1-208-16,2-5 16 0,7-4-17312 15</inkml:trace>
  <inkml:trace contextRef="#ctx0" brushRef="#br0" timeOffset="-112100.42">20806 16769 1839 0,'-15'14'160'0,"3"-5"-160"0,1-3 0 0,8-3 0 16,2 0 3008-16,0-3 560 0,0 4 112 0,-3-4 32 16,0 2-1584-16,2-2-304 0,1-2-64 0,4-2-16 15,3-2-992-15,-6 6-208 0,0 0-32 0,35-45-16 16,-35 45 144-16,0 0 48 0,53-50 0 0,-53 50 0 15,0 0-176-15,58-47-16 0,-58 47-16 0,0 0 0 16,0 0-112-16,58-44-32 0,-58 44 0 0,0 0 0 16,0 0 272-16,0 0 48 0,0 0 16 0,0 0 0 15,0 0 224-15,0 0 32 0,43 10 16 0,-46 1 0 16,1 2-272-16,-3 3-48 0,0 0-16 0,0 2 0 16,-1-2-464-16,1-2-144 0,0 1 0 0,0 1-10816 15,1-4-2240-15</inkml:trace>
  <inkml:trace contextRef="#ctx0" brushRef="#br0" timeOffset="-111499.35">21807 16365 8287 0,'-5'-4'736'0,"0"2"-592"0,1 2-144 0,3 0 0 15,0 2 1728-15,-3-2 320 0,-2 1 64 0,-4 4 16 16,-4 3-144-16,-2 4-48 0,-1 4 0 0,-1 5 0 16,2 2-352-16,-1 3-80 0,1-2-16 0,1 2 0 0,0-1-496 0,3-5-96 15,0 1-32-15,2-5 0 0,2-3-512 0,3 0-96 16,0-5-32-16,4-4 0 0,0-1-224 0,2-3-128 15,0-5 128-15,3 1-208 16,-4 4-832-16,0 0-176 0,0 0-16 0,32-53-16 16,-32 53 80-16,22-42 16 0,-22 42 0 0,28-45 0 0,-28 45 752 0,26-44 144 15,-26 44 48-15,31-52 0 0,-31 52 336 0,28-55 64 16,-28 55 0-16,22-42 16 0,-22 42 624 0,0 0 128 16,25-43 32-16,-20 36 0 0,-1 2 256 0,-2 5 48 15,-1 2 16-15,2 4 0 0,-1 4 80 0,1 5 16 16,0 2 0-16,1 4 0 0,1 2-576 0,1 1-128 0,2 6 0 15,-1 2-16-15,2 2-400 0,-1-2-80 16,1 2-16-16,-1-8 0 0,-1-1-192 0,-2-3 128 16,0-6-128-16,-1-1 0 0,-2-2 0 0,-1-7 0 0,2-1 0 0,-3-5 0 31,1-1-768-31,-1-4-128 0,1-3-48 0,0-4-15776 0</inkml:trace>
  <inkml:trace contextRef="#ctx0" brushRef="#br0" timeOffset="-111366.39">21766 16444 6447 0,'-13'9'576'0,"5"-2"-576"0,2-1 0 0,2-3 0 16,3 1 2576-16,2-4 416 0,0 2 80 0,2-1 0 0,-1 4-176 0,4 0-32 15,5 4-16-15,4-3 0 16,-15-6-1840-16,41 6-368 0,-41-6-80 0,54 4-9136 16,-54-4-1808-16</inkml:trace>
  <inkml:trace contextRef="#ctx0" brushRef="#br0" timeOffset="-110899.78">22158 16419 25791 0,'-11'3'1152'0,"3"-1"224"0,2-2-1104 0,4 0-272 0,3 0 0 15,-1 0 0-15,1 0 768 0,-1 0 112 0,-1 4 16 0,1 2 0 16,0 0 288-16,0 7 64 15,1-2 16-15,0 4 0 0,1 1-272 0,-2 0-48 16,0 2-16-16,0-4 0 0,-2 1-704 0,2-3-224 16,0-2 128-16,2-1-128 15,-1-4-272-15,-1 0-112 0,1-4-32 0,-1-2 0 16,0 1-704-16,0-5-144 0,-2 0-16 0,0-4-16 16,0-1-352-16,-2 0-64 0,0-2-16 0,2 0 0 15,-1-3 864-15,0 1 160 0,0 2 48 0,1-4 0 0,1 0 656 0,-1 0 0 0,2-2 0 16,0 2 176-16,2 3 752 0,0-2 160 0,2 2 16 0,-1 2 16 15,2 5 224-15,-5 6 64 0,0 0 0 0,0 0 0 16,0 0-160-16,0 0-32 0,41 20 0 0,-30-5 0 0,2 2-304 16,-1 4-64-1,0 1-16-15,2 3 0 0,1 1-432 0,0 2-80 0,-2 1-32 16,1-4 0-16,-2 1-96 0,-2-4-32 0,0-1 0 0,-3-4 0 16,1-1-16-16,-3-3 0 0,0-4 0 0,-2 0 0 15,1-6-144-15,-1-3 0 0,-1 0 144 0,1-3-144 16,-2-4 0-16,-1-2 0 0,1-3 0 0,-2-2 0 15,1-1 0-15,-1-5-288 0,-2-2 48 0,1-1 16 16,0-3-864-16,1 0-160 16,0 1-32-16,0-3-16 0,2-1-1456 0,3 1-272 15,-4 28-64-15,13-49-5712 0,-13 49-1136 0</inkml:trace>
  <inkml:trace contextRef="#ctx0" brushRef="#br0" timeOffset="-110557.35">22515 16327 911 0,'1'3'0'0,"1"0"0"15,-2 1 0-15,0-2 0 0,1-1 2112 0,-1 2 352 16,1 3 64-16,0 6 16 0,2 4 768 0,-2 4 144 0,1 5 48 0,1-3 0 16,1 3-1024-16,-2-3-208 15,2 2-32-15,-2-1-16 0,1-1-1008 0,1-2-208 0,-2-1-48 0,0-3 0 16,1-4-640-16,-1-2-144 0,0-1-32 0,0-3 0 31,-2-1-464-31,0-3-80 0,-1-2-32 0,-2-3 0 16,0-4-992-16,-1 1-208 0,-2-4-32 0,-2-2-16 15,2 2-368-15,-1-2-64 0,-1-3 0 0,2 1-16 16,0-2 576-16,-1 0 112 0,0-5 32 0,2-1 0 0,2-3 1152 0,0 3 256 0,6 2 0 0,-3 20 0 16,10-38 1264-16,-10 38 224 0,0 0 48 0,27-44 16 15,-27 44 224-15,0 0 32 0,0 0 16 0,55-16 0 16,-55 16 160-16,33 10 16 0,-14 3 16 0,0 1 0 16,2 6-528-16,0-1-96 0,-1 4-32 0,-2 2 0 15,0 2-656-15,-4-1-144 0,-2-1-32 0,-6 1 0 16,-2-4-240-16,-6-2-48 0,-4-2-16 0,-4-1 0 0,-5-5-224 0,-2 0 0 15,-2-3 0-15,0-3-18416 16</inkml:trace>
  <inkml:trace contextRef="#ctx0" brushRef="#br0" timeOffset="-110043.73">23294 16440 10127 0,'-6'4'896'0,"1"-4"-704"16,4 0-192-16,1 0 0 0,1-2 1664 0,-1 2 288 15,1-2 64-15,-1 2 16 0,0 0-304 0,4 0-64 16,2 0-16-16,3-2 0 0,-9 2-480 0,0 0-80 15,0 0-32-15,69 2 0 0,-69-2-608 0,51 4-128 16,-51-4-32-16,59 6 0 16,-59-6-1488-16,72 6-288 0</inkml:trace>
  <inkml:trace contextRef="#ctx0" brushRef="#br0" timeOffset="-109605.4">23551 16440 13823 0,'-1'0'1216'0,"0"2"-960"16,1 0-256-16,0-2 0 0,0 3 1376 0,-1 0 224 15,1 3 64-15,-3 4 0 0,1 5 304 0,-3 3 64 16,0 4 16-16,-1 2 0 0,-1-1-1056 0,0-2-208 16,1 1-32-16,1-2-16 15,0-2-1040-15,2-5-208 0</inkml:trace>
  <inkml:trace contextRef="#ctx0" brushRef="#br0" timeOffset="-109325.83">23880 16254 20271 0,'-1'0'896'0,"0"0"192"0,1-3-880 0,0 3-208 0,1 0 0 0,0 3 0 0,1 0 1376 0,0 4 224 15,3 2 64-15,1 10 0 0,2 6 384 0,0 4 96 16,2 6 16-16,0 2 0 0,1 1-896 0,0 3-176 16,0-2-48-16,0-5 0 0,-1-2-656 0,0-7-128 15,-2-3-16-15,-2-3-16 0,0-3-480 0,-2-4-112 16,-2-2-16-16,1-4-16384 0</inkml:trace>
  <inkml:trace contextRef="#ctx0" brushRef="#br0" timeOffset="-109115.6">24107 16257 12895 0,'-7'3'1152'0,"2"-3"-928"0,3 0-224 0,-1 0 0 15,2 1 2688-15,0 2 512 0,-1-2 80 0,-3 4 32 0,-4 5-784 0,-3 6-160 16,-6 6-16-16,-2 6-16 16,-3 5-1136-16,-4 4-240 0,-2 0-32 0,-2 2-16 0,-1 1-656 0,0-5-128 15,4-3-128-15,-2-6 192 32,5-2-1104-32,3-1-224 0,5-7-32 0,4-1-14032 0</inkml:trace>
  <inkml:trace contextRef="#ctx0" brushRef="#br0" timeOffset="-108783.59">24131 16592 33167 0,'-3'7'1472'0,"0"-7"304"0,2 0-1424 0,3 0-352 15,2-4 0-15,0 1 0 0,-4 3 320 0,0 0 0 16,0 0 0-16,0 0 0 0,65-22-16 0,-65 22-16 15,0 0 0-15,49-3 0 0,-40 7 32 0,-4 3 0 16,-2 1 0-16,-3 5 0 0,-5 0-320 0,-3 3 0 16,-3 2 0-16,-3-1 0 0,-3 0 0 0,-1 3 0 15,-3 0 0-15,2-3 0 0,1-3 0 0,2-2 0 16,2 4 0-16,2-3 0 0,3-1 208 0,3-2 96 16,2-3 16-16,4 2 0 0,4-3 208 0,1 0 48 15,5 0 16-15,1-2 0 0,-11-4-320 0,0 0-64 0,48 9-16 0,-48-9 0 16,43 4-192-16,-43-4 128 0,0 0-128 0,66-7 0 15,-66 7 0-15,0 0 0 0,62-13 0 0,-62 13 0 32,0 0-480-32,59-15-192 0,-59 15-32 0,0 0-16608 0</inkml:trace>
  <inkml:trace contextRef="#ctx0" brushRef="#br0" timeOffset="-99864.39">20283 15957 20271 0,'-27'6'1792'0,"6"-2"-1424"0,2-1-368 0,6 0 0 15,7-3-176-15,2 0-96 0,-2 0-32 0,-5 2 0 0,-8 2 1248 0,-3 2 240 16,-2 10 48-16,3 7 16 16,1 8-368-16,3 7-80 0,2 13-16 0,3 9 0 15,1 16-16-15,3 9-16 0,2 10 0 0,7 3 0 16,7-5-336-16,8-2-64 0,9-1-16 0,11-13-9184 16,11-11-1840-16</inkml:trace>
  <inkml:trace contextRef="#ctx0" brushRef="#br0" timeOffset="-99366.58">24407 15987 14735 0,'7'11'1312'0,"-2"-5"-1056"0,2 1-256 0,0 2 0 0,0-3 384 0,1 0 0 15,2 2 16-15,5 7 0 0,8 8 1584 0,12 14 320 16,8 16 64-16,4 8 16 0,-1 6-464 0,-5-2-112 16,-8 2-16-16,-6-3 0 0,-8-2-768 0,-6-7-176 15,-5-2-16-15,-10-1-16 0,-9 3-608 0,-7 0-208 16,-8-1 144-16,-5-4-15376 16</inkml:trace>
  <inkml:trace contextRef="#ctx0" brushRef="#br0" timeOffset="-98498.39">25865 16330 13823 0,'-7'-6'1216'0,"0"0"-960"16,6 6-256-16,0 0 0 0,0 0 784 0,-4-1 112 16,-5-2 32-16,-8 0 0 0,-5 3 64 0,-4 3 16 15,0 7 0-15,3 5 0 0,3 7-112 0,3 0-32 16,1 7 0-16,4 1 0 0,3 1 208 0,1-1 32 16,4-1 16-16,4-3 0 0,4-4-96 0,2-2-32 15,3-3 0-15,5-3 0 0,1-2-544 0,4-4-128 16,4-2 0-16,-22-6-16 0,0 0-304 0,68 2 0 15,-68-2 0-15,0 0 0 0,63-16 0 0,-63 16 0 16,0 0 0-16,0 0-144 0,48-51 144 0,-40 33 0 16,-5-2 0-16,0-2-128 0,-2-3 128 0,-2 3 0 15,-3-3 0-15,0 3 0 0,-1 0-320 0,2-1 0 0,-1 2 16 0,0 4-9040 32,1 1-1824-32</inkml:trace>
  <inkml:trace contextRef="#ctx0" brushRef="#br0" timeOffset="-98032.64">26063 16277 10127 0,'-5'6'896'0,"1"-1"-704"0,2-1-192 0,2-4 0 16,1 1 1984-16,-1 4 384 0,-1 1 64 0,-1 4 0 15,1 6-64-15,-1 3 0 0,2 4-16 0,1 5 0 16,0-2-816-16,2-2-144 0,-1 2-48 0,1-1 0 15,0 0-576-15,1-6-128 0,0 0-32 0,-2-3 0 16,-1-4-480-16,1-2-128 0,-2-3 0 0,0-5 0 0,-2 2 0 0,0-7 0 16,-2 0 0-16,1-4-128 15,-1-3-304-15,0 1-48 0,2-6-16 0,-2-1 0 16,1 0-272-16,2-5-48 0,0-2-16 0,0 1 0 0,2-1 512 16,0 0 80-16,2 0 32 0,-1 3 0 0,2 0 208 0,1 2 0 15,1 2-160-15,1 3 160 0,1 1 0 0,1 3 288 16,-1 3-48-16,2 2-16 0,1 3 384 0,2-1 80 15,0 2 16-15,2 2 0 0,1-2-160 0,0 4-32 16,1-2 0-16,-2 2 0 0,0 2-256 0,-4-2-48 16,-1 2-16-16,-4 1 0 0,-2 5-192 0,-4-2 0 15,-2-1 0-15,-3 4 0 0,-2-1 128 0,-2 0-128 16,-4 1 0-16,-2 3 0 0,1 0 0 0,-3 0 128 16,3 0-128-16,-1-1 0 0,0 1 0 0,1 0 0 15,3 3 128-15,1-3-128 0,3 0 416 0,2 0 32 0,4-4 16 0,3 1 0 16,4-1-64-16,4 0-16 0,4 0 0 15,2-1 0-15,2-1-384 0,5-3 128 0,3 2-128 0,2-3 0 16,-28-6 0-16,62 10 0 0,-62-10 0 0,66 2-11200 16,-66-2-2272-16</inkml:trace>
  <inkml:trace contextRef="#ctx0" brushRef="#br0" timeOffset="-97302.81">27318 16008 10127 0,'-8'1'896'0,"1"1"-704"16,2 1-192-16,1-2 0 0,1 4 1264 0,-5 1 208 15,-4 4 64-15,-8 9 0 0,-5 7 464 0,-4 11 112 16,0 5 0-16,3 5 16 0,4 3-512 0,2 5-96 16,5 0-32-16,4 0 0 0,5-2-592 0,4-5-128 15,3-4-32-15,4-6 0 0,3-2-544 0,5-5-192 16,3-3 144-16,2-6-144 15,3-3-1264-15,5-1-336 0</inkml:trace>
  <inkml:trace contextRef="#ctx0" brushRef="#br0" timeOffset="-92522.21">27345 16495 11055 0,'-4'-4'976'0,"1"2"-784"16,1 2-192-16,1-3 0 0,1 2 1184 0,-1 1 192 15,0-4 32-15,-2 2 16 0,0-2 144 0,-1-1 32 16,1 1 0-16,2 2 0 0,2 1-160 0,2-2-32 0,2 3 0 0,1 0 0 15,3 3-160-15,2-3-32 0,2 0-16 0,5 0 0 16,-18 0-432-16,0 0-64 0,64 0-32 0,-64 0 0 16,0 0-336-16,74-3-64 0,-74 3-16 0,56-4 0 15,-56 4 48-15,53 0 0 0,-53 0 0 0,0 0 0 16,56 0-16 0,-44 4 0-16,-3-1 0 0,-4 3 0 15,-2 0 32-15,-1 0 0 0,-4 2 0 0,0 2 0 0,-2 1-32 0,-1-1 0 16,-1 2 0-16,-1 1 0 0,-1 0-96 0,-1 0-32 15,1 2 0-15,-1-2 0 0,1 0-160 0,0 2 128 16,2-5-128-16,0 0 128 0,2-1-128 0,2-2 0 16,0-2 0-16,2-1 0 0,2-2-320 15,-1-1-32-15,3-2-16 0,2-1-16928 0</inkml:trace>
  <inkml:trace contextRef="#ctx0" brushRef="#br0" timeOffset="-92212.22">28094 16134 11967 0,'-3'3'528'0,"-1"0"112"0,2-2-512 0,2 2-128 0,0-1 0 0,1-2 0 16,0 4 1680-16,1-1 304 0,2 6 64 0,1 4 16 16,3 6 272-16,3 4 48 0,1 3 16 0,0 2 0 15,3 0-992-15,0 3-208 0,1 0-48 0,0-1 0 0,-1 1-560 16,0 0-112-16,-1-5-32 0,-2-2 0 16,-2-4-256-16,-3-1-64 0,1-6-128 0,-2 0 192 15,-1-3-400-15,-2-2-96 0,0-2-16 0,1-3-9616 16,-2-2-1936-16</inkml:trace>
  <inkml:trace contextRef="#ctx0" brushRef="#br0" timeOffset="-92003.87">28395 16125 14735 0,'-3'-7'640'0,"1"0"160"0,1 2-640 0,0 4-160 16,-1-1 0-16,1 2 0 0,1 0 1696 0,-2 2 304 15,-1-2 64-15,-2 4 16 0,-2 5 368 0,-3 4 80 16,-3 7 16-16,-1 7 0 0,-4 8-1072 0,-4 3-224 16,-3 3-32-16,-2 1-16 0,-1 1-816 0,-2 2-176 15,2-3-16-15,2-1-16 0,2-4-448 0,3-5-96 16,4-6-16-16,2-4-15376 0</inkml:trace>
  <inkml:trace contextRef="#ctx0" brushRef="#br0" timeOffset="-91716.48">28359 16679 15663 0,'-7'9'1392'0,"4"-7"-1120"0,3-2-272 0,1 0 0 15,1-2 2256-15,-1 2 400 0,0 0 80 0,2 0 16 16,2-4-1472-16,2-1-304 0,4 0-48 0,-11 5-16 15,0 0-208-15,0 0-32 0,57-41-16 0,-57 41 0 16,0 0-240-16,0 0-48 0,56-41-16 0,-46 35 0 16,-2 3-112-16,1-4-32 0,-2 5 0 0,-1 2 0 15,1 2 272-15,-2 5 48 0,-2 0 16 0,0 8 0 16,-2 1 192-16,0 2 32 0,-2 2 16 0,0 1 0 0,-2 3-320 16,1-2-64-16,-1-1-16 0,2-1 0 0,1-4-384 0,1-1 128 15,3-5-128-15,2-7-17488 16</inkml:trace>
  <inkml:trace contextRef="#ctx0" brushRef="#br0" timeOffset="-90749.08">29356 16627 3391 0,'-4'4'0'0,"2"-2"144"0,-1 2-144 0,-1-4 192 0,4 0-192 0,-1 2 0 0,0-2 0 0,-3 2 0 0,0 0 1408 0,0 1 240 15,-4 0 48-15,2 0 16 0,0 1-96 0,1-1-16 16,1-3 0-16,0 3 0 0,3-3-336 0,1 0-80 15,1-3-16-15,2 0 0 0,2-2-560 0,-1 0-112 16,3-2-32-16,-1-1 0 0,3-2-224 0,-1 0-48 16,2-2-16-16,-10 12 0 0,0 0-176 0,36-44 0 15,-36 44 0-15,0 0 128 0,46-52-128 0,-46 52 0 16,32-43 0-16,-32 43 128 0,0 0-128 0,35-48 0 16,-35 48 0-16,0 0 0 0,29-51 304 0,-20 36-32 15,-3 3 0-15,-1 2 0 0,-2 0 304 0,-1 4 64 16,-2 0 16-16,0 3 0 0,-2 3 224 0,0 3 32 15,0 1 16-15,-1 4 0 0,1 2-96 0,1 5-32 16,0 1 0-16,1 4 0 0,1 5-544 0,0-1-128 0,3 2 0 16,-1 3-128-16,1-1 0 0,1-2 0 0,0 1 0 0,1-1 0 15,-1-1-576-15,0-3-80 16,0-3-16-16,0-3-12832 0</inkml:trace>
  <inkml:trace contextRef="#ctx0" brushRef="#br0" timeOffset="-90587.89">29448 16580 10127 0,'-11'4'896'0,"4"-2"-704"0,1-2-192 0,2 0 0 15,4 0 928-15,1 0 160 0,2-2 16 0,-1 1 16 16,2 1 224-16,2-3 32 0,5-1 16 0,3 2 0 16,-14 2-752-16,0 0-128 0,59-12-48 0,-59 12 0 15,61-8-912-15,-61 8-192 0,79-9-48 0,-79 9-7888 16</inkml:trace>
  <inkml:trace contextRef="#ctx0" brushRef="#br0" timeOffset="-90186.23">29816 16469 10127 0,'-6'-3'896'0,"1"0"-704"16,3 3-192-16,4 0 0 0,-1 0 1360 0,-1 0 240 15,-1 0 64-15,-1 0 0 0,0 0-64 0,1 3-16 0,1 4 0 0,0 1 0 16,1 3-16-16,1 7 0 15,3-2 0-15,0 3 0 0,0 0-736 0,1 0-160 16,1 0-32-16,-1 0 0 0,-1-3-448 0,0-4-192 16,0 1 176-16,-3-6-176 0,1 2 0 0,-2-7 0 0,0-2 0 0,-1-5 0 31,0-1-288-31,0-1-96 0,-2-4-32 0,0-1 0 16,1 0-400-16,0 0-80 0,1-4 0 0,0 0-16 15,0 0 128-15,1-3 16 0,-1 0 16 0,0 3 0 0,1 0 352 0,1-2 64 0,-1 2 16 0,1 0 0 16,2 1 528-16,-2 2 112 0,2 3 32 0,1 2 0 15,0 3 864-15,0 2 192 0,0 3 16 0,1 0 16 16,2 4-48-16,0 2-16 0,2 3 0 0,1 1 0 16,2 2-288-16,-1 2-48 0,3 1-16 0,-2-5 0 15,-3-2-352-15,3 2-80 0,0 0-16 0,1-1 0 0,-1-2-224 0,0-3-48 16,-3 1-16-16,-3-4 0 16,-1-1-144-16,-2-1-16 0,-2-2-128 0,0-3 192 0,-2 0-192 15,-2-4 0-15,1 0 0 0,0-2 0 0,-1-1 0 0,-1-3 0 0,1 0-208 16,0 1 64-1,2-1-1840-15,-1 0-352 0,2 0-80 16,1-2-12736-16</inkml:trace>
  <inkml:trace contextRef="#ctx0" brushRef="#br0" timeOffset="-89816.92">30305 16257 10127 0,'-5'14'448'0,"4"-8"96"0,0 0-544 0,0 1 0 16,0-1 0-16,1-3 0 0,0 4 1600 0,-2 4 192 15,2 9 64-15,-1 4 0 0,1 5 272 0,0-1 64 0,1 1 16 0,2-3 0 16,0-2-784-16,2-4-144 0,2 1-48 0,-1-5 0 16,0-2-720-16,0-2-128 0,0 0-48 0,-1-4 0 15,0-2-336-15,-1-1 0 0,-2-1 0 0,0-4 0 16,-1-3-192-16,-4 0-96 0,1-4-32 0,-3 0 0 31,0-2-864-31,-4-3-176 0,1 0-48 0,-3-2 0 16,-1-1 512-16,1 2 80 0,-1-4 32 0,1-1 0 0,2 2 512 0,1 0 96 0,3-3 32 15,1 1 0-15,4 2 528 0,1-1 96 0,3 1 32 0,1 4 0 16,2 0 368-16,1 3 80 0,1 3 0 0,3 0 16 16,-1 4 144-16,0-1 32 0,2 4 0 0,1 1 0 15,1 2-112-15,2 2-16 0,1 3 0 0,1 2 0 16,1 4-288-16,0-1-64 0,1 3-16 0,-4-1 0 16,-4 0-144-16,-2-2-48 0,-1 4 0 0,-4 1 0 15,-2-1-192-15,-6 2-32 0,-3 1-16 0,-3-1 0 0,-6-2-224 0,-3-4 128 16,-3 1-128-16,-2-5 0 15,-1-3-1024-15,1-2-320 0</inkml:trace>
  <inkml:trace contextRef="#ctx0" brushRef="#br0" timeOffset="-89435.64">31032 16260 11967 0,'-1'4'1072'0,"1"-4"-864"0,0 1-208 0,1 1 0 0,1-2 1664 0,-1 3 304 16,1 0 48-16,3 6 16 16,2 1-320-16,1 6-64 0,2 4-16 0,1 5 0 0,2-3-608 0,0 3-128 15,2-1-32-15,1 2 0 0,3 0-624 0,-3-1-240 16,1-3 176-16,-2-3-176 15,0-3-992-15,0-3-288 0</inkml:trace>
  <inkml:trace contextRef="#ctx0" brushRef="#br0" timeOffset="-89244.9">31363 16247 17503 0,'-7'-4'768'0,"5"2"176"15,0 0-752-15,-1 2-192 0,1 0 0 0,-1 0 0 0,-1 2 1856 0,-2 2 352 0,-4 5 64 0,-6 4 16 16,-4 3-176-16,-2 7-16 16,-1 4-16-16,-3 1 0 0,0 4-1056 0,-1 3-192 0,-2 0-64 0,4-3 0 15,2-4-768-15,-3 3 0 0,-1 4 0 0,0-2-144 32,4-3-1856-32,5-4-368 0</inkml:trace>
  <inkml:trace contextRef="#ctx0" brushRef="#br0" timeOffset="-88861.25">31459 16643 7359 0,'-4'-4'656'0,"3"2"-528"0,0 0-128 0,1 0 0 0,1 0 1968 0,0-2 352 15,2 2 80-15,1-2 16 0,2-2 208 0,-6 6 64 0,0 0 0 16,0 0 0-16,0 0-960 0,57-31-192 0,-57 31-48 0,0 0 0 16,0 0-480-16,0 0-112 0,57 5 0 15,-50 1-16-15,-1 4-464 0,-1 0-96 16,-4 0 0-16,-1 4-16 0,-2-1-304 0,-3 3 128 15,0-2-128-15,-2 0 0 0,0-3 128 0,1 2-128 16,-1 2 0-16,1-3 0 0,-1 0 144 0,2-2-16 16,2 0-128-16,1 0 192 0,2-1 16 0,3-3 0 15,2 0 0-15,2 0 0 0,3-4-208 0,3 0 0 16,-13-2 0-16,0 0 0 16,0 0-560-16,68-10-48 0,-68 10-16 0,0 0-9856 0,75-28-1968 0</inkml:trace>
  <inkml:trace contextRef="#ctx0" brushRef="#br0" timeOffset="-88283.35">32116 16026 10127 0,'0'0'896'0,"0"0"-704"0,1 0-192 0,0 1 0 16,2 2 880-16,-1-1 144 0,1 2 16 0,0 0 16 0,3 4 1552 0,4 6 304 16,3 7 64-16,3 7 16 15,0 8-496-15,0 9-80 0,0 6-32 0,-1 8 0 16,-4 1-912-16,-2 6-192 0,-3 1-48 0,-5 0 0 15,-5-2-528-15,-3 2-128 0,-4-4 0 0,-5-6-16 16,-3 0-384-16,-6 0-176 0,-4-1 160 0,-2-2-11968 16,2-10-2400-16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09:35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3679 0 0,'0'0'284'0'0,"-1"0"-195"0"0,1 0 0 0 0,0 0-1 0 0,-1 0 1 0 0,1 0 0 0 0,0 0-1 0 0,-1 0 1 0 0,1 0 0 0 0,0 0-1 0 0,-1 0 1 0 0,1 0 0 0 0,0 1-1 0 0,-1-1 1 0 0,1 0 0 0 0,0 0-1 0 0,0 0 1 0 0,-1 0 0 0 0,1 1-1 0 0,0-1 1 0 0,0 0 0 0 0,-1 0-1 0 0,1 1 1 0 0,0-1 0 0 0,0 0-1 0 0,0 0 1 0 0,-1 1 0 0 0,1-1-1 0 0,0 0 1 0 0,0 0 0 0 0,0 1-1 0 0,0-1 1 0 0,0 0 0 0 0,0 1-1 0 0,0-1 1 0 0,0 0 0 0 0,0 1-1 0 0,-1-1 1 0 0,1 0 0 0 0,1 1-1 0 0,-1-1 1 0 0,0 0-1 0 0,0 1 1 0 0,0-1 0 0 0,0 1-1 0 0,5 11 2615 0 0,-4-10-2236 0 0,0-2-304 0 0,0 1 0 0 0,-1-1 0 0 0,1 1 0 0 0,0-1 0 0 0,0 0 0 0 0,-1 1 0 0 0,1-1 0 0 0,0 0 0 0 0,0 0 0 0 0,0 1 0 0 0,0-1-1 0 0,0 0 1 0 0,-1 0 0 0 0,1 0 0 0 0,0 0 0 0 0,0 0 0 0 0,0 0 0 0 0,1 0 0 0 0,38 4 610 0 0,-15-1-1351 0 0,-11-3-2868 0 0,28-3-1218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09:12:41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51 116 1839 0 0,'-4'3'253'0'0,"3"-3"-192"0"0,1 1 0 0 0,-1 0 0 0 0,1-1 0 0 0,-1 1 1 0 0,1-1-1 0 0,-1 1 0 0 0,0-1 0 0 0,1 1 0 0 0,-1-1 0 0 0,0 0 0 0 0,1 1 0 0 0,-1-1 0 0 0,0 0 1 0 0,1 1-1 0 0,-1-1 0 0 0,0 0 0 0 0,0 0 0 0 0,0 0 0 0 0,1 0 0 0 0,-1 0 0 0 0,0 0 0 0 0,0 0 0 0 0,1 0 1 0 0,-1 0-1 0 0,0 0 0 0 0,0 0 0 0 0,0 0 0 0 0,1-1 0 0 0,-1 1 0 0 0,0 0 0 0 0,-1-1 0 0 0,0-1 356 0 0,0 0 0 0 0,0-1-1 0 0,0 1 1 0 0,0-1-1 0 0,0 1 1 0 0,1-1 0 0 0,-1 0-1 0 0,1 1 1 0 0,-1-1-1 0 0,1 0 1 0 0,0 0 0 0 0,0 0-1 0 0,0-3 1 0 0,1 3-234 0 0,-1 1 1 0 0,2-1-1 0 0,-1 1 1 0 0,0-1-1 0 0,0 1 1 0 0,1-1-1 0 0,0 1 0 0 0,-1-1 1 0 0,1 1-1 0 0,0 0 1 0 0,0-1-1 0 0,0 1 1 0 0,0 0-1 0 0,1 0 1 0 0,-1 0-1 0 0,1 0 1 0 0,1-3-1 0 0,1 2 6 0 0,-1-1-1 0 0,1 1 1 0 0,0 0 0 0 0,0 0 0 0 0,0 0-1 0 0,0 0 1 0 0,1 1 0 0 0,-1-1-1 0 0,1 1 1 0 0,0 1 0 0 0,-1-1 0 0 0,1 0-1 0 0,0 1 1 0 0,0 0 0 0 0,0 0-1 0 0,7 0 1 0 0,10 1 432 0 0,-1 0 0 0 0,35 5 0 0 0,-26-2-371 0 0,-19-3-146 0 0,1 2 0 0 0,-1-1 0 0 0,0 1 0 0 0,20 7 1 0 0,-28-8-98 0 0,0 1 1 0 0,0-1 0 0 0,0 1 0 0 0,0-1 0 0 0,0 1 0 0 0,-1 0 0 0 0,1 0-1 0 0,-1 0 1 0 0,1 1 0 0 0,-1-1 0 0 0,0 0 0 0 0,0 1 0 0 0,0-1 0 0 0,0 1-1 0 0,0 0 1 0 0,-1 0 0 0 0,1 0 0 0 0,-1 0 0 0 0,0 0 0 0 0,0 0 0 0 0,1 5 0 0 0,0 2 26 0 0,-1 1 1 0 0,0-1 0 0 0,-1 0 0 0 0,-1 1-1 0 0,1-1 1 0 0,-1 0 0 0 0,-1 0-1 0 0,0 0 1 0 0,-1 0 0 0 0,1 0 0 0 0,-2 0-1 0 0,-7 16 1 0 0,-1-3-1 0 0,-1-1 0 0 0,0-1-1 0 0,-34 40 1 0 0,25-38-95 0 0,-1 0-1 0 0,-1-2 1 0 0,-1 0-1 0 0,0-2 0 0 0,-44 24 1 0 0,61-38-61 0 0,5-3 88 0 0,-1-1 1 0 0,1 1-1 0 0,0 0 1 0 0,1 0-1 0 0,-1 0 0 0 0,0 0 1 0 0,0 1-1 0 0,1-1 1 0 0,-1 1-1 0 0,1-1 0 0 0,0 1 1 0 0,-3 5-1 0 0,5-8 34 0 0,0 1-1 0 0,-1-1 0 0 0,1 1 1 0 0,0-1-1 0 0,0 1 0 0 0,0-1 0 0 0,0 1 1 0 0,0-1-1 0 0,0 1 0 0 0,0-1 1 0 0,0 1-1 0 0,1-1 0 0 0,-1 1 1 0 0,0-1-1 0 0,0 1 0 0 0,0-1 1 0 0,0 1-1 0 0,1-1 0 0 0,-1 0 1 0 0,0 1-1 0 0,1-1 0 0 0,-1 1 1 0 0,0-1-1 0 0,1 1 0 0 0,13 8 60 0 0,17-1 283 0 0,-13-6-155 0 0,0-1 0 0 0,0 0-1 0 0,0-1 1 0 0,26-4-1 0 0,73-16 396 0 0,-95 15-441 0 0,178-44 1275 0 0,-197 48-1400 0 0,-1 1-1 0 0,1-1 1 0 0,-1 0-1 0 0,1-1 1 0 0,-1 1 0 0 0,0 0-1 0 0,1-1 1 0 0,-1 1-1 0 0,0-1 1 0 0,0 1-1 0 0,0-1 1 0 0,0 0 0 0 0,0 0-1 0 0,-1 0 1 0 0,1 0-1 0 0,0 0 1 0 0,-1-1-1 0 0,0 1 1 0 0,0 0 0 0 0,1-1-1 0 0,-1 1 1 0 0,-1-1-1 0 0,2-3 1 0 0,-1-2 20 0 0,0-1 1 0 0,-1 1 0 0 0,0-1-1 0 0,0 1 1 0 0,-3-16 0 0 0,1 9-55 0 0,3-18 16 0 0,-1 28-64 0 0,1 1 0 0 0,-1 0 0 0 0,0 0 0 0 0,0 0-1 0 0,0 0 1 0 0,0 0 0 0 0,-1 0 0 0 0,0 0 0 0 0,1 0-1 0 0,-1 0 1 0 0,-1 0 0 0 0,1 0 0 0 0,-1 0 0 0 0,-2-4 0 0 0,0 3-668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30T12:25:15.79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23078 7428 21183 0,'-4'0'1888'0,"2"-2"-1504"15,2 2-384-15,1-2 0 0,0 2 1344 0,0 0 208 16,1-2 48-16,0-2 0 0,3-1 224 0,2 0 48 0,-7 5 16 0,0 0 0 15,0 0-608-15,68-23-112 16,-68 23-16-16,0 0-16 0,84-22-592 0,-84 22-112 16,65-20-32-16,-65 20 0 0,62-23-272 0,-62 23-128 15,0 0 128-15,71-28-128 0,-71 28 0 0,0 0 0 16,0 0 128-16,0 0-128 0,0 0 0 0,52-26 0 16,-51 26 0-16,-1 0 0 0,-1 1 0 0,-1 5 0 15,-2 1 0-15,-1 3 128 0,-1 4 128 0,0 2 32 16,0 7 0-16,-2 5 0 0,2 3-32 0,0 1 0 0,1 3 0 15,1 6 0-15,4 7-32 0,1 5-16 16,3-2 0-16,1-1 0 0,1-3-16 0,3-1-16 0,1 0 0 16,1-2 0-16,-2-1-48 0,-1-6 0 0,-2-5 0 0,2 2 0 15,-2 1-128-15,-2 0 0 0,-3-3 144 0,-2-1-144 16,-3-2 0-16,-3-1 128 0,-3-2-128 0,-4-2 0 16,-2-1 0-16,-3-4 0 0,0 0 0 0,-4-4 0 15,0-2 0-15,-2-4 0 0,-1 1 0 0,1-6 0 16,1-2 0-16,0-2 0 0,1 0 0 0,2-6 0 15,3-4 0-15,4-2 0 0,2-4 0 0,3-7-128 16,4 1 128-16,2 1 0 0,4 2 0 0,2 0 0 16,1 0 0-16,3-1 0 0,-7 20 0 0,23-47-128 15,-23 47 128-15,33-47 0 0,-33 47 0 0,45-50 0 16,-45 50 0-16,54-49 0 0,-54 49 0 0,60-47 0 16,-60 47-400-16,55-40 0 0,-55 40 0 0,64-44 0 15,-64 44-560-15,67-44-96 0,-67 44-32 0,66-45-16448 16</inkml:trace>
  <inkml:trace contextRef="#ctx0" brushRef="#br0" timeOffset="784.88">23140 7422 6447 0,'-7'-3'576'0,"1"2"-576"0,3 1 0 0,1-2 0 16,1 2 1968-16,-1-3 272 0,-3 2 64 0,-3-5 16 15,-2 2 368-15,3-1 80 0,2 1 16 0,2 1 0 16,5 0-464-16,4 0-80 0,3 0-32 0,-9 3 0 16,0 0-896-16,0 0-176 0,71-12-48 0,-71 12 0 15,61-10-448-15,-61 10-80 0,70-14-32 0,-70 14 0 0,73-11-176 0,-73 11-32 16,60-10-16-16,-60 10 0 0,58-10-304 0,-58 10 160 15,0 0-160-15,76-15 128 0,-76 15-128 0,0 0 0 16,0 0 0-16,0 0 0 0,57-13 0 0,-55 13 0 16,-4 0 0-16,-1-3 0 0,-2 2 0 0,-3 1 0 15,0 1 144-15,-2 2-144 0,0-1 192 0,-4 2-48 16,1 0 0-16,-2 2 0 0,1 0-144 0,1 0 128 16,-1 2-128-16,-1 3 128 0,0 1-128 0,2 2 192 15,-1 4-192-15,4 1 192 0,2 3-192 0,3 0 160 16,1 2-160-16,3 3 160 0,2 3-160 0,3 4 160 15,1 6-160-15,2 0 160 0,3 3-160 0,0-1 0 16,-2-3 144-16,0 0-144 0,0 2 128 0,0-1-128 16,-1 5 128-16,-1-4-128 0,-1-5 0 0,0 1 0 0,-1-1 0 15,-3-3 128-15,2-6-128 0,-3 3 0 0,-3 6 0 0,-2-2 128 16,-3 3-128-16,-1-2 0 0,-2-2 0 0,-1 1 128 16,-1-2-128-16,-2-4 0 0,3-5 0 0,-2-5 128 15,0 2-128-15,-3-4 0 0,3-4 0 0,-2 1 0 16,-3-3 0-16,-2-2 0 0,-1-1 0 0,1-7 0 15,0 0 0-15,2-7 0 0,-1 1 0 0,4-6 0 16,3-4 0-16,0-4 0 0,3-4 0 0,3-2 0 16,2-2 0-16,3 0 0 0,3-5 0 0,3 1-128 15,2 4 128-15,2-1 0 0,-8 29 0 0,28-56 0 16,-28 56 0-16,38-62 0 0,-38 62 0 0,49-63 0 16,-49 63 0-16,67-68 0 0,-67 68 0 0,77-63 0 15,-77 63 0-15,72-51 0 0,-72 51 0 0,82-50 0 0,-82 50 0 16,80-38 0-16,-80 38 0 0,64-32 0 0,-64 32 0 15,0 0-240-15,62-35 64 0,-62 35 16 16,0 0-832-16,0 0-160 0</inkml:trace>
  <inkml:trace contextRef="#ctx0" brushRef="#br0" timeOffset="1717.34">22605 10788 11967 0,'-3'0'1072'0,"-1"0"-864"0,2-3-208 0,2 3 0 16,0-3 1344-16,-2 0 208 0,0 1 48 0,1-2 16 15,-1-3-240-15,5 0-48 0,2 1-16 0,-5 6 0 16,0 0 64-16,0 0 16 0,0 0 0 0,67-31 0 15,-67 31-224-15,0 0-32 0,65-12-16 0,-65 12 0 16,0 0-448-16,66-4-96 0,-66 4 0 0,0 0-16 16,47 8-192-16,-38-2-48 0,-2 3 0 0,-4 0 0 15,0 6 96-15,-4 1 16 0,-2 4 0 0,-2 5 0 16,0 3 64-16,0 3 16 0,2-1 0 0,-1 1 0 16,1 1-64-16,1 5-16 0,1 1 0 0,2-1 0 15,1 2-112-15,2-3-32 0,2 5 0 0,2-3 0 16,0-1-64-16,2 1-16 0,0-1 0 0,-1-2 0 0,1 1-32 15,-2-2-16-15,0-3 0 0,-2-2 0 0,-1-1-160 16,-1 2 128-16,-2 3-128 0,-2-1 128 0,-1-1-128 16,-5-2 0-16,-1-1 0 0,-2-1 128 0,-4 4-128 0,-2 0 0 15,-2-5 0-15,-1-1 128 0,-1-3-128 0,-1-6 0 16,0 0 0-16,-2-3 0 0,1-3 0 0,0-5 0 16,-1-2 0-16,1-5 0 0,1-4 0 0,1-4 0 15,3-4 0-15,2-3 0 0,1 0 0 0,2-8 0 16,5-1 0-16,1-3 0 0,4-1 0 0,3-3 0 15,4 0-144-15,-6 33 144 0,23-61 0 0,-23 61-128 16,35-66 128-16,-35 66 0 0,54-72-192 0,-54 72 192 16,68-74-192-16,-68 74 192 0,78-68-320 0,-78 68 32 15,69-52 16-15,-69 52 0 16,74-51-400-16,-74 51-80 0,80-57-16 0,-80 57 0 16,72-51-1824-16,-72 51-368 0</inkml:trace>
  <inkml:trace contextRef="#ctx0" brushRef="#br0" timeOffset="2370.38">22578 10836 18431 0,'-20'3'816'0,"11"-2"160"0,0 1-784 0,3-2-192 16,3 0 0-16,2-2 0 0,1 1 1312 0,-1-2 224 15,1-1 32-15,1-4 16 0,4 0-352 0,2 0-64 16,-7 8-16-16,0 0 0 0,52-35-224 0,-52 35-48 16,0 0-16-16,86-38 0 0,-86 38-288 0,65-23-64 15,-65 23-16-15,58-16 0 0,-58 16-192 0,0 0-48 16,71-16 0-16,-71 16 0 0,0 0-128 0,0 0-128 0,44 4 192 0,-41-2-192 15,-2 6 496-15,-4-2-16 16,1 3 0-16,-2-2 0 0,-1 2 224 0,0 1 32 0,-1-3 16 0,1 4 0 16,-1-1-368-16,1 0-80 0,-1 2-16 0,1 1 0 15,0 3-144-15,0 0-16 16,0 2-128-16,-1 5 192 0,2-1-192 0,1 3 144 0,0 3-144 16,1-2 128-16,-1-4-128 0,2 7 128 0,0 5-128 15,1 4 128-15,1 0-128 0,0 3 128 0,0 1-128 0,-1 1 128 16,0-2 0-16,-1 1 0 0,0-1 0 0,0-3 0 15,-2-7-128-15,1 1 160 0,-2 3-160 0,0-1 160 16,1 1-160-16,-4 0 0 0,0-1 144 0,0-2-144 16,-3 1 0-16,-1-1 144 0,-1 2-144 0,-1 0 0 15,0-6 128-15,1-4-128 0,0-3 0 0,-2-2 0 16,1 0 128-16,0-5-128 0,0 0 0 16,0-5 0-16,1 1 0 0,-2-6 0 0,2-2 0 0,-2-2 0 15,2-2 0-15,-2-2 0 16,3-6 0-16,0-2 0 0,1-3 0 0,3-1 0 15,1-6 0-15,-1-1 0 0,4-1 0 0,-1-2 0 0,4-7 0 16,1 0 0-16,3 1 0 0,3-3 0 0,2 3 0 0,-9 32 0 16,22-63-160-16,-22 63 160 0,39-77-160 0,-39 77 160 15,63-87-128-15,-63 87 128 0,78-80 0 0,-78 80-144 16,85-69 144-16,-85 69 0 0,85-60 0 0,-85 60-128 16,76-47-64-16,-76 47-16 0,74-45 0 0,-74 45 0 15,68-43-1136-15,-68 43-240 0</inkml:trace>
  <inkml:trace contextRef="#ctx0" brushRef="#br0" timeOffset="39070.55">1824 7450 11055 0,'-4'0'976'0,"2"-2"-784"0,0 1-192 0,2 1 0 15,0 0 1536-15,0 0 272 0,-1 0 48 0,0 0 16 16,0 3-208-16,1 6-64 0,0 5 0 0,1 5 0 15,3 9 432-15,-1 6 80 0,2 5 0 0,0 1 16 16,3 5-1184-16,-1 2-240 0,2 1-64 0,-2-1 0 16,-1-2-640-16,1-7-272 0,-2-5 16 0,0-4-9536 15,1-7-1888-15</inkml:trace>
  <inkml:trace contextRef="#ctx0" brushRef="#br0" timeOffset="39382.58">2016 7722 14735 0,'-3'3'640'0,"2"-2"160"16,0-1-640-16,1 3-160 0,0-3 0 0,0 2 0 0,1-2 1456 0,0 4 256 15,2 3 48-15,-1 4 16 0,2 2-48 0,-1 3-16 16,0 0 0-16,-2 0 0 0,0-1-448 0,1-2-96 16,-2 2-16-16,0-1 0 0,0-2-672 0,-2 0-144 15,2-4-16-15,-1 1-16 0,2-6-304 0,-1 0 0 16,2-2 0-16,0-2-144 0,2-2-192 0,1-3-48 15,0-1 0-15,2-6 0 0,1 1 112 0,-8 12 16 16,0 0 0-16,28-45 0 0,-28 45 96 0,0 0 32 16,32-44 0-16,-32 44 0 0,0 0 128 0,0 0 0 15,0 0 0-15,0 0 0 0,0 0 384 0,0 0 16 16,60-19 0-16,-56 29 0 0,1 0 448 0,-1 5 96 16,0-1 16-16,-2 0 0 0,2-1-496 0,-2 0-80 0,2 2-32 0,1-5 0 31,-1 2-1328-31,1-2-272 0,0-3-48 0,1-1-13312 0</inkml:trace>
  <inkml:trace contextRef="#ctx0" brushRef="#br0" timeOffset="39588.67">2419 7753 11055 0,'-2'2'976'0,"1"-2"-784"0,1 2-192 0,0-2 0 16,1 2 2048-16,-1 2 384 0,2 2 64 0,0 7 0 0,2 4-416 15,0 7-96-15,2 2 0 0,-1 2-16 16,1 3-560-16,-1-1-96 0,0 0-32 0,-1-1 0 0,-3-4-848 0,0 1-176 16,-1-4-48-16,-1 0 0 15,-3 0-848-15,-1-6-160 0,0-1-32 0,0-5-16 16,-1-4-1552-16,0 1-304 0</inkml:trace>
  <inkml:trace contextRef="#ctx0" brushRef="#br0" timeOffset="39793.64">2349 7895 2751 0,'2'-8'256'0,"-1"4"-256"15,0 0 0-15,0 2 0 0,3-4 1168 0,-4 6 192 16,17-41 48-16,-17 41 0 0,36-61 896 0,-36 61 192 16,46-50 48-16,-46 50 0 0,0 0 16 0,75-32 0 15,-75 32 0-15,0 0 0 0,64 1-576 0,-48 5-128 16,-4 4 0-16,-5 1-16 0,-3 3-752 0,-5 0-128 16,-2 2-48-16,-3 1 0 0,-1 1-160 0,-2-1-48 0,0-2 0 0,1 1 0 15,-1-2-448-15,2-2-112 0,1-1-16 0,2-3 0 16,4-2-368-16,0 0-80 0,4 0 0 0,0-3-16 31,5-2-1328-31,0-1-272 0,-1-1-48 0,2-2-16 16,-10 3-624-16,0 0-112 0</inkml:trace>
  <inkml:trace contextRef="#ctx0" brushRef="#br0" timeOffset="39988.86">2860 7646 13071 0,'-1'1'0'0,"-2"1"0"0,1 1 0 0,1-2 144 0</inkml:trace>
  <inkml:trace contextRef="#ctx0" brushRef="#br0" timeOffset="40215.87">2813 7751 14735 0,'-4'2'1312'0,"1"2"-1056"0,0-4-256 0,2 2 0 16,0 0 2000-16,-2 3 352 0,-2 0 64 0,-1 6 16 15,-1 1 512-15,2 4 128 0,4-3 0 0,2 0 16 16,3-3-2320-16,2-1-448 0,1-3-112 0,4 0-16 0,-11-6 128 0,0 0 0 15,0 0 16-15,56-2 0 16,-56 2-336-16,0 0 0 0,0 0 0 0,59-35 0 16,-59 35-192-16,0 0 0 0,35-48 0 0,-35 48 0 31,12-37-656-31,-8 21-144 0,-2-4-32 0,1-2-8944 0,-2 0-1792 0</inkml:trace>
  <inkml:trace contextRef="#ctx0" brushRef="#br0" timeOffset="40404.23">3120 7416 11055 0,'-9'6'976'0,"4"-2"-784"0,3 1-192 0,-2-2 0 0,3 1 4112 0,1 0 784 16,0 2 160-16,-1 3 16 0,1 7-2624 0,-2 8-528 15,2 8-96-15,2 3-32 0,0 0-800 0,1-1-160 16,-1-2-48-16,0-3 0 0,1-1-656 0,-1 1-128 15,0-4 0-15,0-2-11456 16,1-2-2256-16</inkml:trace>
  <inkml:trace contextRef="#ctx0" brushRef="#br0" timeOffset="40731.37">2984 7680 7359 0,'-1'-2'656'0,"-2"2"-528"0,2-3-128 0,1 2 0 16,1 1 1856-16,2 0 352 0,-1-2 64 0,2-2 16 15,-4 4-240-15,0 0-64 0,0 0 0 0,52-15 0 16,-52 15-448-16,0 0-112 0,69-10-16 0,-69 10 0 16,52-3-1248-16,-52 3-160 0,51-3-224 0,-51 3 48 31,0 0-1232-31,68-4-256 0,-68 4-64 0,0 0 0 0,0 0 768 0,54 0 160 0,-48 0 32 0,-2 2 0 16,-3 0 1328-16,-2 1 272 0,0-3 48 0,-4 3 16 15,0-3 1024-15,-3 3 224 0,0 0 32 0,-1 1 16 16,-1 1-784-16,1 0-144 0,0 4-48 0,1-3 0 15,2 3-512-15,1-2-128 0,3-1 0 0,0 3-16 16,5 1 16-16,0-3 0 0,4 2 0 0,-1-1 0 0,1 2-272 16,1-2-48-16,-2 0-16 0,-1 2 0 0,0-1 32 15,-3-2 16-15,-2 2 0 0,-1 1 0 0,-4 0-32 16,-2-2 0-16,-3 2 0 0,-4-3 0 0,1-1-256 0,-4-3 0 16,0 1 128-16,1-4-18208 15</inkml:trace>
  <inkml:trace contextRef="#ctx0" brushRef="#br0" timeOffset="41833.44">1951 12612 14735 0,'-2'1'1312'0,"-1"2"-1056"0,2-3-256 0,1 2 0 15,0 3 1168-15,0 1 176 0,-1 7 48 0,1 8 0 0,0 11 144 0,4 6 16 16,2 5 16-16,0 3 0 0,1 1-608 0,0-2-112 16,-1-2-16-16,-1-2-16 15,1-5-816-15,-1-3 0 0,0-5 0 0,1-2-12544 16</inkml:trace>
  <inkml:trace contextRef="#ctx0" brushRef="#br0" timeOffset="42139.52">2155 12951 11055 0,'-5'2'976'0,"2"2"-784"15,0 0-192-15,2-2 0 0,1-1 1952 0,-1 2 352 16,-2 5 64-16,-2 2 0 0,0 6-624 0,0 0-128 16,4-1-16-16,0-4-16 0,3 1-800 0,1-3-144 0,1-1-48 0,-1 1 0 15,2-3-592-15,1-3 0 16,-1 1 0-16,2-1 0 15,0-1-352-15,0-4-144 0,2 0-16 0,0 0-16 16,-1-2-288-16,0-2-48 0,0 1-16 0,-8 5 0 0,0 0 480 0,0 0 80 0,0 0 32 0,45-38 0 16,-45 38 288-16,0 0 0 0,0 0 0 0,0 0 0 15,0 0 480-15,0 0 208 0,0 0 32 0,52-36 16 16,-48 40 480-16,-1-1 80 0,0 3 32 0,-1 1 0 16,1 1-256-16,-2 2-48 15,0 3-16-15,0-2 0 0,1 1-624 16,-1 0-128-16,0 1-32 0,2-1 0 0,-1-3-672 15,3 1-128-15,1-4-16 0,2-2-13520 0</inkml:trace>
  <inkml:trace contextRef="#ctx0" brushRef="#br0" timeOffset="42372.3">2567 12961 19343 0,'-5'2'848'0,"3"2"192"0,-1-2-832 0,2-2-208 15,0 1 0-15,2 2 0 0,0-1 912 0,0 5 144 16,2 4 32-16,1 5 0 0,1 7 496 0,1 1 96 16,0 3 32-16,0-1 0 0,2 5-624 0,-2-1-128 15,-1 3-32-15,-2-1 0 0,1 3-576 0,-4-6-112 16,0-1-32-16,0-6 0 16,-1-6-624-16,-3-4-128 0,0-2-32 0,-2-4 0 15,0-3-1280-15,-1-3-272 0,-2-6-48 0,-2 0-5824 16,0-7-1168-16</inkml:trace>
  <inkml:trace contextRef="#ctx0" brushRef="#br0" timeOffset="42562.72">2484 13024 6447 0,'0'0'272'0,"0"0"80"0,18-49-352 0,-15 41 0 0,1 4 0 0,-2-1 0 15,5 0 1472-15,-7 5 208 0,0 0 48 0,0 0 16 16,64-49 768-16,-64 49 160 0,0 0 16 0,54-10 16 16,-54 10-592-16,0 0-128 0,41 10-32 0,-33-2 0 15,-2 2-592-15,-5 4-112 0,-1 3-32 0,-3-1 0 16,-1 0-416-16,-1 0-96 0,-2-2 0 0,1 1-16 15,-2 1-688-15,0-1 0 0,1 1 0 0,-1-6 0 0,3 0-336 0,3-2 0 16,-1-4 0-16,3-2 0 16,3-2-3072-16,1-2-624 15</inkml:trace>
  <inkml:trace contextRef="#ctx0" brushRef="#br0" timeOffset="42792.33">2907 12926 21183 0,'-9'10'944'0,"5"-5"192"0,0 1-912 0,-1-5-224 16,4 2 0-16,-1-1 0 0,1 2 1664 0,-1 0 272 15,-2 4 64-15,0 2 16 0,2 0-416 0,-1 0-96 16,6 0-16-16,1-2 0 0,2 1-912 0,1-3-192 16,2 1-48-16,2-4 0 0,1 1-336 0,3-4 0 15,-15 0 0-15,0 0 0 0,0 0 0 0,55-16 0 0,-55 16-176 0,0 0 176 31,0 0-1040-31,0 0-112 0,40-57-32 0,-40 57 0 0,0 0-1056 0,10-54-224 0,-7 31-32 16,-1 0-8512-16</inkml:trace>
  <inkml:trace contextRef="#ctx0" brushRef="#br0" timeOffset="42937.4">3056 12625 6911 0,'0'0'144'0,"0"0"48"0,0 0 0 0,0 0 0 0,0 0-192 0,0 0 0 0,0 0 0 0,0 0 0 15,0 0 3600-15,0 0 688 0,14 7 144 0,-10 15 32 16,0 4-1264-16,2 5-256 0,0 1-64 0,2 5 0 15,0-1-1552-15,2 1-320 0,-1-5-64 0,1 2-16 16,-2-6-784-16,1 0-144 0,0-4 0 0,-2-6-10880 16,-2-3-2112-16</inkml:trace>
  <inkml:trace contextRef="#ctx0" brushRef="#br0" timeOffset="43092.57">3007 12868 21183 0,'2'-3'944'0,"-1"3"192"0,1-2-912 0,2 2-224 16,0 0 0-16,1-1 0 0,2 1 1056 0,7 0 160 16,-14 0 48-16,50 3 0 0,-50-3 0 0,66 3 0 15,-66-3 0-15,65 7 0 16,-34-4-1488-16,-1 0-288 0,-30-3-64 0,57 3-12304 0</inkml:trace>
  <inkml:trace contextRef="#ctx0" brushRef="#br0" timeOffset="43279.59">3405 12896 11055 0,'-9'2'976'0,"2"0"-784"0,1-2-192 0,1 0 0 16,2 1 3184-16,0 2 592 0,-1-3 112 0,-2 2 16 15,-5 2-1152-15,-4 0-256 0,0 4-32 0,1 0-16 16,2 3-1088-16,3-1-208 0,1 0-64 0,4 2 0 16,2-2-576-16,3 0-128 0,3 1-32 0,1 0 0 15,1 0-352-15,0-1 144 0,2 0-144 0,-2-1 0 16,1-3 0-16,-1 0 0 0,-1-1 0 0,-2 0 0 15,-2-1-1616-15,-2-2-240 0</inkml:trace>
  <inkml:trace contextRef="#ctx0" brushRef="#br0" timeOffset="45955.98">1938 9648 8287 0,'-3'-1'736'0,"1"1"-592"0,0 1-144 0,1 1 0 16,1 2 1744-16,-1-2 320 0,-1 6 64 0,-3 3 16 15,0 9 784-15,0 4 144 0,0 5 48 0,1-1 0 16,3 1-1008-16,0-1-192 0,1 1-32 0,2-3-16 16,1-4-1216-16,-1 0-240 0,2-3-48 0,-2-7-16 15,2-2-1184-15,-3-1-256 0,0-6-32 0,-1-3-16 16,-1-3-912-16,-3-4-192 0,-1-4-48 0,-3-2 0 15,-2-6 128-15,0-3 32 0,-1 0 0 0,1-7 0 16,3 4 800-16,-1 0 176 0,2-4 16 0,2 1 16 16,2 2 960-16,1 3 160 0,2 2 0 0,1 2 160 0,-2 19 672 15,10-35 128-15,-10 35 16 0,0 0 16 0,0 0 560 0,45-43 112 16,-45 43 32-16,0 0 0 0,0 0 96 0,70-6 0 16,-70 6 16-16,48 6 0 0,-48-6-688 0,55 12-144 15,-26-3-16-15,-3-2-16 0,-1 3-656 0,-5-1-128 16,-4 1-32-16,-5 2 0 0,-3-2-128 0,-6 1 0 15,-2 3 0-15,-5-5 0 0,-2 4 160 0,-3-3 0 16,-1 0 0-16,-4-2 0 0,0 1 240 0,0-3 48 16,-1-1 16-16,1 0 0 0,2-1-272 0,2-1-64 15,2 0-128-15,3-1 192 0,3 2-192 0,2-1 0 16,3 0 0-16,1 1 0 0,3 2 0 0,3 0 0 16,1 1 0-16,1 0 0 0,0 4 0 0,1 1-128 0,1-2 128 0,0 3 0 15,1-3 0-15,-1 2 0 0,1 0 128 0,-3-1-128 16,-2 2 336-16,-3-1-16 0,-4 3-16 15,-3-4 0-15,-1 0 304 0,-6-1 64 0,-3 3 16 0,-4 0 0 16,-4-1-192-16,-5 3-48 0,6-7 0 0,-5 0 0 0,-3 2-448 16,-2-4 0-16,-1 1 0 0,1-4 0 15,3 0-928 1,3-6-288-16,3 0-48 0,6-1-14992 0</inkml:trace>
  <inkml:trace contextRef="#ctx0" brushRef="#br0" timeOffset="46131.52">2351 9821 11967 0,'-5'10'1072'0,"1"-4"-864"0,2 0-208 0,-1-2 0 0,2-2 2432 16,1 2 448-16,0 0 96 0,-1 4 16 0,-1 5-784 0,1 3-160 16,0 2-16-16,1 2-16 0,0-1-1056 0,1-3-224 0,2-1-32 0,-1-4-16 31,3-3-1984-31,0-1-400 0</inkml:trace>
  <inkml:trace contextRef="#ctx0" brushRef="#br0" timeOffset="46255.91">2345 9711 7359 0,'-9'-8'320'0,"4"6"80"0,-1-1-400 0,2 2 0 16,2-1 0-16,2 2 0 0,-2-3 768 0,1 2 80 0,0-4 16 0,0 1 0 15,3 1-656-15,4 0-208 0,4 3 128 0,3 3-128 0,-1 0 0 0,6 7 0 16</inkml:trace>
  <inkml:trace contextRef="#ctx0" brushRef="#br0" timeOffset="46556.08">2624 9780 20271 0,'-16'3'896'0,"7"-2"192"0,1 1-880 0,0-2-208 0,4 1 0 0,-1 2 0 15,-1-1 1328-15,-5 5 208 0,-5 0 64 0,-5 4 0 16,1 3 144-16,3-1 48 0,3 2 0 0,5-2 0 15,2-1-832-15,4-2-176 0,4-2-16 0,1 2-16 0,5-3-752 0,1-1 0 16,2-1 0-16,2 0-160 16,2-4-512-16,-14-1-96 0,0 0-32 0,0 0 0 15,61-1-528-15,-61 1-96 0,0 0-32 0,0 0 0 16,0 0-400-16,56-29-64 16,-56 29-32-16,0 0 0 0,0 0 752 0,0 0 160 0,0 0 16 15,25-44 16-15,-25 39 1200 0,0 1 224 0,-1 4 48 0,0-2 16 0,-2 4 1168 16,1 1 224-16,-1 0 48 0,2 3 16 15,0 2-336-15,0 0-80 0,1 1-16 16,0 1 0-16,1 2-1136 0,1 1-240 0,1-3-128 0,2 0 160 16,2-1-1856-16,2 0-368 0</inkml:trace>
  <inkml:trace contextRef="#ctx0" brushRef="#br0" timeOffset="46783.62">2855 9853 14735 0,'-6'-2'640'0,"2"0"160"0,1 2-640 0,-1-2-160 0,3 2 0 0,-1-1 0 16,1-1 1360-16,-1 1 240 0,-3-1 64 0,0 0 0 16,1 0 0-16,3-1 0 0,1 3 0 0,2 3 0 15,2-1-1072-15,1 2-208 0,2 2-32 0,0 1-16 16,1 2-208-16,0 0-128 0,0 5 128 0,0-2-128 16,-2 0 240-16,-1 2-32 0,0 1 0 0,-4 1 0 15,-1 0 320-15,-4 0 64 0,-3-1 16 0,-2 1 0 16,2-6 144-16,-4 2 16 0,-3-2 16 0,-2-1 0 15,-3-3-656-15,1-2-128 0,-1-1 0 0,2-5-10048 16,1-2-1984-16</inkml:trace>
  <inkml:trace contextRef="#ctx0" brushRef="#br0" timeOffset="48031.41">2301 5041 19343 0,'-2'13'1728'0,"-1"-3"-1392"16,3-2-336-16,0-4 0 0,0-1 768 0,0 3 64 15,-2 10 32-15,-2 6 0 16,-1 8-1168-16,-1 1-224 0,-1 0-48 0,-1-9-16 16,1-2-192-16,1-8-48 0,-1-3 0 0,1-6 0 15,1-3-496-15,0-6-96 0,-1-4-32 0,1-5 0 16,-1-3 224-16,1 1 32 0,1-1 16 0,-2-2 0 15,0-4 400-15,0-5 80 0,2 6 0 0,-1-4 16 0,3 1 688 0,-1-3 320 0,3 3-16 0,1 3-16 16,3 0 992-16,-4 23 208 0,0 0 48 0,17-48 0 16,-17 48 240-16,0 0 48 0,0 0 16 0,0 0 0 15,45-37-96-15,-45 37-16 0,0 0 0 0,0 0 0 16,44 3-320-16,-29-1-80 0,0 2-16 0,1 2 0 16,-16-6-640-16,35 9-128 0,-19-6-32 0,-1 4 0 15,-3-1-384-15,0 0-128 0,-2-1 0 0,-1 1 0 16,-3 0 0-16,-2 0 0 0,0-1-128 0,-3 2 128 15,0-3-144-15,0 1 144 0,-2 3-128 0,0-2 128 16,0-1-224-16,-2 2 32 0,2-3 16 0,0 2 0 16,-1-1 176-16,2 0 0 0,-1 1 0 0,1 1-128 15,0 1 128-15,1-2 256 0,1 4-64 0,-2-1-16 16,1 1 336-16,-1 0 80 0,1 0 16 0,-1 2 0 16,1 3-48-16,-1-2-16 0,-1 3 0 0,0 1 0 0,0-3-224 0,-2 2-32 15,-1-1-16-15,1-4 0 0,-1 1-128 16,-1-3-16-16,0-1-128 0,0 1 192 0,0-6-192 0,0 2-192 15,0-4 48-15,-1 2-10528 16,2-6-2096-16</inkml:trace>
  <inkml:trace contextRef="#ctx0" brushRef="#br0" timeOffset="48208.03">2677 5054 3679 0,'-7'12'320'0,"2"-6"-320"16,0 2 0-16,1-2 0 0,3 0 5280 0,1-2 992 0,-1 1 192 0,-2 5 32 16,-1 6-3760-16,0 6-752 0,-1 4-160 0,0 1-32 15,3-1-1648-15,1-5-336 0,0-4-64 0,2-2-14400 16</inkml:trace>
  <inkml:trace contextRef="#ctx0" brushRef="#br0" timeOffset="48350.98">2660 4887 5519 0,'-4'2'496'0,"2"0"-496"0,0 0 0 0,4-2 0 16,-1 0 0-16,0 0 0 0,2 3-176 0,0 0 176 16,3 6-144-16,3 1 144 0</inkml:trace>
  <inkml:trace contextRef="#ctx0" brushRef="#br0" timeOffset="48648.79">2901 5041 7823 0,'-7'4'160'0,"2"-1"32"0,0-1 16 0,1-1 48 0,1 2-256 0,1-2 0 0,-3 2 0 0,-1 0 0 0,-2 3 1904 0,-3 3 336 16,0 1 64-16,-1 2 0 0,3 1-656 0,0-1-144 15,2 2-32-15,2 0 0 0,3-4-768 0,0 0-176 16,2 3-16-16,3-7-16 0,-1 1-304 0,2-2-64 15,2-1-128-15,0-2 192 0,2-2-464 0,1 0-112 0,-2-2 0 0,0-2-16 32,-7 4-688-32,0 0-128 0,0 0-16 0,0 0-16 15,0 0 352-15,39-47 64 0,-36 37 0 0,1 0 16 0,-1 2 496 0,-1-2 80 0,-1 4 32 0,1 0 0 16,-1 2 880-16,-1 1 176 0,-1 3 48 0,1 0 0 16,0 3 736-16,0-2 160 0,0 4 16 0,0 2 16 15,1 0-720-15,0 1-144 0,0 2-16 0,3 0-16 16,0 0-768-16,1 0-160 0,1-2 0 0,1 1-8048 15,3-3-1584-15</inkml:trace>
  <inkml:trace contextRef="#ctx0" brushRef="#br0" timeOffset="48876.29">3128 5086 10415 0,'-9'-1'224'0,"2"-1"48"0,0 1 16 0,1 1 16 0,3 0-304 0,2 0 0 16,0 0 0-16,-5 0 0 0,-3 0 2480 0,-2 0 432 15,0 0 96-15,1 1 0 0,2 1-1600 0,5 1-320 16,3-1-64-16,1 0 0 0,4 2-800 0,0 1-224 16,4 1 0-16,-1-1 128 0,3 1-128 0,0 0 0 15,1 3 0-15,-3-3 128 0,-1 0 0 0,-2 2 0 16,-1-2 0-16,-3 3 0 0,-2-3 224 0,-3 0 48 16,-2 0 16-16,-3-2 0 0,-3 2 16 0,-2-2 0 15,-1-2 0-15,-1-1 0 16,-2 2-1312-16,2-7-256 0</inkml:trace>
  <inkml:trace contextRef="#ctx0" brushRef="#br0" timeOffset="61111.22">3546 5051 18431 0,'-11'4'1632'0,"5"-3"-1312"0,1 1-320 0,3-2 0 0,0 0 704 0,4-2 80 15,0 1 16-15,3 0 0 0,3-3 112 0,-8 4 32 16,0 0 0-16,0 0 0 0,82-9 160 0,-82 9 48 16,73 3 0-16,-73-3 0 0,92 6-704 0,-41-2-144 15</inkml:trace>
  <inkml:trace contextRef="#ctx0" brushRef="#br0" timeOffset="61938.68">3802 7668 22111 0,'-2'4'1968'0,"-1"-2"-1584"15,3-2-384-15,3 0 0 0,-1 0 1152 0,2 0 160 16,4 0 32-16,-8 0 0 0,0 0-1152 0,58-2-192 16,-58 2 0-16,82-14-192 15,-25 2-1536-15,0 3-320 0</inkml:trace>
  <inkml:trace contextRef="#ctx0" brushRef="#br0" timeOffset="62725.04">3204 9859 26719 0,'-1'3'2368'0,"1"-3"-1888"16,2-3-480-16,2 3 0 0,1-2 288 0,1 1-32 15,-6 1-16-15,0 0 0 0,59-12-240 0,-59 12 0 16,87-10 0-16,-35 7 0 16,7-3-704-16,4-2-48 0,6 2 0 0,-3 0 0 0</inkml:trace>
  <inkml:trace contextRef="#ctx0" brushRef="#br0" timeOffset="63273.65">3853 12745 24879 0,'-1'0'2208'0,"1"3"-1760"0,1-3-448 0,2 0 0 16,2 0 768-16,1 0 80 0,5 0 16 0,-11 0 0 15,47-3-544-15,-47 3-128 0,81-6 0 0,-32-1-16 16,-49 7-736-1,94-15-144-15,-46 9-16 0,-1 3-16 0</inkml:trace>
  <inkml:trace contextRef="#ctx0" brushRef="#br0" timeOffset="94292.11">12016 5755 8287 0,'-3'0'736'0,"2"0"-592"15,1 0-144-15,0 0 0 0,0 0 1472 0,0 0 256 16,0 0 48-16,0 0 16 0,-1 0 64 0,2-1 32 16,0 1 0-16,2-2 0 0,0 2-272 0,1-2-48 0,2 1-16 0,2 1 0 15,0-3-672-15,1 3-144 0,3 0-32 0,-12 0 0 16,0 0-464-16,52 0-112 0,-52 0 0 0,0 0-128 31,60 3-256-31,-60-3-144 0,0 0-48 0,58 0-8192 0,-58 0-1632 0</inkml:trace>
  <inkml:trace contextRef="#ctx0" brushRef="#br0" timeOffset="95106.15">12307 5594 1839 0,'-3'0'160'0,"0"0"-160"0,1 0 0 0,1-2 0 0,1 2 1088 0,0 0 192 15,0 0 48-15,1-3 0 0,0 2 368 0,1-3 80 16,2 2 16-16,1-2 0 0,1-1 256 0,0 4 64 15,2-4 16-15,-1 4 0 16,1-2-528-16,2 1-128 0,0 1 0 0,-1 1-16 16,-9 0-416-16,0 0-80 0,0 0 0 0,0 0-16 15,51 9-304-15,-43-2-64 0,-2 1-16 0,-1 2 0 16,-3 0-176-16,1 2-48 0,-3 1 0 0,-2 0 0 0,1 2-160 0,-3 3-48 16,-2 0 0-16,-1 3 0 15,-1-1-128-15,-3-2 0 0,0 2 0 0,-1 1 128 16,-2-2 16-16,2-2 0 0,-1-1 0 0,1-1 0 0,-2 1-144 0,2-3 0 15,1-1 144-15,1-2-144 0,0-2 0 0,2 0 128 16,0 0-128-16,2-1 0 0,0-1 0 0,2-1 0 0,2 0 0 0,0-4 0 16,2 1 128-16,2 1-128 15,-1-3 128-15,1 0-128 0,2 0 0 0,1 0 128 16,2 0-128-16,1-3 0 0,0 1 240 0,0 1-32 16,1-2 0-16,-1 3 0 0,-8 0 96 0,0 0 16 0,0 0 0 0,0 0 0 15,55-10-32-15,-46 8 0 16,-9 2 0-16,0 0 0 0,0 0-32 0,0 0 0 0,56-8 0 0,-47 6 0 15,-9 2-96-15,0 0-32 0,0 0 0 0,0 0 0 0,0 0-128 16,0 0 192-16,0 0-192 0,0 0 192 16,53-32-192-16,-49 27 0 0,-1 0 144 0,1-1-144 15,0 1 0-15,-1 1 0 0,0-3 0 0,-1 2 0 16,1-1 0-16,-2 2-128 0,0-2 0 0,-1-2-11408 16,2 2-2288-16</inkml:trace>
  <inkml:trace contextRef="#ctx0" brushRef="#br0" timeOffset="98357.69">12310 4544 4607 0,'-1'-2'400'0,"1"2"-400"0,0 0 0 0,0-3 0 15,1 2 1104-15,0 1 144 0,0-5 32 0,3 1 0 16,1-3 80-16,2 1 32 0,-7 6 0 0,0 0 0 16,0 0 80-16,0 0 0 0,0 0 16 0,57-29 0 15,-57 29-368-15,0 0-80 0,0 0-16 0,0 0 0 16,57 4-320-16,-57-4-64 0,0 0 0 0,31 19-16 15,-22-9-272-15,-1-1-48 0,-3 4-16 0,-1-1 0 16,-3-2-144-16,-1 2-16 0,-2 2-128 0,-3 1 192 16,-1 1-192-16,-2-2 0 0,0 0 0 0,-2-1 0 15,0-1 0-15,0 1 176 0,-1-2-176 0,1 0 160 16,0-1-160-16,1 0 128 0,1-4-128 0,-1 2 128 16,3 0 128-16,0-4 32 0,1 2 0 0,1-1 0 15,2 1 192-15,-1-1 32 0,2 0 16 0,2 1 0 16,0-2-48-16,3 2-16 0,0 0 0 0,2 0 0 0,3 0-80 15,0 1 0-15,-9-7-16 0,0 0 0 0,0 0-32 0,57 16 0 0,-57-16 0 0,0 0 0 16,56 6-160-16,-56-6-48 16,0 0 0-16,58-3 0 0,-58 3-128 15,0 0 0-15,0 0 0 0,0 0 0 0,66-16-272 0,-59 13-48 16,-1-2 0-16,0 1 0 16,-2-2-1184-16,1 0-240 0,-1-1-48 0,0 1-11456 15</inkml:trace>
  <inkml:trace contextRef="#ctx0" brushRef="#br0" timeOffset="101617.63">17233 6634 8287 0,'0'0'736'0,"0"-2"-592"0,1-2-144 0,-1 4 0 16,0-2 960-16,0 0 176 0,-1 0 16 0,-1-7 16 0,0 2 1136 0,-3-4 240 15,0 1 32-15,-2 2 16 0,-1-2-256 0,-2 4-48 16,-1 0-16-16,-5 1 0 0,-1 4-704 0,-3-2-144 15,-1 3-16-15,-1 4-16 0,-2 1-480 0,-1 5-80 16,1 2-32-16,0 4 0 0,2 3-288 0,0 3-48 16,-2 4-16-16,3 0 0 0,4 7-144 0,1 0-48 15,3-1 0-15,6 1 0 0,2-1-96 0,5-3-32 16,3 0 0-16,4-1 0 0,3-5-128 0,5 1 160 16,3-1-160-16,4-2 160 0,1-4-160 0,3 1 0 15,7-2 0-15,-33-16 0 0,62 22 0 0,-62-22 0 16,65 12 0-16,-65-12 0 0,65 0 0 0,-65 0 0 0,54-12 0 0,-54 12 0 15,0 0 0-15,55-32 0 0,-55 32 0 0,0 0 0 16,39-57 0-16,-29 30 0 0,-1-2 0 16,-3-3 0-16,-2 0 0 0,-3-2 0 0,-1-1 0 15,-3 3 0-15,1 5 0 0,-3 1 0 0,-2-2 0 0,-3 5 0 16,-3 1 0-16,-3 1 0 0,-1 5 0 0,-3 2 0 31,-1 3-528-31,-2 5-96 0,0 1-16 0,-4 5-16992 0</inkml:trace>
  <inkml:trace contextRef="#ctx0" brushRef="#br0" timeOffset="133787.43">12333 10615 6447 0,'3'-4'576'0,"-2"2"-576"0,0-1 0 0,1-1 0 15,-1 2 976-15,1 1 96 0,1-2 16 0,0 0 0 16,2-4 560-16,3-1 112 0,-8 8 32 0,0 0 0 16,0 0-192-16,0 0-16 0,0 0-16 0,59-26 0 15,-50 26-512-15,1 3-96 0,-2 4-32 0,0 1 0 16,-1 2-400-16,-1-1-80 0,-2 3 0 0,0 2-16 0,-4-1-48 15,0 2-16-15,-3 1 0 0,0 0 0 16,-2 0-176-16,-3 2-16 0,0-2-16 0,-4 4 0 16,1-4-160-16,-2 2 0 0,0 1 0 0,0-3 0 15,-1 0 0-15,2-4 0 0,-1 2 0 0,2-3 0 0,4-1 0 16,-1 0 0-16,4-4 0 0,1-2 0 0,2 1 0 0,2-4 0 16,2 1 128-16,0-2-128 0,2 0 192 0,1-2 0 15,2 1 0-15,0 1 0 0,2-3 416 16,3 1 96-16,-13 2 0 0,0 0 16 0,0 0 48 0,0 0 0 0,68-14 0 15,-68 14 0-15,0 0-256 0,0 0-32 16,57-6-16-16,-44 2 0 0,-13 4-112 0,0 0-32 16,0 0 0-16,0 0 0 0,0 0 48 0,58-22 0 15,-50 16 0-15,-2 3 0 0,-1 0-96 0,0 0-16 0,-1-3 0 0,-2 2 0 16,0 1-112-16,0 0-16 16,-1-1-128-16,-1 2 192 0,-1-2-192 0,1 2 128 0,-2-2-128 0,1 2 0 15,1-1 0-15,-1-1 0 16,0 3 0-16,0-1 0 0,1-2 0 0,-2-1 0 15,1 1 0-15,1-2 0 0,1-1-448 0,-1 0-128 0,2-1-16 0,0-5-17024 16</inkml:trace>
  <inkml:trace contextRef="#ctx0" brushRef="#br0" timeOffset="135637.79">11985 9745 7359 0,'-2'0'656'0,"1"0"-528"16,0 0-128-16,1 0 0 0,0 0 1552 0,0 0 288 16,0 0 48-16,0 0 16 0,0-2 256 0,0 2 48 0,2 0 16 0,3-1 0 15,2 1-784-15,0 1-160 16,3-1-16-16,2 2-16 0,3-2-512 0,-15 0-96 16,0 0-32-16,61 0 0 0,-61 0-352 0,0 0-80 15,79 0-16-15,-79 0 0 16,0 0-640-16,74 0-128 0,-74 0-32 0,0 0-11824 0</inkml:trace>
  <inkml:trace contextRef="#ctx0" brushRef="#br0" timeOffset="136099.68">12509 9518 3679 0,'-5'2'320'0,"1"-2"-320"0,2 2 0 0,1 0 0 15,-1 1 1120-15,1-2 160 0,0 1 16 0,-2 4 16 0,1 4 1120 0,-3 9 208 16,0 3 48-16,-1 7 16 0,1-1-976 0,0 3-208 15,1 2-48-15,3-2 0 0,1 1-784 0,2-4-176 16,3-2-16-16,3-4-16 0,-1-1-288 0,2-5-64 16,2-2-128-16,0-2 192 0,2-3-192 0,-1-3 0 15,0-3 0-15,-1-1 0 16,2-2-432-16,-2-4-128 0,-11 4-16 0,0 0-16 16,0 0-1120-16,0 0-208 0,56-51-64 0,-49 38 0 15,0-2-96-15,-2-1-32 0,0 1 0 0,-1-1 0 16,-2 0 1072-16,1 2 208 0,-2 2 32 0,0-1 16 0,1 5 1312 0,-2 2 272 15,0 1 48-15,-3 5 16 0,1 1 1184 0,-3 8 256 16,0 4 32-16,-1 8 16 0,-2 5 336 0,1 3 80 0,-1 5 16 16,1 1 0-16,1-1-1056 0,0 2-192 15,2 4-64-15,0-8 0 0,3-6-784 0,1 1-176 0,2 2-16 16,3-3-16 0,4-4-1152-16,2-4-224 0</inkml:trace>
  <inkml:trace contextRef="#ctx0" brushRef="#br0" timeOffset="137855.96">16206 8677 9215 0,'-2'3'816'15,"1"-3"-656"-15,1 0-160 0,0 0 0 16,1 0 1200-16,1 0 208 0,1-3 32 0,0 3 16 16,2-2 112-16,4 0 32 0,2 0 0 0,-11 2 0 0,0 0-528 0,0 0-112 15,72-8 0-15,-72 8-16 16,0 0-512-16,77-6-112 0,-77 6 0 0,0 0-16 0,71-8-304 0,-71 8 0 16,0 0 0-16,76-14-7344 15,-76 14-1408-15</inkml:trace>
  <inkml:trace contextRef="#ctx0" brushRef="#br0" timeOffset="138416.29">16698 8464 8287 0,'-6'0'736'0,"2"0"-592"0,2-2-144 0,1-1 0 16,2 2 1104-16,0 1 192 0,0-2 48 0,3-2 0 15,1-2 480-15,3 0 96 0,-8 6 32 0,0 0 0 16,0 0-224-16,0 0-64 0,0 0 0 0,60-15 0 15,-49 17-512-15,0 1-96 0,3 3-32 0,0 0 0 16,2 5-240-16,-3 0-48 0,-2 3-16 0,-1-2 0 16,-2 4-176-16,-5-1-32 0,0-1-16 0,-3 1 0 0,-3 1-256 0,0 0-48 15,-5 0-16-15,-2 4 0 0,-2 1-176 0,-2-3 0 16,0 2 0-16,-2-5 128 0,1 1-128 0,0-4 0 16,0 2 0-16,3-5 0 0,-1 0 0 0,2-2 0 15,3-1 0-15,0 0 0 0,2-2 0 0,3-2 0 16,2 2 0-16,2-4 0 0,2 0 0 0,1 0 0 15,3-3 0-15,0 2 0 0,2 1 0 0,0 0 0 16,2-2 0-16,1 4 0 0,1-1 128 0,-13-1-128 16,0 0 192-16,0 0-64 0,55-3 96 0,-55 3 16 15,0 0 0-15,0 0 0 0,57-6-48 0,-57 6 0 16,0 0 0-16,0 0 0 0,0 0 80 0,0 0 16 16,57-17 0-16,-53 14 0 0,-1 0-32 0,1 0 0 15,-1 0 0-15,-2-1 0 0,0 2-64 0,-1-1-32 0,0 0 0 0,0 0 0 16,0 2-160-16,-1-3 0 0,0-1 0 0,-1 2 128 15,2-1-128-15,-1 1-272 0,0 0 64 0,1-1-11408 16,-1-2-2272-16</inkml:trace>
  <inkml:trace contextRef="#ctx0" brushRef="#br0" timeOffset="148217.37">22484 7188 17503 0,'-2'-4'1552'0,"-1"2"-1232"15,2 1-320-15,0 1 0 0,1-3 1344 0,-3 1 192 0,-2-2 64 0,-3-2 0 16,-5-4 272-16,-1 0 64 0,-4 1 16 16,1 1 0-16,-2 3-448 0,2 0-96 0,-2 4 0 0,2 1-16 15,0 3-544-15,0 1-96 0,-1 5-32 0,1 1 0 16,1 2-144-16,-3 7-16 0,-2 0-16 0,-2 7 0 15,1 2-256-15,-1 1-48 0,3 2-16 0,3 0 0 16,1-3-48-16,1 5-16 0,4 1 0 0,2-2 0 16,5 3 32-16,2-7 0 0,4-2 0 0,2 2 0 15,5-2-192-15,3-4 192 0,0-1-192 0,2-1 192 16,7-4-192-16,4 2 0 0,4-5 0 0,0-1 0 16,2-5 0-16,-31-7 0 0,61 9 0 0,-61-9 0 15,55-5 0-15,-55 5 0 0,0 0 0 0,73-26 0 16,-73 26 0-16,0 0 0 0,56-48 0 0,-56 48 0 15,0 0 128-15,38-67-128 0,-38 67 128 0,16-68-128 16,-12 32 192-16,-3-2-64 0,-1-3 0 0,-3 2 0 0,-2 3-128 16,-1 4 160-16,-2 3-160 0,0 2 160 0,-1 5-160 0,-1 2 0 15,-2 4 0-15,-1 0 0 0,1 3 0 0,2 1 0 16,1 3 0-16,-1 2-12912 16,1 1-2448-16</inkml:trace>
  <inkml:trace contextRef="#ctx0" brushRef="#br0" timeOffset="154318.59">26977 7466 5519 0,'-14'7'496'0,"7"-5"-496"0,-1-2 0 0,3 0 0 0,4 0 3712 0,1 0 640 0,0-2 128 0,1-5 16 0,-1 0-3216 0,3-4-656 15,2-2-128-15,-5 13-32 0,16-28 192 0,-16 28 48 16,0 0 0-16,29-36 0 0,-29 36-304 0,0 0-48 16,0 0-16-16,47-32 0 0,-47 32-64 0,0 0-16 15,0 0 0-15,0 0 0 0,0 0 128 0,61-16 0 16,-54 21 16-16,1 4 0 0,-2-1 112 0,-1 6 32 16,0 2 0-16,0 2 0 0,0 7 32 0,1-1 0 15,0 4 0-15,3 3 0 0,-1 4-144 0,2 2-32 0,1 2 0 0,-1 5 0 16,1 0-80-16,-1-1 0 0,-1 2-16 0,0-1 0 15,-2-5 64-15,-2 2 16 0,-2-3 0 0,-2-1 0 16,-4-2 160-16,0-3 32 0,-2 0 16 0,-3-4 0 0,-3 1-192 0,-1-4-32 16,-2-1-16-16,-1-1 0 15,0-6-112-15,-1-1-32 0,2-1 0 0,-3-3 0 16,4-2-208-16,-1-6 144 0,-1-2-144 16,3-4 128-16,2 1-128 0,0-6 0 0,2-1 0 15,0-2 0-15,2-4-336 16,1-4 48-16,-1-5 16 0,2-5 0 0,3-3-192 15,1-1-48-15,2-3 0 0,3-2 0 16,3 1-272-16,0 2-64 0,4-1-16 0,-1 7 0 16,2-1-240-16,-13 29-48 0,31-53-16 0,-31 53 0 0,37-45-240 0,-37 45-32 15,46-38-16-15,-46 38-11120 0</inkml:trace>
  <inkml:trace contextRef="#ctx0" brushRef="#br0" timeOffset="154633.99">27853 7343 24879 0,'-23'20'1088'0,"8"-9"256"0,-2 2-1088 0,2 0-256 0,5-1 0 0,3-2 0 15,-3 6 1568-15,-10 12 256 0,-9 16 48 0,-8 16 16 16,-2 10-512-16,5-4-96 0,5 5-32 0,6-3 0 16,9-8-736-16,5 0-128 0,6-3-48 0,8-3 0 15,4-6-768 1,6-7-144-16,3-4-48 0,6-8-10064 0,2-7-2032 0</inkml:trace>
  <inkml:trace contextRef="#ctx0" brushRef="#br0" timeOffset="154932.54">28151 7751 13823 0,'-6'-4'1216'0,"0"-2"-960"16,1 2-256-16,1 2 0 0,2-2 2784 0,-3 2 512 15,-6-5 96-15,-7-3 32 0,-9-2-544 0,-5 2-128 16,-3 4 0-16,1 4-16 0,0 7-1296 0,2 4-256 16,3 7-48-16,1 4-16 0,4 5-704 0,4 3-144 15,4 3-16-15,5-1-16 0,6 1-96 0,4-3-16 16,5-3 0-16,5-1 0 0,3-3-128 0,3-3 128 16,5-2-128-16,2-2 128 0,2-2-128 0,-24-12 0 15,46 13 0-15,-46-13 0 0,53 2 0 0,-53-2 0 16,58-12 0-16,-58 12 0 0,51-29 0 0,-51 29 0 0,38-37-144 0,-38 37 144 15,27-51-128-15,-21 23 128 0,-2 2-192 0,-4-2 192 32,-1-1-576-32,-3 1-16 0,0-1 0 0,-2-2-11200 0,0 3-2240 0</inkml:trace>
  <inkml:trace contextRef="#ctx0" brushRef="#br0" timeOffset="155134.94">28268 7402 19343 0,'-4'6'848'0,"1"-2"192"16,1 2-832-16,2-2-208 0,0-2 0 0,1 5 0 15,3-1 2848-15,0 7 528 0,2 12 96 0,2 10 32 0,2 10-1008 0,-2 5-208 16,-1 3-48-16,-3 4 0 0,-3 4-1312 0,-3-1-272 16,-5 3-48-16,-4-2-16 0,-4-4-304 0,-1-4-64 15,-5-2-16-15,0-8 0 0,-1-5-208 0,-1-3-192 16,0-7 48-16,2-2-18800 15</inkml:trace>
  <inkml:trace contextRef="#ctx0" brushRef="#br0" timeOffset="155947.54">28608 7747 17503 0,'-3'0'1552'0,"2"0"-1232"15,1 0-320-15,1 0 0 0,0 0 2016 0,2 0 352 16,-1-2 64-16,-2 2 0 0,0 0-624 0,0 0-128 15,52-8-16-15,-52 8-16 0,55-6-496 0,-55 6-80 16,64-6-32-16,-64 6 0 0,73-3-688 0,-73 3-144 16,79 0-16-16,-79 0-16 15,75-3-688-15,-75 3-144 0,69-7-32 0,-69 7-14912 0</inkml:trace>
  <inkml:trace contextRef="#ctx0" brushRef="#br0" timeOffset="156206.46">28651 7905 14735 0,'-9'4'1312'0,"3"-1"-1056"0,4-2-256 0,2-1 0 16,1-1 2112-16,-1 2 384 0,-1 1 64 0,-1 1 0 15,2 0-416-15,3 0-96 0,-3-3 0 0,0 0-16 0,0 0-528 0,62 7-96 16,-62-7-32-16,61-1 0 16,-61 1-800-16,73-2-144 0,-73 2-48 0,83-7 0 15,-83 7-384-15,82 0-320 0,-82 0 48 0,89 0-10736 16,-89 0-2160-16</inkml:trace>
  <inkml:trace contextRef="#ctx0" brushRef="#br0" timeOffset="157287.41">29623 7503 24879 0,'-13'-8'2208'0,"4"2"-1760"0,5 2-448 0,4 1 0 0,1 2 896 0,-1-1 112 16,-1-4 16-16,-2-3 0 0,0-2 48 0,0-2 16 15,4-3 0-15,4 2 0 0,4 1-272 0,-9 13-48 16,0 0-16-16,0 0 0 0,75-20-240 0,-75 20-32 16,0 0-16-16,78 19 0 0,-78-19-208 0,51 26-64 15,-51-26 0-15,42 31 0 0,-27-15-192 0,-4 0 0 16,-5 2 0-16,-2-1 0 0,-3-5-320 0,-5 4-64 16,-3 0-16-16,-8 3 0 0,-3 0 80 0,-6 2 32 15,-1-3 0-15,0-1 0 0,0-3 144 0,4-2 144 16,2-2-208-16,4-1 80 0,4-3-96 0,4 0-16 15,3 1 0-15,3-3 0 0,3 1 240 0,5-1-144 16,1 2 144-16,-8-6-128 0,0 0 128 0,0 0 0 16,62 25 0-16,-62-25 0 0,41 22 256 0,-41-22 16 0,38 28 16 15,-19-12 0-15,-2 3 272 0,-2-2 48 0,-2 4 16 0,-4-1 0 16,-3 1-64-16,-6 1-16 0,-2 1 0 0,-6-1 0 16,-4 0-96-16,-3 0 0 0,-5-2-16 0,-2 1 0 15,-4-2-240-15,-2-3-32 0,-3-4-16 0,2-1 0 16,2 0-144-16,1-7 0 0,-1 0 0 0,4-4 0 31,1-1-896-31,4-6-128 0,3-1 0 0,4-6-16064 0</inkml:trace>
  <inkml:trace contextRef="#ctx0" brushRef="#br0" timeOffset="157667.48">30200 7956 14735 0,'-1'0'640'0,"1"0"160"0,3-2-640 0,0 0-160 16,2 2 0-16,-1-2 0 0,-4 2 496 0,0 0 64 16,0 0 16-16,0 0 0 0,78-20 1056 0,-78 20 224 0,54-18 32 0,-54 18 16 15,0 0-688-15,77-29-144 16,-77 29-32-16,0 0 0 0,63-32-528 0,-63 32-128 15,0 0 0-15,0 0-16 0,37-35 80 0,-33 27 0 16,-4-2 16-16,-4 0 0 0,-2 1 528 0,-4 2 96 16,-4 2 32-16,-3 1 0 0,-2 4-176 0,-2 3-48 0,-1 2 0 0,-3 3 0 15,2 5-256-15,-1 0-64 0,1 5-16 16,2 1 0-16,2 0-176 0,2 3-48 0,5 0 0 0,4 1 0 16,5-1-144-16,3 0-16 0,5-1-16 0,3 1 0 15,6-2-160-15,3-1 0 0,2-1 0 0,2-2 0 16,3-2 0-16,-24-14 0 0,57 25 0 0,-57-25 0 31,46 12-304-31,-46-12-80 0,53 0-32 0,-53 0-17600 0</inkml:trace>
  <inkml:trace contextRef="#ctx0" brushRef="#br0" timeOffset="158771.01">30784 7251 8287 0,'2'0'736'0,"1"-3"-592"0,-1 3-144 0,0 0 0 16,-1 0 880-16,1-3 144 15,3 3 16-15,1-2 16 0,-6 2 624 0,0 0 128 16,0 0 32-16,0 0 0 0,0 0-624 0,50 18-128 15,-46-9-32-15,-2 3 0 0,-2 1-576 0,0 0-112 16,-2 2-32-16,-2 1 0 0,-2 0-336 0,-2 3 0 16,-2-3 0-16,-1 1 0 0,-1 0-176 0,1-1 176 15,-2 3-208-15,4-5 80 0,0 0 128 0,1-4 0 0,4 3-144 0,1-3 144 16,2-1 0-16,3-2 0 0,3 1 0 16,1-3 0-16,4 4 160 0,1-3-160 0,-11-6 192 0,0 0-192 15,0 0 160-15,54 20-160 0,-54-20 128 16,0 0-128-1,0 0-448-15,70 5-160 0,-70-5-32 0,0 0-9264 0</inkml:trace>
  <inkml:trace contextRef="#ctx0" brushRef="#br0" timeOffset="158938.45">31044 7422 23039 0,'-14'-3'1024'0,"8"2"192"0,1 1-960 0,1-2-256 0,2 2 0 0,0-3 0 15,2 2 752-15,0-3 96 0,0-1 32 0,3-1 0 0,2 0-496 0,0 0-112 16,1 2-16-16,-6 4 0 16,0 0-1936-16,0 0-400 0,0 0-80 0,62-4-16 0</inkml:trace>
  <inkml:trace contextRef="#ctx0" brushRef="#br0" timeOffset="159242.37">31474 7363 15663 0,'-11'-4'1392'0,"2"0"-1120"16,3 2-272-16,4 0 0 0,4 4 1824 0,-6-2 304 0,-6-2 64 0,-8 0 16 15,-8 2-224-15,-5 0-64 16,-2 4 0-16,2 2 0 0,2 2-640 0,4 4-144 16,6 0-32-16,0 0 0 0,7 1-272 0,3 2-64 0,4-2-16 0,5 0 0 15,4-1-176-15,3 0-16 0,4 1-16 0,-11-13 0 16,35 23-352-16,-35-23-192 0,0 0 192 0,67 25-192 15,-67-25 176-15,0 0-176 0,72 10 160 0,-72-10-160 16,0 0 0-16,69-4 128 0,-69 4-128 0,0 0 0 16,57-25 0-16,-57 25 0 0,0 0 0 0,27-28 0 15,-27 28 0-15,12-26 0 0,-11 7 0 0,1 1 0 0,-6-2 0 16,-3-2-208-16,-5 3 32 0,-1-2 16 31,-3 4-928-31,0-2-192 0,-2 3-48 0,1 1-14800 0</inkml:trace>
  <inkml:trace contextRef="#ctx0" brushRef="#br0" timeOffset="159661.6">31548 7970 13823 0,'-2'0'1216'0,"-1"0"-960"0,2-2-256 0,1 2 0 16,1 0 1840-16,0 0 320 0,1 0 64 0,-1 0 16 16,0-2 0-16,3 1 16 0,-4 1 0 0,0 0 0 15,0 0-800-15,0 0-176 0,59-5-16 0,-59 5-16 16,0 0-832-16,66 5-160 0,-66-5-48 0,53 3 0 15,-53-3-704-15,57 7-144 0,-57-7-16 0,55 1-14336 16</inkml:trace>
  <inkml:trace contextRef="#ctx0" brushRef="#br0" timeOffset="159888.01">31600 8134 18431 0,'-17'5'816'0,"9"-4"160"0,1 2-784 0,1-3-192 0,3 0 0 0,2 0 0 15,1 0 1616-15,1 0 288 16,-1-3 48-16,3 2 16 0,0 1-176 0,-3 0-48 0,0 0 0 0,0 0 0 16,0 0-672-16,70-6-144 0,-70 6-32 0,0 0 0 15,84-4-688-15,-84 4-208 0,67 0 0 0,-67 0-10304 16,68 0-2176-16</inkml:trace>
  <inkml:trace contextRef="#ctx0" brushRef="#br0" timeOffset="160750.38">32364 7776 5519 0,'-15'-7'496'0,"6"1"-496"0,4 2 0 0,1 2 0 15,3-2 3456-15,1 2 608 0,1-4 112 0,0-2 32 0,2-3-2256 0,3-3-448 16,-6 14-96-16,18-32 0 16,-18 32-128-16,0 0 0 15,45-31-16-15,-45 31 0 0,0 0-176 0,57-9-16 0,-57 9-16 0,0 0 0 0,0 0-176 0,65 9-48 16,-65-9 0-16,45 23 0 0,-45-23-336 0,42 28-80 16,-42-28-16-16,32 31 0 0,-21-15-224 0,-3-2-48 15,-6 2-128-15,-2 1 192 0,-5-3-192 0,-5-2 0 16,-1 0 128-16,-3-2-128 0,1-1 0 15,-3-2 0-15,-2 0 0 0,0 1 0 0,-3-4 0 0,1 2 0 0,0-3-192 0,4 0 192 16,3-3-224-16,4 2 64 16,3 0 16-16,3-2 0 0,3 0 144 0,2 0 0 0,1 0 0 0,-3 0 0 15,0 0 0-15,0 0 0 16,0 0 0-16,45 19 0 0,-45-19 128 0,0 0 64 16,27 24 16-16,-16-8 0 0,3 2 64 15,1 5 16-15,-1 3 0 0,1 0 0 0,-1 5-80 16,-1-5-16-16,-1 1 0 15,-4-1 0-15,0-1 16 0,-5-3 0 0,-1 0 0 16,-4-3 0-16,0-3 80 16,-4-2 16-16,-3 1 0 0,-2-2 0 0,-1-1-80 15,-6-3-16-15,-3 1 0 0,-6-6 0 16,-3-1-80-16,1 0 0 16,-5-3-128-16,1-3 192 0,2 0-192 0,-1-5 0 0,1 2 0 15,1-6 0-15,3 2 0 0,2-2-256 16,4-1 16-16,1-3-18944 0</inkml:trace>
  <inkml:trace contextRef="#ctx0" brushRef="#br0" timeOffset="163700.35">32498 8675 11967 0,'0'0'1072'0,"-26"0"-864"16,26 0-208-16,0 0 0 0,0 0 1760 0,0 0 304 0,-43-2 64 0,12 0 16 16,-8-1 160-16,0 0 16 0,4 1 16 0,4-4 0 15,6 4-624-15,25 2-128 0,-37-10-32 0,37 10 0 16,0 0-640-16,-26-12-128 0,26 12-16 0,0 0-16 16,0 0-320-16,16-20-64 0,-16 20-16 0,31-9 0 15,-31 9-128-15,44-9-32 0,-16 6 0 0,2 0 0 16,3 2-48-16,3-1-16 0,2 2 0 0,6 0 0 15,3 2-128-15,5-2 0 0,2 4 0 16,-1-2 0-16,-3 2 0 0,-3 0 0 0,-7 1 0 0,-4-1 0 16,-5 1 0-16,-6 2 0 0,-25-7 0 0,35 10 0 15,-35-10 0-15,0 0 0 0,0 0 0 0,0 0 0 16,0 0 0-16,-42 19 192 0,6-14-192 0,-8 1 192 16,1-2-32-16,-11 2 0 0,-12-2 0 0,-8 0 0 0,-4 1-160 15,-1-4 160-15,2 4-160 0,6-1 160 16,11-2 96-16,2-1 0 0,2-1 16 0,9 0 0 0,9-1 48 0,10-1 16 15,28 2 0-15,-34-4 0 0,34 4-208 0,0 0-128 0,0 0 160 0,0 0-160 16,46-9 0 0,-15 9 0-16,8-2 0 0,11 1-160 0,6 1 160 15,5 0-128-15,1 0 128 0,5 0-128 16,7 3 128-16,8 0-128 0,6 0 128 0,-3 0-128 0,-2 1 0 16,-9 2 0-16,-8-3 0 0,-10 1 0 0,-7 1 128 15,-17-4-192-15,-32-1 192 0,37 5-192 0,-37-5 192 16,0 0 0-16,0 0 0 0,0 0 0 0,-40-2 256 0,6 2 64 15,-8-3 32-15,-9 2 0 0,-7 1-16 0,-3 0 0 0,1-2 0 16,-7 2 0-16,-1-3-208 0,-1 2-128 16,1-2 160-16,7 0-160 0,13 0 0 0,9 0 0 0,13 0 0 15,26 3-19440-15</inkml:trace>
  <inkml:trace contextRef="#ctx0" brushRef="#br1" timeOffset="202069.56">24502 8616 6447 0,'-2'4'576'0,"-1"-1"-576"16,2-3 0-16,0 0 0 0,1 0 1488 0,-1 1 192 15,-1 1 48-15,-1 1 0 0,-2 3 240 0,-1-2 48 16,1 2 16-16,1-2 0 0,0-4-128 0,3 2-32 16,0-2 0-16,2 0 0 0,0 0-496 0,0-2-96 0,3-2-32 0,0-1 0 15,1 0-224-15,0-1-32 0,-5 6-16 0,0 0 0 16,0 0-160-16,33-43-48 0,-33 43 0 0,0 0 0 15,32-45-288-15,-32 45-64 0,0 0-16 0,35-51 0 16,-35 51-144-16,0 0-48 0,33-54 0 0,-33 54 0 16,0 0-80-16,26-51-128 0,-20 36 176 0,-1 2-176 15,2-2 160-15,-3 3-160 0,0 2 128 0,-1 0-128 16,0 1 160-16,-1 2-160 0,0 1 192 0,-1 1-192 16,1 3 192-16,-4-1-64 0,1 3 0 0,0 0-128 15,0 1 240-15,-1 1-64 0,1 0-16 0,0 3 0 16,-2 1 0-16,1 1 0 0,-1 3 0 0,2 1 0 15,-1 3-160-15,2 2 160 0,-1 2-160 0,1-3 160 16,0 1-160-16,-2 2 0 0,4 5 0 0,-2 1 128 0,0 0-128 0,1 1 0 16,0 1 0-16,0-4 128 0,0 3-128 0,-1-3 0 15,2 1 0-15,-2-1 0 0,0-4 0 0,0 2 0 16,-2 1 0-16,1-4 0 0,1 1 0 0,-1-2 0 16,0 0 0-16,0-4 0 0,1 2 0 0,-2-2 0 15,2-3 128-15,0 1-128 0,2-4 0 0,-1 0 0 16,0 0 0-16,0-2 0 0,-1-1 0 0,1-2 0 15,1 1 0-15,-1-2 0 0,0 0 0 0,-1-2 0 16,1 1 0-16,1-2 0 0,-2 1 0 0,0 0-176 16,-2 0 176-16,2-4-192 15,0-1-704-15,0 4-128 0,0-1-48 0,0 2-16704 0</inkml:trace>
  <inkml:trace contextRef="#ctx0" brushRef="#br1" timeOffset="202420.87">24500 8911 5519 0,'-11'8'240'0,"4"-4"64"0,1 0-304 0,1 0 0 0,2-2 0 0,0 0 0 15,1 0 2576-15,-1 3 464 0,-3-2 96 0,0 4 0 16,1-1 544-16,2 1 96 0,3-2 32 0,4-1 0 0,1-2-1456 0,3 0-304 16,4-2-48-16,-12 0-16 0,0 0-1024 0,52-3-192 15,-52 3-64-15,0 0 0 0,78-11-352 0,-78 11-80 16,62-9-16-16,-62 9 0 0,61-10-48 0,-61 10-16 16,54-8 0-16,-54 8 0 0,0 0-192 0,59-8 176 15,-59 8-176-15,0 0 160 0,0 0-160 0,52-6 0 16,-42 6 0-16,-3 0 128 0,-1-2-128 0,-1 0 0 15,-1 0 0-15,-3 2 0 0,-1-4 0 0,0 2-176 16,-1-1 48-16,0 0 0 16,-2 0-1376-16,0-1-272 0</inkml:trace>
  <inkml:trace contextRef="#ctx0" brushRef="#br1" timeOffset="203036.21">24380 8651 10127 0,'-8'0'448'0,"5"-2"96"0,-1 2-544 0,2-3 0 16,0 3 0-16,1 0 0 0,0 0 1344 0,0-1 176 15,-1 1 16-15,2-3 16 0,0 1 752 0,3-2 128 16,1 1 48-16,2-4 0 0,1 1-528 0,-7 6-96 15,0 0-32-15,0 0 0 0,0 0-512 0,61-44-96 0,-61 44-32 0,0 0 0 16,0 0-368-16,55-49-80 16,-55 49-16-16,0 0 0 0,47-47-272 0,-47 47-64 15,0 0-16-15,40-50 0 0,-40 50-160 0,0 0-16 16,28-47-16-16,-20 34 0 0,-3 0-176 0,0 2 160 16,-2 3-160-16,0 0 160 0,-2 1-160 0,0 1 160 0,1 2-160 0,-2 2 160 15,-2 1-32-15,1 1 0 0,0 0 0 16,0 0 0-16,-2 3 0 0,2 0 0 0,0 3 0 15,-1 0 0-15,2 2-128 0,-1 0 160 0,1 5-160 0,1 0 160 16,1 3-160-16,0 3 0 0,-1 3 0 0,2 0 0 0,1 3 0 0,-3 4 0 16,1 0 0-16,-2 2 0 15,2 1 0-15,-2 2 0 0,0-2 0 16,-2-1 0-16,1-3 0 0,1 2 128 0,-1-2-128 0,0 0 0 16,1-5 128-16,0 2-128 0,0-5 128 0,0 1-128 15,1-3 0-15,-1-2 0 0,2 0 0 0,0-6 0 16,-2 0 0-16,2-1 0 0,2-5 0 0,-2-1 0 15,2 0-512-15,0-6-96 16,-1 2-16-16,2-5-17472 0</inkml:trace>
  <inkml:trace contextRef="#ctx0" brushRef="#br1" timeOffset="203370.24">24424 9002 9615 0,'-3'0'192'0,"-1"1"64"0,3 1 0 0,1-2 32 0,0 1-288 0,-2 1 0 0,0-2 0 0,1 4 0 15,0-1 2704-15,1-3 496 0,3 1 80 0,6-2 32 0,2 1-752 0,-11 0-128 16,0 0-48-1,0 0 0-15,71-13-592 0,-71 13-128 0,0 0-32 0,80-10 0 0,-80 10-608 0,65-8-112 16,-65 8-16-16,67-8-16 16,-67 8-416-16,61-8-80 0,-61 8 0 0,0 0-16 15,69-7-240-15,-69 7-128 0,0 0 160 0,0 0-160 16,54-9 0-16,-46 9 0 0,-2-3 0 0,-1 1 0 16,-3 0 0-16,1-1 0 0,-2 0 0 0,-1-1-160 15,-1 2-1632 1,0-4-320-16</inkml:trace>
  <inkml:trace contextRef="#ctx0" brushRef="#br1" timeOffset="203936.46">24439 8602 11055 0,'-8'5'480'0,"4"-5"112"0,0 0-464 0,0 0-128 0,3 0 0 0,1 0 0 16,0 0 1248-16,-1 0 224 0,0-3 64 0,1 1 0 15,1-2 208-15,1 0 48 0,3-2 16 0,2 0 0 16,0 0-336-16,-7 6-64 0,0 0 0 0,0 0-16 16,0 0-432-16,56-49-96 0,-56 49-16 0,0 0 0 0,40-39-272 0,-40 39-48 15,0 0-16-15,40-42 0 0,-40 42-256 0,0 0-48 16,33-43-16-16,-33 43 0 15,0 0-64-15,0 0-128 0,31-46 176 0,-26 37-176 16,-1 3 240-16,-3 0-64 0,0 3-16 0,-2 2 0 16,-1-1 208-16,-1 2 32 0,1 0 16 0,-2 2 0 15,2 2 160-15,-2 2 16 0,1 0 16 0,0 3 0 0,0 1-192 16,1 3-32-16,0 6-16 0,1 3 0 0,0 0-144 0,0 6-32 16,1 1 0-16,-1 2 0 0,-1 1-192 15,1 0 144-15,0 3-144 0,1-2 128 16,0 0-128-16,0-4 0 0,1 0 144 0,0-5-144 0,2 1 0 0,-1-3 0 15,1-3 0-15,-1 0 128 0,2-3-128 16,-3-4 0-16,2-2 0 0,-2-3 0 0,0-1-192 0,0-1-64 16,-1-3-16-16,2-2-11648 15,-1-2-2336-15</inkml:trace>
  <inkml:trace contextRef="#ctx0" brushRef="#br1" timeOffset="204268.93">24470 8961 2751 0,'-6'4'256'0,"2"-1"-256"0,1-1 0 0,0-1 0 16,3 2 1904-16,0-3 336 0,0 1 64 0,0 4 0 15,0-1 672-15,3 4 128 0,0-1 32 0,3-1 0 16,4 1-480-16,1-1-96 0,4-2 0 0,1-1-16 16,3-1-704-16,-19-2-144 0,46 4-32 0,-46-4 0 0,52 1-784 0,-52-1-176 15,53 1-16-15,-53-1-16 0,48 4-400 0,-48-4-80 16,43 4 0-16,-43-4-16 0,0 0-176 16,50 6 0-16,-38-6 0 0,0 2 0 0,-2-2 0 0,-1 0 0 15,0 0 0-15,-3 1 0 16,-1-1-464-16,-2-1-128 0,0 1-32 0,-2 0-11024 15,-1 0-2224-15</inkml:trace>
  <inkml:trace contextRef="#ctx0" brushRef="#br1" timeOffset="211846.37">19665 8208 9215 0,'-9'13'816'0,"4"-3"-656"0,0 0-160 0,3-2 0 16,1 0 1632-16,-1 0 288 0,1 8 64 0,0 13 16 15,-2 18 672-15,2 13 128 0,1 13 16 0,1 3 16 16,2-1-448-16,-1 4-80 0,3 0-32 0,0-6 0 15,-1-6-1056-15,0-7-192 0,-1-10-64 0,1-2 0 0,0-3-576 16,-2-2-128-16,2-4-32 0,-2-5 0 16,1-4-224-16,-2-3 0 0,0-7 0 0,1-2 0 15,-2-4-352-15,0-5-112 16,0-3-32-16,1-4 0 0,1-2-1104 0,2-8-208 0,0-5-48 16,1-5-12848-16</inkml:trace>
  <inkml:trace contextRef="#ctx0" brushRef="#br1" timeOffset="212669.59">19686 8333 1839 0,'-11'-5'160'0,"5"0"-160"15,1 2 0-15,1-1 0 0,1 1 1024 0,2 1 192 16,-2-2 16-16,0-3 16 0,1-2 608 0,-1-6 112 15,2 2 16-15,2 0 16 0,4 4 112 0,1-1 32 16,-6 10 0-16,0 0 0 0,0 0-288 0,53-37-64 16,-53 37-16-16,0 0 0 0,73-23-304 0,-73 23-48 15,61-10-16-15,-61 10 0 0,0 0-480 0,78-16-96 0,-78 16-32 0,70-10 0 16,-70 10-352-16,120-17-64 16,-50 7 0-16,-4 3-16 0,-5 1-368 0,-61 6 144 0,101-13-144 0,-101 13 0 15,83-10 0-15,-83 10 0 0,68-8 0 0,-68 8 0 16,0 0 0-16,71-7-224 0,-71 7 32 0,0 0 16 15,0 0 176-15,0 0-192 0,0 0 192 0,0 0-192 16,0 0 528-16,0 0 112 0,19 17 0 0,-26-12 16 16,0 2 128-16,-1-3 32 0,1 1 0 0,-1-2 0 15,5 3-368-15,-2-3-64 0,-2 2 0 0,3 0-16 16,-1 1-176-16,1-2 0 0,1 2 144 0,1-2-144 16,1 2 0-16,-1 2 128 0,2 0-128 0,0 4 0 15,2-2 0-15,0 5 0 0,2 4 0 0,1 4 128 16,0 5-128-16,1 6 128 0,0 4-128 0,0 3 128 15,2 4-128-15,-3-5 128 0,1-1-128 0,0 1 128 16,0 5-128-16,2 2 176 0,-1 1-176 0,-1 0 192 0,2 3-32 16,-2-1 0-16,0-3 0 0,-2-3 0 0,-1-6-32 15,0 0-128-15,-2-4 192 0,-1 5-64 0,1-5-128 0,-2 4 128 16,1-2-128-16,0 1 128 0,-1-2-128 0,0-3 0 16,1-1 0-16,-2-2 0 0,1-5 0 0,0-4 0 15,1 0 0-15,0-4 0 0,-1-1 0 0,1-5 0 16,-1 2 0-16,-1-3 0 0,1-2 0 0,-3-2 0 15,2 0 0-15,-2 0 0 0,0-1 0 0,-1-2 0 16,-2 4-144-16,-3-2 144 0,0 0 0 0,-1-1 0 16,-1 2-128-16,-2 2 128 0,2-4 0 0,-3 0 0 15,-1 2-128-15,-3 0 128 0,0-2 0 0,-2 0 0 0,-2 1 0 16,-1-2 0-16,-2-2-128 0,-2 1 128 0,-1-2 0 0,-2 1 0 16,0 0-192-16,-1-2 192 0,0-2-192 0,-2 1 192 15,-4 0-176-15,0 0 176 0,3-3-160 0,3 2 160 16,2-2 0-16,-1 0-144 0,-1-2 144 0,1 2 0 15,3 0-128-15,-1-3 128 0,2 3-128 0,4 3 128 16,4-1 0-16,2 1 0 0,2 0 0 0,2 0-128 16,2 6 128-16,4-3 0 0,1 1 0 0,1-1 0 15,2 2 0-15,2-2 0 0,2 3 0 0,3-3 0 16,1 0 0-16,2 0-128 0,6 1 128 0,3 2 0 16,1-2 0-16,0 0-128 0,-17-1 128 0,51 5 0 15,-51-5 0-15,84 9 0 0,-28-7 0 0,7 2 0 16,5-4 0-16,-3 0 0 0,-8 2 0 0,-57-2 0 15,73 0 0-15,-73 0 0 0,77 2 0 0,-77-2 0 16,87 0-320-16,-87 0 32 0,75-2 0 0,-75 2-17648 16</inkml:trace>
  <inkml:trace contextRef="#ctx0" brushRef="#br1" timeOffset="-202648.67">20062 9676 14735 0,'-4'6'1312'0,"0"3"-1056"15,2-3-256-15,1 0 0 0,-1-1 1472 0,-1 8 224 16,-5 11 48-16,-3 17 16 0,-4 16 496 0,-3 19 112 15,-1 9 0-15,-1 8 16 0,2 8-464 0,-3 7-80 16,1 4-32-16,0 3 0 0,2 8-720 0,-1-2-160 0,-1 1-32 0,2-4 0 16,-1 2-608-16,1 0-128 0,-1-7-32 0,2-3 0 15,-2-4-128-15,2-3 0 0,0 2 0 0,-1-8 0 16,2-7 0-16,-1-4 0 0,2-2 0 0,-1-4 0 16,0 0 0-16,-1 3 0 0,1 0 0 0,0-1 0 0,0-9-304 15,-1 0 16-15,1 0 0 0,2-4 0 31,0-10-144-31,0 2-16 0,1 2-16 0,-1-4 0 0,1-2 304 0,-1-6 160 0,0-7-160 0,1-2 160 0,-1-3 0 0,2-5 0 16,-2-3 0-16,4-2 0 16,0-5 144-16,2-4 80 0,0 1 16 0,2-3 0 15,2-1 80-15,2-4 32 0,2-3 0 0,1-3 0 16,2-5-352-16,2-4-288 0,1-5 48 0,2-3-16848 16</inkml:trace>
  <inkml:trace contextRef="#ctx0" brushRef="#br1" timeOffset="-201994.68">19143 13580 19343 0,'-1'0'1728'0,"2"0"-1392"16,2 0-336-16,0 0 0 0,2-2 1248 0,1 0 176 15,-6 2 48-15,0 0 0 0,0 0 288 0,84-6 64 16,-84 6 16-16,77-3 0 0,-77 3-432 0,94-3-96 15,-39 3-16-15,4-2 0 0,4 2-512 0,1 0-96 16,1 2-32-16,-2 2 0 0,0 4-304 0,-4-1-64 16,-5-1-16-16,0 0 0 0,-5-5-80 0,-49-1 0 0,84 3-16 15,-84-3 0-15,59 1-176 0,-59-1 0 0,0 0 0 0,0 0 0 16,0 0 0-16,0 0 0 0,52 0 0 0,-53-1 0 31,-3 1-448-31,1 0-128 0,-3-3-32 0,-2 2 0 16,0 1-1200-16,-4-3-240 0,0 3-64 0,-2 0-12544 0</inkml:trace>
  <inkml:trace contextRef="#ctx0" brushRef="#br1" timeOffset="-201782.33">20161 13381 15663 0,'-6'9'688'0,"1"-6"144"0,1 0-656 16,3-2-176-16,1 2 0 0,0-1 0 0,0 2 2272 0,1 2 416 15,0 4 96-15,2 2 16 0,0 8-368 0,5 5-80 16,-1-1-16-16,1 0 0 0,0 3-1056 0,0-1-192 16,-2 3-64-16,-2-3 0 0,-4 1-480 0,-2-5-96 15,-3 0-32-15,-3-3 0 0,-2 1-288 0,-4-8-128 16,1 0 128-16,-3-2-11808 16,-1-4-2368-16</inkml:trace>
  <inkml:trace contextRef="#ctx0" brushRef="#br1" timeOffset="-200730.19">20726 13361 11055 0,'-4'4'976'16,"-1"-2"-784"-16,3 2-192 0,3-4 0 15,0 1 944-15,-1 6 144 0,0 1 16 0,-1 2 16 16,1 9 160-16,0 5 48 0,1 2 0 0,0-1 0 0,3-5-80 15,-4 5-16-15,1 3 0 0,-1 3 0 0,0 1-640 0,-2-6-128 16,1-1-16-16,-2-3-16 0,1-2-432 0,-1-2 0 16,1-3 128-16,-1-9-128 0,2-4 0 0,0-2 0 15,2 0 0-15,0-4 0 0,3-5-128 0,0-2 128 16,1-1-160-16,1-4 160 0,2-3-192 0,-8 19 48 16,22-38 16-16,-22 38 0 0,23-41 128 0,-23 41-160 0,0 0 160 0,40-53-160 15,-40 53 160-15,0 0 0 0,0 0 0 0,0 0-128 16,0 0 288-16,55-26 64 0,-50 33 16 15,-2 6 0-15,-1-3 784 0,-1 4 144 16,-1 2 48-16,2 3 0 0,-1-2 64 0,0 2 0 16,0-3 16-16,3 1 0 0,1-1-448 0,0-2-80 15,4 1-32-15,0-3 0 0,0-2-480 0,3-3-80 16,2 2-32-16,1-5 0 0,-15-4-144 0,0 0 0 0,53-1 0 16,-53 1 0-16,0 0 0 0,59-28 0 0,-59 28-144 0,0 0 144 15,60-44 0-15,-60 44 0 0,0 0-128 0,49-55 128 16,-49 55 0-16,0 0 0 0,26-50-128 0,-23 35 128 15,-2 1 0-15,-2 3-192 0,-3 4 192 0,-2 1-160 16,-2 2 160-16,1 4 0 0,-2 0 0 0,-1 1 0 16,-4 8 208-16,-2 1 80 0,-1 5 16 0,0 1 0 15,2 0 144-15,2 2 48 0,0 2 0 0,2 0 0 0,3 1-176 0,0 1-16 16,3 0-16-16,1 1 0 16,4-2-128-16,3-4-32 0,2-1 0 0,5-1 0 15,3-3-128-15,3-4 0 0,5-2 0 0,-21-6 0 16,52 2-320-16,-52-2-64 0,63-10 0 0,-63 10-11616 15,59-28-2336-15</inkml:trace>
  <inkml:trace contextRef="#ctx0" brushRef="#br1" timeOffset="-200397.01">21379 13516 3679 0,'-4'1'320'0,"0"2"-320"16,2-3 0-16,1 3 0 0,-2 0 2416 0,-1 0 400 15,-2 6 96-15,-2 5 16 0,-5 4 96 0,2 4 32 16,2 1 0-16,2-1 0 0,3 0-864 0,3-1-160 15,2-3-48-15,4 0 0 0,3-2-1152 0,0-1-224 16,3-3-48-16,3-2-16 0,2-3-544 0,1-1-144 16,-17-6-16-16,0 0 0 15,47-3-1168-15,-47 3-224 0,0 0-48 0,0 0-16 16,57-38-624-16,-57 38-128 0,0 0-32 0,0 0 0 16,0 0 1568-16,0 0 304 0,37-47 64 0,-34 43 16 0,-1 4 1456 0,0 1 288 0,-2 2 64 0,0 3 16 15,-2 0 768-15,2 2 160 0,-1 3 16 0,0 2 16 16,1 3-816-16,0-1-176 0,1-1-16 0,2-2-16 15,2 1-480-15,2-1-80 0,2-2-32 0,-1-4 0 16,3-2-272-16,2-2-64 0,-1 1-16 0,-12-3 0 16,0 0-240-16,0 0-128 0,56-25 128 0,-56 25-128 15,0 0 0-15,37-54 0 0,-37 54 0 0,20-50 0 16,-20 50-240-16,16-57-112 0,-16 57-32 0,15-59-11200 16,-15 59-2256-16</inkml:trace>
  <inkml:trace contextRef="#ctx0" brushRef="#br1" timeOffset="-199875.98">22469 13546 19343 0,'-17'-4'848'0,"3"0"192"0,2 2-832 0,3-2-208 0,4 4 0 0,2 0 0 16,-2 1 768-16,-4 2 128 0,-7-1 0 0,-4 3 16 15,-2 4 432-15,1 3 64 0,2 2 32 0,5 0 0 16,1 3-512-16,6-3-96 0,3 2-32 0,3-3 0 16,5-2-416-16,1 0-96 0,3-5-16 0,2-1 0 15,2 1-272-15,3-1 0 0,3-3 0 0,-18-2-144 32,0 0-368-32,58-4-80 0,-58 4-16 0,0 0 0 0,0 0-160 0,67-26-16 0,-67 26-16 15,0 0 0-15,0 0 352 0,55-25 80 0,-45 21 16 0,0 4 0 16,-1 2 512-16,-2 3 96 0,-1 1 32 0,0 4 0 0,-1 0 880 15,-1 3 176-15,-3 5 48 0,-2 1 0 16,-1 0-176-16,-6 3-16 0,0 3-16 0,-4-2 0 0,1 0-304 16,-4 1-64-16,-3 5-16 0,-3-3 0 0,-1 1-288 15,-2-5-48-15,2-3-16 0,0-6 0 0,1-3-304 16,2-5-144-16,3-4 128 0,2-2-128 0,1-7 0 0,3-5-224 16,2-3 32-16,3-6 0 15,4-4-1296-15,2-3-256 0,4-5-48 0,4-4-13952 16</inkml:trace>
  <inkml:trace contextRef="#ctx0" brushRef="#br1" timeOffset="-199676.36">22723 13194 18431 0,'-4'6'816'0,"0"-3"160"0,1 1-784 0,-1 2-192 15,3-2 0-15,2-4 0 0,-1 3 1984 0,-1 8 368 0,0 5 64 0,-1 13 16 16,0 3-384-16,1 5-80 0,-2 3-16 0,1-1 0 15,-2 0-912-15,1 1-176 0,1 3-32 0,0-3-16 16,0-3-608-16,2-3-208 0,4-3 144 0,1-5-144 31,1-3-896-31,4-3-272 0,4-4-48 0,0-7-14176 0</inkml:trace>
  <inkml:trace contextRef="#ctx0" brushRef="#br1" timeOffset="-199444.7">22945 13589 22111 0,'-16'-6'976'0,"8"3"208"0,-2-1-944 0,-1-2-240 16,5 6 0-16,3 0 0 0,-2 0 1696 0,-5 0 288 16,-7 1 64-16,-7 2 16 0,1 3 128 0,1 3 32 15,2 4 0-15,5 2 0 0,3 1-1136 0,5 0-208 16,5 0-48-16,4-3-16 0,6-1-544 0,2 1-96 16,5-6-32-16,1 2 0 0,3-3-144 0,-19-6 0 15,46 6 0-15,-46-6 0 0,51-2 0 0,-51 2 0 16,0 0 0-16,63-19 0 15,-63 19-416-15,0 0-16 0,46-42 0 0,-46 42 0 16,0 0-1232-16,22-57-256 0,-18 38-64 0,-3-2-13504 16</inkml:trace>
  <inkml:trace contextRef="#ctx0" brushRef="#br1" timeOffset="-199120.2">23015 13217 911 0,'1'0'0'0,"0"2"0"0,0-2 0 0,1 1 0 16,0 2 3264-16,-1-1 576 0,1 2 128 0,0 2 0 15,3 4-64-15,1 6-32 0,3 9 0 0,-1 1 0 16,0 5-1616-16,-2 0-320 0,0 1-64 0,-2 2-16 16,-2-1-928-16,-2-3-192 0,0 3-32 0,-2-5-16 15,0-3-416-15,-2-3-80 0,0-2 0 0,0-5-16 16,1-2-176-16,-1-3 0 0,0-4 0 0,3-1 0 31,0-3-464-31,1-4-32 0,2 0 0 0,2-4 0 0,1-1-416 16,2-2-96-16,-7 9-16 0,0 0 0 0,0 0 240 0,45-44 32 0,-45 44 16 0,0 0 0 15,0 0 448-15,63-23 96 0,-63 23 0 0,0 0 16 16,44 6 176-16,-31 1 128 0,-1 2-128 0,-2 1 176 0,-1 2 624 16,-3-2 128-16,-2 4 32 0,-3 1 0 0,-2-2 128 0,-4 2 16 15,-2 1 16-15,-4-3 0 0,0 3-432 16,-4-4-96-16,-2 2-16 0,-1-3 0 0,-1-1-400 0,-1-4-176 16,2 0 128-16,0-2-128 15,3-2-480-15,3-2-176 0,3-2-48 16,3-5-16480-16</inkml:trace>
  <inkml:trace contextRef="#ctx0" brushRef="#br1" timeOffset="-198778.63">23424 13621 911 0,'-1'2'0'0,"0"-4"0"16,-1 2 0-16,1-4 0 0,1 2 4000 0,-1 2 720 0,0-4 144 0,-2-1 16 15,1-1-1216-15,-3-2-240 16,-3 2-48-16,0-2-16 0,-1 4-1360 0,0 1-272 0,1 6-48 0,-1 1-16 15,-1 2-1024-15,1 2-224 0,1 5-32 0,-1 0-16 16,2 2-368-16,1 1 0 0,-1 0 0 0,4-1 0 16,1-1 0-16,4-2 0 0,0 1 0 0,2-6 0 15,3-1 0-15,2 0 0 0,0-2 0 0,0-1 0 32,3-3-336-32,1-3-96 0,-13 3-16 0,0 0 0 15,0 0-336-15,57-26-80 0,-57 26-16 0,0 0 0 0,0 0 384 0,0 0 80 0,47-51 16 0,-47 51 0 0,0 0 272 16,0 0 128-16,0 0-128 0,0 0 128 15,0 0 448-15,0 0 160 0,0 0 32 0,0 0 16 0,0 0 384 0,0 0 80 16,0 0 16-16,0 0 0 0,24 9-608 16,-27 5-112-16,1 1-32 0,0-2 0 15,2 0-384-15,2-4 0 0,0 1 0 0,2-1 0 16,1-5-1024-16,1-2-224 0,1 1-48 16,1-6-14832-16</inkml:trace>
  <inkml:trace contextRef="#ctx0" brushRef="#br1" timeOffset="-198588.82">23647 13359 8223 0,'0'0'176'0,"8"-45"32"0,-8 45 16 0,6-32 32 0,-4 32-256 0,-1-2 0 15,3-2 0-15,-4 4 0 0,0 0 2928 0,0 0 528 16,19-43 128-16,-16 45 0 0,-2 10 368 0,-1 8 64 16,-1 9 16-16,1 5 0 0,1 5-2192 0,0 5-432 15,1 2-96-15,-1 0-16 0,3-3-960 0,-1-2-192 0,1-2-144 0,-2-2 192 16,2-2-192-16,1-6-176 0,0-7 48 0,4-6-17856 15</inkml:trace>
  <inkml:trace contextRef="#ctx0" brushRef="#br1" timeOffset="-197774.16">24665 13564 9215 0,'-12'-10'816'0,"2"0"-656"16,4 5-160-16,1 2 0 0,1 0 704 0,-1 2 96 15,0-2 32-15,-4-3 0 0,-6 0 832 0,-5 0 160 16,-1 2 32-16,1 4 16 0,2 3-208 0,2 3-32 0,2 4-16 0,3 2 0 15,2 2-320-15,3 1-64 0,2 1-16 0,4-3 0 0,2 3-640 0,0-1-144 16,2-5-32-16,2 0 0 16,1 2-400-16,3-3 128 0,1 1-128 0,2-4 0 15,-1 0 0-15,0-2-224 0,1-2 32 0,-2-4 0 32,0 2-384-32,-1-4-80 0,-1 2-16 0,-2-2 0 15,0 0 64-15,0 2 16 0,-2-2 0 0,-1 4 0 0,0 1 336 0,-1 4 64 0,0-1 0 0,-1 6 16 16,0 2 720-16,-2 1 144 0,0 5 16 0,-1 2 16 15,-2 2 288-15,0 3 48 0,-2 3 16 0,-3 1 0 16,2-3-432-16,-3 0-96 0,1 5-16 0,-2-5 0 16,-1 1-144-16,0-4-48 0,-2 2 0 0,0-3 0 15,-1-3-80-15,1-4 0 0,0-4-16 0,2-5 0 16,4-1-240-16,-2-1 0 0,2-8 0 0,-2-5 0 16,3-1-256-16,2-6-64 0,3-5 0 0,2-2 0 15,3-4-496-15,3-3-96 16,1 2-32-16,-8 28 0 0,25-66 144 0,-8 28 32 0,-17 38 0 15,38-73 0-15,-38 73 480 0,39-70 96 0,-39 70 32 0,42-59 0 0,-42 59 160 0,46-44 0 16,-46 44 0-16,0 0 0 0,65-45 0 0,-65 45 0 16,0 0 0-16,58-12 0 0,-58 12 320 0,0 0 32 15,58 10 16-15,-38-1 0 0,-3 3 512 0,-1 0 96 16,-1 2 32-16,-4-2 0 0,0 4-144 0,-5 3-32 16,-2-6 0-16,-3 2 0 0,-1-5-112 0,-2 2-16 15,-3 1-16-15,-3-1 0 0,1-1-192 0,0-2-48 16,-2-3 0-16,1-2 0 0,1-2-256 0,1-2-64 15,0-4-128-15,1-1 192 0,0-2-192 0,2-2 0 16,3 0 0-16,0-4 0 0,3 0 0 0,0-5 0 0,-3 18 0 16,0 0 0-1,23-52-432-15,-23 52-16 0,0 0-16 0,33-47 0 16,-33 47-1248-16,0 0-240 0,0 0-48 0,56-44-16 16,-56 44-1040-16,0 0-208 0,0 0-32 0,63-13-7072 0</inkml:trace>
  <inkml:trace contextRef="#ctx0" brushRef="#br1" timeOffset="-197498.65">25145 13567 4607 0,'3'11'192'0,"-3"-6"64"0,0-5-256 0,0 0 0 0,0 0 0 0,0 0 0 16,0 0 1088-16,0 1 160 0,-1 1 32 0,-3-2 16 16,0 0 560-16,-1 0 128 0,-2 0 0 0,-1 0 16 15,0 0 16-15,-1 3 0 0,-1-2 0 0,0 4 0 16,-1 0-592-16,1 4-112 0,-1-1-32 0,1 2 0 16,0 2-368-16,2 1-80 0,0 0 0 0,2 0-16 0,1-1 16 0,1 1 16 15,3-4 0-15,2 1 0 0,2-1-464 0,2-3-112 16,2-1-16-16,3 0 0 0,1-5-448 0,-11 0-112 15,0 0-16-15,0 0 0 16,58-12-576-16,-58 12-128 0,0 0-32 0,0 0 0 16,58-44-32-1,-58 44-16-15,0 0 0 0,0 0 0 0,39-44 704 0,-33 36 144 0,-2 4 16 0,-2 2 16 0,-2 2 224 0,-1 0 256 16,-2 6-48-16,0 1-16 0,-1 0 432 16,0 2 80-16,1 3 0 0,0-2 16 0,2 0-720 0,0 0 0 15,2-2 0-15,3 0-8576 16,3-2-1584-16</inkml:trace>
  <inkml:trace contextRef="#ctx0" brushRef="#br1" timeOffset="-196974.98">25438 13589 14735 0,'-8'-5'1312'0,"0"1"-1056"0,5 0-256 0,0 4 0 15,1 0 2464-15,-2 0 432 0,-4-2 96 0,-4-1 16 16,-4 2-640-16,-1 2-128 0,1 4-32 0,2 2 0 0,3-1-864 0,3 4-192 15,4 0-16-15,1-2-16 16,3 2-592-16,4 0-112 0,2-1-32 0,4-3 0 0,1 1-384 0,3-1 0 16,2-3 128-16,-16-3-128 15,0 0-320-15,54 4-112 0,-54-4-16 0,0 0 0 16,0 0-496 0,56-20-96-16,-56 20-32 0,0 0 0 0,0 0 32 0,36-56 0 0,-31 40 0 0,-2-4 0 15,-2 2 400 1,1-4 96-16,-1-1 16 0,-1-1 0 0,-1-2 336 0,1-3 64 0,0 1 128 15,0-3-208-15,1-1 336 0,0-3 80 0,2 4 16 16,-1 5 0-16,3 1 336 0,-1 3 64 0,-4 22 16 0,8-32 0 16,-4 22-128-16,-1 1-32 0,-1 7 0 0,-1 2 0 0,1 5 480 0,-2 2 112 15,1 8 16-15,0 1 0 0,-1 4-128 0,1 5-32 16,-1 6 0-16,0 3 0 16,0 2-608-16,0 2-128 0,0 2-32 0,2 0 0 15,-1 0-160-15,0-2 128 0,3 0-128 0,-2-6 128 0,1-1-128 0,0-6 0 16,1-2 0-16,0-2 0 0,1-5 0 0,-2-6 0 15,2-1-192-15,-1-3 192 16,1-5-1168-16,0-2-112 0,0-1-32 0,-1-2 0 16,1-2-1568-16,-2-4-320 0,1 1-64 0,0-3-16 15,-1-1 0-15,-3 13 0 0,0 0 0 0,0 0 0 0,19-42 1488 0,-19 42 288 16,0 0 64-16,0 0 16 0,0 0 1616 0,0 0 320 0,0 0 64 0,0 0 0 16,0 0 1248-16,0 0 240 0,0 0 48 0,0 0 16 15,0 0-336-15,0 0-64 0,0 0 0 0,0 0-16 16,49 2-656-16,-47 2-128 0,0-2-32 0,2-2-8096 15,1 0-1632-15</inkml:trace>
  <inkml:trace contextRef="#ctx0" brushRef="#br1" timeOffset="-196808.69">25781 13353 26719 0,'-21'6'1184'16,"6"-4"240"-16,3-1-1136 0,4 2-288 0,6-1 0 0,1-2 0 0,1-2 160 0,-3 2-32 15,1 2 0-15,0 0 0 16,6 0-1728-16,3 4-336 0,6-2-80 0,3 5-16 0,2-3 1584 0,2 4 304 16,1 0 144-16,0 2 0 0</inkml:trace>
  <inkml:trace contextRef="#ctx0" brushRef="#br1" timeOffset="-196288.15">25913 13574 8287 0,'-2'2'736'0,"0"0"-592"15,2-2-144-15,0 2 0 0,-1-2 2432 0,-2 6 448 16,-4 3 80-16,1 1 32 0,0-3-512 0,2 2-112 0,3-5 0 0,2-2-16 15,3-1-1568-15,2-2-304 0,2-3-64 16,-8 4-16 0,0 0-656-16,0 0-128 0,0 0-16 0,42-49-16 0,-42 49-544 15,0 0-128-15,13-38 0 0,-12 25-16 0,-1 3 576 0,-2 2 112 0,-2 0 32 0,-2 6 0 16,-3-2 976-16,0 4 208 0,-1 4 32 0,-3 2 16 0,1 0 1184 16,0 0 224-16,-1 7 48 0,1-1 16 15,1 2-592-15,1 1-112 0,1 1-16 0,0 1-16 16,5 0-912-16,1 3-176 0,2-4-48 0,3 3 0 0,2-3-304 15,2-1-144-15,2 1 128 0,2-4-128 16,-1-2 0-16,4-3 0 0,0-1 0 16,2-1 0-1,-15-5-256-15,0 0-128 0,52-6-16 0,-52 6-16 0,0 0-1408 0,0 0-288 0,57-31-48 0,-57 31-16 16,0 0 48-16,0 0 0 0,35-48 0 16,-35 48 0-16,0 0 1312 0,0 0 272 0,11-46 48 15,-11 36 16-15,-1 3 1184 0,-1 2 256 0,0 1 32 0,1 1 16 16,-2 3 592-16,-1 0 128 0,1 0 32 0,-2 3 0 0,1 4-416 15,0-1-96-15,1 2-16 0,0 2 0 0,1 0-656 16,2 3-128-16,0-1-16 0,1 0-16 0,0 2-416 16,2-4 128-16,0 2-128 0,2-3 0 0,0 1 0 0,1-3-256 15,1-1 48-15,0-1 0 16,2-4-400-16,-1 2-80 0,2-3-16 0,-10 0 0 16,0 0-16-16,0 0-16 0,0 0 0 0,56-28 0 0,-56 28 352 0,0 0 64 15,0 0 0-15,51-39 16 0,-51 39 464 0,0 0 96 16,0 0 0-16,48-34 16 0,-48 34 416 0,0 0 80 15,0 0 0-15,0 0 16 0,0 0-80 0,0 0 0 16,28 6-16-16,-28 1 0 0,0 4-208 0,-1-1-32 16,0 0-16-16,1 2 0 0,0 2-432 0,1-2 128 0,0 1-128 15,3-1 0-15,0-2-816 16,1-1-240-16,1-3-48 0,1-1-15232 0</inkml:trace>
  <inkml:trace contextRef="#ctx0" brushRef="#br1" timeOffset="-196062.19">26372 13322 11055 0,'0'-30'480'0,"0"8"112"0,1 1-464 0,0 8-128 0,1 6 0 0,0 3 0 16,1 2 1392-16,0-7 256 0,-3 9 48 0,0 0 16 16,0 0 1136-16,31-42 224 0,-31 42 64 0,16 6 0 0,-7 7-960 15,-2 4-176-15,1 10-32 0,-3 3-16 0,0 7-1296 0,-2 1-256 16,0 6-48-16,-3-2-16 0,0 1-336 0,-1-2 0 15,-2 1 0-15,-1-4 0 0,1-1 0 0,-2-7 0 16,0 1-160-16,-1-7 160 16,-1-5-1312-16,3-3-160 0,-1-4-16 0,0-2-13184 15</inkml:trace>
  <inkml:trace contextRef="#ctx0" brushRef="#br1" timeOffset="-195908.89">26416 13501 19343 0,'-1'0'848'0,"0"-2"192"0,0 0-832 0,1 2-208 16,0 0 0-16,1 0 0 0,0-2 1840 0,2 2 320 0,0-4 64 0,4 0 16 16,-7 4-720-16,0 0-144 15,0 0-32-15,0 0 0 16,60-18-2048-16,-60 18-400 0,0 0-96 0,50-6-16 0</inkml:trace>
  <inkml:trace contextRef="#ctx0" brushRef="#br1" timeOffset="-195731.09">26724 13544 2751 0,'-1'-2'128'0,"1"-1"16"0,3 2-144 0,-2 1 0 0,-1 0 0 0,0 0 0 16,1 0 0-16,-1 1 160 0,1 2-160 0,1-3 176 15,-2 2-176-15,0 2 0 0,0 0 144 0,-2-2-144 16,1 4 0-16,-1-2 0 0</inkml:trace>
  <inkml:trace contextRef="#ctx0" brushRef="#br1" timeOffset="-195659.05">26706 13631 3679 0,'-1'2'320'0,"1"-2"-320"16,0 0 0-16,0 0 0 0,-2 4 1984 0,2-2 320 15,-1 5 64-15,0-1 0 0,1-1-1072 0,1-3-208 16,4-2-64-16,-2 0 0 0</inkml:trace>
  <inkml:trace contextRef="#ctx0" brushRef="#br1" timeOffset="-193794.42">20471 14576 13823 0,'-11'0'1216'0,"1"0"-960"0,4 0-256 0,1 1 0 15,1 0 384-15,-2 3 16 0,-8-1 16 0,-8 6 0 16,-5 2 176-16,-4 7 48 0,3 1 0 0,3 1 0 15,5 5 496-15,4 2 96 0,4 2 32 0,2-1 0 16,6-2 48-16,3-1 16 0,5-3 0 0,3-5 0 16,4 1-688-16,1-5-144 0,5-3-32 0,1-1 0 15,4-3-992-15,-22-6-208 0,56 0-32 0,-56 0-11184 0</inkml:trace>
  <inkml:trace contextRef="#ctx0" brushRef="#br1" timeOffset="-193510.64">20659 14624 9215 0,'-6'2'816'0,"1"1"-656"16,2-2-160-16,3 1 0 0,0-2 1840 0,-2 3 336 16,-2 2 64-16,-2 6 0 0,-1 0-144 0,-1 6-48 15,2 3 0-15,2-1 0 0,2 1-368 0,2 1-80 0,2 1 0 16,3-4-16-16,1 0-560 0,3-2-128 0,2-1 0 0,3-3-16 15,2-2-528-15,1-4-96 0,-2-2-32 0,-15-4 0 16,0 0-224-16,52-1 0 0,-52 1 0 0,0 0 0 31,0 0-752-31,54-29-32 0,-54 29-16 0,0 0 0 16,38-43-544-16,-38 43-96 0,0 0-32 0,24-53 0 16,-19 35 272-16,-1 2 48 0,0 1 16 0,-4 1 0 15,0 0 432-15,-2 4 64 0,0-2 32 0,-2 2-8544 0</inkml:trace>
  <inkml:trace contextRef="#ctx0" brushRef="#br1" timeOffset="-192893.91">26588 13568 13823 0,'-5'-4'1216'0,"2"0"-960"16,3 2-256-16,1 2 0 0,0 0 1760 0,0 0 304 15,1-3 64-15,-1 2 16 0,3-4 160 0,2 4 48 16,-6 1 0-16,0 0 0 0,0 0-432 0,60-4-96 16,-60 4-16-16,0 0 0 0,81 2-1008 0,-81-2-208 15,62 3-32-15,-62-3-16 0,64 5-416 0,-64-5-128 16,64 6 0-16,-64-6 0 16,58 4-672-16,-58-4-192 0,0 0-32 0,70 0-15328 0</inkml:trace>
  <inkml:trace contextRef="#ctx0" brushRef="#br1" timeOffset="-192713.44">26674 13639 25791 0,'-18'13'1152'0,"6"-6"224"0,3-1-1104 0,6-2-272 0,3-1 0 0,2-3 0 16,2 2 1792-16,1-1 288 0,3 4 64 0,6 3 16 15,-14-8-736-15,46 12-144 0,-46-12-16 0,65 14-16 16,-65-14-576-16,78 11-112 0,-78-11-32 0,92 6 0 15,-92-6-528-15,87 0 0 0,-87 0 0 0,109-6-17728 16</inkml:trace>
  <inkml:trace contextRef="#ctx0" brushRef="#br1" timeOffset="-191793.97">21040 14699 12895 0,'-1'-2'1152'0,"1"2"-928"0,0 0-224 0,0 2 0 15,1-2 768-15,-1 0 128 0,1 3 0 0,-1 0 16 16,1 4 320-16,1 3 64 0,0 2 16 0,1 1 0 16,-1 2 32-16,1 1 16 0,-1 3 0 0,0-5 0 15,1 0-672-15,-1 0-144 0,2 1-32 0,-1-2 0 16,-2-1-336-16,0-3-176 0,0 1 160 0,1-3-160 15,-1-4 288-15,0 2-32 0,-1-4-16 0,0 2 0 16,0-3-32-16,0 0 0 0,0 0 0 0,-1-4 0 16,0 2-208-16,-1-2 0 0,1-1 0 0,1-1 0 15,-1 0 0-15,1-2 128 0,0-2-128 0,0-2 0 16,1 0 0-16,2 2 0 0,-1-3 0 0,0 1 0 16,2 2 0-16,0-2 0 0,2-1 0 0,-1 0 0 15,1 0 128-15,0 4-128 0,1 0 176 0,-1-1-176 0,1 4 528 0,-1 0 0 16,2-1 0-16,-1 4 0 0,1 0-192 15,2 0-32-15,-2 0-16 0,2 3 0 0,0 3-288 0,0-3 128 16,-1 3-128-16,0 0 0 0,3 0 0 0,-1 4 0 16,-1 0 0-16,-2 2 0 15,1-1-736-15,-2 2-96 0,-1 0-32 0,-1-1-8384 16,-1 1-1680-16</inkml:trace>
  <inkml:trace contextRef="#ctx0" brushRef="#br1" timeOffset="-190968.58">21338 14776 8799 0,'-1'-7'192'0,"-1"3"32"0,1-2 16 0,-1-1 16 0,2 4-256 0,0 1 0 0,0 1 0 0,-1-2 0 16,-1-4 1984-16,1 1 352 0,0 1 64 0,0 0 16 15,-1 3-112-15,2 3-32 0,0 2 0 0,2 0 0 16,0 3-480-16,1 3-112 0,0-2-16 0,1 5 0 16,1 0-848-16,0 2-176 0,1 0-48 0,-1 2 0 15,0 1-240-15,0-4-48 0,-3 2-16 0,1-3 0 16,-1 1-160-16,-2-3-128 0,1-4 144 0,-2 1-144 15,1-1 0-15,-2 1 0 0,2-5 0 0,-3-1 0 16,2-1 0-16,0-1 0 0,-2-4 0 0,3 0 0 0,-1-1 0 0,1-3 0 16,1 1 0-16,2-3 0 15,1-2 0-15,-1-2 0 0,3 2 0 0,2-3 0 16,-1 1 0-16,-7 15 0 0,0 0-128 0,31-42 128 16,-31 42 0-16,0 0 0 0,0 0 0 0,46-46 0 15,-46 46 0-15,0 0-128 0,0 0 128 0,0 0 0 16,0 0 0-16,64-20 0 0,-54 23 0 0,0 0 0 15,0 1 0-15,0 2 0 0,0 1 0 0,0 1 0 0,1-2 144 16,-1 4-144-16,1-4 128 0,1 4-128 0,0-3 0 0,1-1 0 16,-1 0 0-16,1-2 0 0,-2-1 0 0,0 0 0 15,0-1 0-15,-1-2 0 0,-1-2 0 0,-2-1 0 16,-1 0-144-16,0-1 144 0,0-2-240 0,-2-3 16 16,0 2 0-16,-3-3 0 0,-1 1 0 0,0-3 0 15,-2 2 0-15,-2 0 0 0,0-1 64 0,-2 1 16 16,-1 0 0-16,-3 0 0 0,-1 1 144 0,-1 3-128 15,0 3 128-15,0 3-128 0,-2 2 128 0,2 2 144 16,-2 2-16-16,2 4-128 0,1-2 624 0,-2 5 16 16,2 3 0-16,0 0 0 0,1 3-192 0,3-2-48 0,1 4 0 15,1-3 0-15,1 5-208 0,4-4-32 0,2 4-16 16,6-5 0-16,2 1-144 0,3-3 0 0,3-4 0 0,3 1 0 16,3-6-272-16,-22-7-96 0,47 4-16 0,-47-4 0 31,0 0-1280-31,64-11-272 0,-64 11-48 0,0 0-16 15,66-31-800-15,-66 31-144 0,0 0-48 0,56-47 0 16,-56 47 496-16,0 0 112 0,39-49 16 0,-39 49 0 16,0 0 1248-16,20-44 256 0,-18 33 48 0,0 3 16 0,-1 2 1552 0,-4 3 304 0,0 3 64 0,-2 0 16 15,-1 3 1104-15,-3 1 208 0,0 5 48 0,-1-2 16 16,1 3 64-16,0 1 16 0,1 1 0 0,1 2 0 16,2 1-1184-16,1-4-224 0,2 0-48 0,-1 0-16 15,5 2-736-15,-1-2-160 0,1 0-32 0,2 0 0 16,1-4-192-16,2 2 0 0,0-5 0 0,0 2 0 0,-1-4-352 0,2-2-16 15,0 0 0-15,-8 0 0 16,0 0-592-16,0 0-128 0,0 0-32 0,54-28 0 16,-48 22 224-16,1 0 64 0,-7 6 0 0,0 0 0 0,27-41 352 0,-27 41 80 15,0 0 16-15,0 0 0 0,32-45 224 0,-25 39 160 16,-1 2-192-16,-1 4 192 0,0 0 0 0,-2 4 176 16,1 0 0-16,0 4 0 0,0 2 640 0,-1 0 128 0,0 5 16 0,-1-1 16 15,-1 2-272-15,1 0-48 16,0 1-16-16,-1-3 0 0,1-2-416 0,0 1-96 15,1-1 0-15,0-2-9040 16,1 0-1808-16</inkml:trace>
  <inkml:trace contextRef="#ctx0" brushRef="#br1" timeOffset="-190773.51">22275 14440 18431 0,'4'-7'816'0,"-2"4"160"0,1-2-784 0,-1 3-192 0,0 2 0 0,-1 4 0 16,0-1 1648-16,2 3 272 0,1 1 64 0,3 8 16 16,0 11-16-16,-1 3 0 0,2 8 0 0,-2 2 0 15,0 4-1008-15,-2-2-208 0,-3 1-32 0,-1-5-16 16,-1-8-560-16,-2 1-160 0,0 3 0 0,-2 2-10432 16,0-6-2160-16</inkml:trace>
  <inkml:trace contextRef="#ctx0" brushRef="#br1" timeOffset="-190642.74">22285 14807 11967 0,'-4'0'1072'0,"2"0"-864"0,-1 0-208 0,3 0 0 0,2 0 3136 0,-1 0 592 15,0 0 112-15,2 0 32 0,3 0-1920 0,2 0-384 16,-8 0-80-16,0 0-16 0,51 0-1280 0,-51 0-192 16,52-3-160-16,-52 3 32 0</inkml:trace>
  <inkml:trace contextRef="#ctx0" brushRef="#br1" timeOffset="-190229.26">23267 14679 20271 0,'-17'2'1792'0,"3"-2"-1424"0,7 0-368 0,3-2 0 15,1 2 1536-15,-2 0 256 0,-6 4 32 0,-7-1 16 16,-6 2-880-16,0 3-160 0,3 2-32 0,2 3-16 16,7 1 144-16,1-1 48 0,4 3 0 0,2-3 0 15,4 2-368-15,2-1-64 0,2-2 0 0,2-2-16 16,2-1-336-16,2-2-160 0,1-1 160 0,0-1-160 16,0-5 0-16,-10 0-320 0,0 0 64 0,0 0 0 15,0 0-688-15,0 0-128 0,59-24-16 0,-59 24-16 16,0 0 272-16,0 0 64 0,0 0 16 0,38-41 0 15,-32 35 544-15,1 3 208 0,-2 2-176 0,0 2 176 0,-2 4 320 0,1 1 176 16,0 4 16-16,-2 0 16 0,1 2 784 0,-2 4 160 16,-2 1 16-16,-2 1 16 0,-1 1-528 0,-2 0-96 15,-2 4-32-15,-4-1 0 0,-2 3-272 0,-2-3-64 0,-3 4-16 16,0-3 0-16,0 1-176 16,-1-6-16-16,1 1-16 0,1-9 0 0,3-1-288 0,-1-3 160 15,1-3-160-15,1-3 128 0,5-5-288 0,2-2-64 16,2-3-16-16,3-6-11648 15,3-2-2320-15</inkml:trace>
  <inkml:trace contextRef="#ctx0" brushRef="#br1" timeOffset="-190042.13">23433 14332 24879 0,'-5'4'1088'0,"0"-2"256"0,0-1-1088 0,2 4-256 0,2-1 0 0,0-1 0 15,0 4 1744-15,-2 5 304 0,-2 4 48 0,-1 13 16 16,-1 8-528-16,-1 1-112 0,2 9 0 0,0-1-16 16,0 3-880-16,1-2-160 0,1-2-32 0,2-3-16 15,0-1-368-15,2-9-128 0,4-1 0 0,2-6-11376 16,3-7-2256-16</inkml:trace>
  <inkml:trace contextRef="#ctx0" brushRef="#br1" timeOffset="-189796.27">23634 14752 12895 0,'-16'0'1152'0,"3"-3"-928"0,-1 0-224 0,5 0 0 0,4 3 2752 0,2 0 512 16,3 0 112-16,-8 0 16 0,-7 0-832 0,-4 1-176 16,-4 2-16-16,4 4-16 0,1 1-736 0,5 5-144 15,4-1-16-15,4 2-16 0,4 0-832 0,2-1-160 16,3 0-48-16,1 0 0 0,3-1-400 0,3 1 128 15,4-4-128-15,0-1 0 0,2-2 0 0,-17-6 0 16,0 0 0-16,57 3 0 16,-57-3-800-16,0 0-96 0,55-25 0 0,-55 25-16 15,0 0-1168-15,34-48-224 0,-34 48-64 0,11-41-7120 16,-9 19-1440-16</inkml:trace>
  <inkml:trace contextRef="#ctx0" brushRef="#br1" timeOffset="-189457.72">23639 14419 11967 0,'1'-2'256'0,"1"2"64"0,-1 0 16 0,0 0 0 0,0 2-336 0,1 0 0 0,-1 0 0 0,1 5 0 16,3 0 3008-16,1 8 512 0,2 1 128 0,0 6 0 15,1 3-1088-15,-1 1-240 0,-1-1-32 0,-1 3-16 16,0-2-1232-16,-3-1-240 0,-1 3-48 0,-3-4-16 16,-1-1-448-16,-2-3-96 0,-1-1 0 0,0-3-16 15,-1-3-176-15,1-2 0 0,1-3 0 0,0-4 0 16,3-2 0-16,1-4 0 0,0-2 0 0,3-2 0 15,-1-2-192-15,-2 8-128 0,0 0-32 0,0 0 0 16,26-44-288-16,-26 44-48 0,0 0-16 0,0 0 0 16,46-44 464-16,-46 44 96 0,0 0 16 0,0 0 0 0,53-22 128 15,-53 22 0-15,0 0 0 0,37 6-128 0,-23 4 384 0,1-1 64 16,-2 2 32-16,-2 0 0 0,-1 2 496 0,-2 0 112 16,-2 2 0-16,-5 1 16 0,-2-2-352 0,-4 2-80 0,-4 0-16 15,-3 1 0-15,-3 3-128 0,-4-5-16 16,1 1-16-16,-2-4 0 0,2-1-368 0,-3 0 0 15,3-3 0-15,2-4 128 16,4-2-1008-16,2-2-192 0,2-2-32 0,1-2-15728 0</inkml:trace>
  <inkml:trace contextRef="#ctx0" brushRef="#br1" timeOffset="-189069.16">24052 14722 22111 0,'-8'2'976'0,"0"-2"208"0,1-2-944 0,2 0-240 0,5 2 0 0,-2 0 0 15,0-1 1424-15,-3 0 240 0,-4-2 64 0,-3 2 0 16,-2-1-672-16,2 2-128 0,0 0-32 0,2 3 0 16,2 2-512-16,2 3-96 0,3 2-32 0,-1 1 0 15,1 2-256-15,2 0 0 0,1-1-128 0,1 0 128 16,2-2-160-16,1 0 160 0,0-1-160 0,4-2 160 15,1 2-256-15,0-5 64 0,0-1 0 0,0 0 0 16,2-3-384-16,-11 0-64 0,0 0 0 0,0 0-16 16,0 0-16-16,57-26 0 0,-57 26 0 0,0 0 0 0,0 0 400 0,48-43 80 15,-48 43 0-15,0 0 16 0,0 0 176 0,0 0 0 16,37-45 0-16,-34 43 128 0,-1 2 736 0,-1 2 160 16,-2 4 16-16,0 0 16 0,0 2 400 0,-2 3 80 15,-1 3 0-15,-1 0 16 0,2 4-784 0,-2-2-144 16,2 1-48-16,1-3 0 0,1-4-352 0,1 2-80 0,2 0-16 15,1 1 0-15,3-6-320 0,0 2-80 0,3-7-16 16,-1-1 0 0,-8-1-1888-16,0 0-384 0,0 0-80 0,0 0-11088 0</inkml:trace>
  <inkml:trace contextRef="#ctx0" brushRef="#br1" timeOffset="-188904.11">24252 14673 10479 0,'-3'-41'224'0,"2"23"48"0,1 4 16 0,1 8 16 0,-1 1-304 0,1 1 0 0,1-9 0 0,-2 13 0 16,10-53 2224-16,-10 53 384 0,14-57 80 0,-14 57 0 15,0 0 448-15,0 0 96 0,0 0 16 0,0 0 0 16,7 12-768-16,-8 14-160 0,0 3-16 0,0 3-16 16,-1 5-1584-16,2 1-320 0,2 3-64 0,-1 0-16 15,1 0-304-15,3-3 128 0,2-7-128 0,0-3 0 32,2-2-288-32,2-7-160 0</inkml:trace>
  <inkml:trace contextRef="#ctx0" brushRef="#br1" timeOffset="-188076.44">25138 14657 10127 0,'-6'0'896'0,"1"0"-704"0,2 0-192 0,2 0 0 16,1 0 1184-16,-1 4 208 0,-2-3 32 0,-2 4 16 15,-1 3 160-15,-1 3 16 0,-1 0 16 0,2 4 0 16,0-2 144-16,1 5 16 0,1-2 16 0,2 0 0 16,1 0-576-16,-1 0-112 0,4-1-32 0,0 1 0 15,2-4-608-15,1-2-128 0,1 0-32 0,1-1 0 16,2-3-320-16,0-5 0 0,-1-2 0 0,0-2 0 15,-1-3-352-15,-1 0-96 0,1-3 0 0,-3-1-16 16,1 0-320-16,-1 1-64 0,0-1-16 0,0-3 0 16,0 3 160-16,1 2 16 0,0 2 16 0,0-1 0 0,1 4 672 0,-1-1 0 15,-2 4 0-15,-1 4 0 0,0 2 1008 0,-4 1 128 16,1 4 16-16,-1 5 16 0,-2 4-112 0,-2 1-32 16,-2 5 0-16,1 0 0 0,-2 5-496 0,1 0-96 15,-2 1-32-15,0-2 0 0,-1 1-80 0,0-3 0 16,-2-3-16-16,1-3 0 0,1-2-32 0,0-1 0 0,-1-5 0 15,3-4 0-15,0 0-272 0,2-4 0 16,0-3 0-16,1-3 0 16,2-3-352-16,1-3-80 0,0-4-16 0,3-6 0 15,1-2-992-15,3-5-208 0,-4 23-32 0,16-50-16 16,-16 50 64-16,25-60 16 0,-25 60 0 0,32-66 0 0,-32 66 976 0,38-66 208 16,-38 66 48-16,44-58 0 0,-44 58 576 0,44-47 128 15,-44 47 32-15,46-38 0 0,-46 38 512 0,0 0 96 16,61-35 32-16,-61 35 0 0,0 0 96 0,0 0 32 0,63-6 0 0,-48 8 0 15,2 6-224-15,-2 0-64 0,-2 3 0 0,0 2 0 16,-2 2-256-16,-4-3-48 0,-2 0-16 0,-1 2 0 16,-3-2-112-16,-2 2-16 0,-3 3-16 0,-3-1 0 0,-1 0-48 0,0-2 0 15,-1-3 0-15,0-1 0 16,2-4-128-16,1-2-16 0,1-2-16 0,0-2 0 16,2 0-160-16,1-2 0 0,1-4 0 0,1-3 0 15,2-1 0-15,1-2 0 0,-3 12 0 0,0 0 0 16,23-48 0-16,-23 48-176 0,0 0 176 0,31-47-192 15,-31 47-1120-15,0 0-224 0,43-45-64 0,-43 45 0 16,0 0-1696-16,51-37-352 0,-51 37-64 0,0 0-7120 0</inkml:trace>
  <inkml:trace contextRef="#ctx0" brushRef="#br1" timeOffset="-187783.54">25747 14705 7359 0,'7'9'320'0,"-6"-8"80"0,0-1-400 0,-1 3 0 16,0-3 0-16,-1 0 0 0,1 1 1920 0,-3 2 320 15,1 0 48-15,-2 0 16 0,1-1-80 0,-2-1-16 16,-2 2 0-16,0-3 0 0,-2 2-640 0,1-2-128 15,-2 4-32-15,-1-1 0 0,0 1-320 0,-1 3-64 16,2 1 0-16,1 1-16 0,-1 2-320 0,1 1-64 16,0 3-16-16,2-2 0 0,0-2-224 0,0 4-64 15,1-2 0-15,1 2 0 0,3-3 32 0,1-2 0 16,1-1 0-16,2-2 0 0,2 0-352 0,3-5 128 16,2-1-128-16,-9-1 0 15,0 0-400-15,0 0-160 0,0 0-16 0,62-23-16 16,-62 23-304-16,0 0-64 0,0 0-16 0,44-45 0 0,-44 45 528 0,0 0 96 0,0 0 32 0,0 0 0 15,36-47 320-15,-32 45 0 0,-1-1 0 0,0 6 0 16,-2-1 160-16,0 4 96 0,-1 2 32 0,0 1 0 16,-1 3 32-16,1 2 16 0,0-2 0 0,1 0 0 15,2-2-592-15,2 0-112 0,1 1-16 0,3-3-13664 16</inkml:trace>
  <inkml:trace contextRef="#ctx0" brushRef="#br1" timeOffset="-187396.82">25991 14854 11055 0,'-2'-10'976'0,"-1"1"-784"0,2 9-192 0,0-2 0 15,1 1 2720-15,-3-6 496 0,-2-3 112 0,-2-8 0 0,-4-1-672 0,0 3-144 16,-1 6-16-16,1 4-16 0,1 3-704 0,2 4-144 16,-2 4-32-16,1 5 0 0,2 0-864 0,-1 3-176 15,2 4-48-15,2-3 0 0,1 2-368 0,0-1-144 16,3 1 0-16,3-4 144 0,0 1-144 0,2-3 0 15,4-3 0-15,0-1 0 0,1-1 0 0,1-1-256 16,0-4 64-16,-11 0 16 16,0 0-704-16,0 0-144 0,0 0-16 0,60-43-16 15,-60 43-512-15,0 0-96 0,33-57-32 0,-33 57 0 16,16-42-192-16,-16 42-32 0,11-45-16 0,-11 45 0 16,6-49 1040-16,-5 25 224 0,0-3 32 0,1 2 16 0,-1 2 1312 0,0-2 256 15,0-6 48-15,3 1 16 0,-1 3 128 0,-3 27 16 16,7-38 16-16,-4 28 0 0,-1 6-336 0,-2 4-80 15,0 4-16-15,0 5 0 0,-1 2 688 0,-2 6 144 16,2 3 32-16,-1 5 0 0,0 1-656 0,1 5-128 0,0 3-32 16,0 1 0-16,1-1-592 0,0 2-192 0,1-1 0 0,1 0 0 31,1-1-368-31,-1-2-176 0,3-3-32 0,-1-7-16 16,0-3-1520-16,-1-1-320 0,4-4-48 0,-3-2-11504 0</inkml:trace>
  <inkml:trace contextRef="#ctx0" brushRef="#br1" timeOffset="-187235.32">26189 14787 10127 0,'-4'10'896'0,"1"-4"-704"16,1 0-192-16,1-2 0 0,1-2 2352 0,-1 2 432 16,-2 5 96-16,-2 2 0 0,2 4-576 0,-2 1-112 15,2-6-16-15,4-4-16 16,3-4-3936-16,2-5-784 0,-6 3-144 0,0 0-48 0</inkml:trace>
  <inkml:trace contextRef="#ctx0" brushRef="#br1" timeOffset="-187130.22">26231 14541 4607 0,'-5'0'400'0,"1"-4"-400"16,4 4 0-16,2-2 0 0,0 2 0 0,0-3 0 15,1 2 0-15,-2 1 0 0</inkml:trace>
  <inkml:trace contextRef="#ctx0" brushRef="#br1" timeOffset="-186615.87">26351 14793 15663 0,'-9'16'688'0,"3"-8"144"0,2 0-656 0,2-5-176 0,2-2 0 0,0-1 0 16,1-1 960-16,0 1 176 0,2 0 16 0,-1 0 16 15,2-3-944-15,-4 3-224 0,0 0 0 0,0 0 0 31,0 0-560-31,36-44-112 0,-36 44-32 0,0 0 0 16,0 0-912-16,21-51-192 0,-21 51-48 0,0 0 0 0,1-31 720 0,-3 28 144 0,-3-1 32 16,-1 5 0-16,-1 3 1984 0,-1 2 384 0,-1 3 96 0,-2 3 16 15,1 2 1168-15,-1 4 224 0,1 1 48 0,1-1 16 16,2 2-640-16,2 0-128 0,1-3-32 0,3 0 0 0,1 1-1040 16,2-5-224-16,2 0-32 0,1-3-16 0,0-2-512 15,3-2-96-15,-2-2-32 0,2-1 0 0,2-2-496 0,-10-1-112 16,0 0 0-16,0 0-16 15,0 0-1344-15,60-29-272 0,-60 29-48 0,0 0-16 16,0 0-288-16,48-48-48 0,-48 48-16 0,0 0 0 16,0 0 1136-16,37-47 208 0,-37 47 64 0,0 0 0 0,0 0 1408 0,0 0 304 15,0 0 48-15,0 0 16 0,0 0 512 0,0 0 96 0,0 0 32 0,0 0 0 16,18 9 224-16,-21 4 48 16,0 0 16-16,1-1 0 0,1 1-496 0,-1-2-96 15,2 0-32-15,0 1 0 0,3-2-576 0,-1 0-112 16,3-1-32-16,0-2 0 0,0-3-592 0,1 1-112 15,2-4-16-15,-1 1-16 16,-7-2-288-16,0 0-48 0,0 0-16 0,0 0 0 0,0 0 496 0,53-31 112 0,-53 31 16 16,0 0 0-16,0 0 320 0,57-35 64 0,-57 35 0 15,0 0 16-15,0 0 384 0,0 0 80 0,0 0 16 0,50-25 0 16,-48 27 16-16,-1-2 16 0,-1 4 0 0,-1 2 0 16,0-2-48-16,-2 2-16 0,1 3 0 0,-1-3 0 15,2 1-720-15,-1 2 0 0,1-3 0 0,1 2-16400 16</inkml:trace>
  <inkml:trace contextRef="#ctx0" brushRef="#br1" timeOffset="-186108.68">26988 14480 15663 0,'-5'7'1392'0,"1"0"-1120"0,2-1-272 0,0 0 0 16,0 3 752-16,-2 5 80 0,-1 10 32 0,-2 15 0 16,-3 18-96-16,3 2 0 0,2-1-16 0,3-5 0 0,4-5-240 0,1-7-64 15,2-6 0-15,3-8 0 16,-1-5-1088-16,0-6-208 0</inkml:trace>
  <inkml:trace contextRef="#ctx0" brushRef="#br1" timeOffset="-185956.54">26848 14746 20271 0,'-6'10'896'0,"2"-7"192"0,-1 0-880 0,3 0-208 15,0-3 0-15,2 1 0 0,2-1 1792 0,1 3 320 16,2-1 64-16,6 2 16 0,4-1-1328 0,-15-3-272 0,46 4-48 0,-46-4-16 15,62 3-1312-15,-62-3-272 0,82 0-48 0,-82 0-16 16</inkml:trace>
  <inkml:trace contextRef="#ctx0" brushRef="#br1" timeOffset="-185426.23">27791 14781 16575 0,'-8'1'736'0,"4"-1"160"0,0-1-720 0,1 1-176 16,1 0 0-16,1 0 0 0,0 0 944 0,1-3 144 15,-1 3 48-15,1-3 0 0,1 3 208 0,0-3 64 16,3 3 0-16,1 3 0 0,1 0-320 0,0 0-64 0,3 3-16 0,0 0 0 15,0 0-496-15,0-1-112 16,1 4-16-16,-3-3 0 0,0 0-384 0,-4 1 0 0,0-4 0 0,-3 3 0 16,-3-3-336-16,-2 1 0 0,-2-2 0 0,-2-2 0 15,-2-2 16-15,-1 2 16 0,-2-4 0 0,2-1 0 16,-2-1 304-16,3 1 0 0,0-4-128 0,4 3 128 16,0-4-144-16,5 4 144 0,2-4-208 0,4 4 80 15,2 0 128-15,2 2-192 0,-8 4 192 0,0 0-192 16,0 0 416-16,0 0 80 0,60 0 16 0,-47 5 0 15,2 4 640-15,-1-1 144 0,-1 2 32 0,-1 0 0 16,-1-1-352-16,-3 1-64 0,-1-1-16 0,-4 0 0 16,-2-3-448-16,-2-1-112 0,-1-2-16 0,-2-1-15888 15</inkml:trace>
  <inkml:trace contextRef="#ctx0" brushRef="#br1" timeOffset="-184797.12">28619 14449 17503 0,'-4'3'1552'0,"0"1"-1232"0,4-4-320 0,0 2 0 0,0 2 1200 0,0 3 176 0,-2 4 32 0,-2 9 16 16,-1 9 240-16,-2 8 64 15,-2 2 0-15,0 7 0 0,0 2-656 0,-1-1-128 0,1-2-32 0,2-3 0 16,-1-3-560-16,4-4-112 16,2-3-32-16,3-3 0 15,3-7-1456-15,2-2-288 0</inkml:trace>
  <inkml:trace contextRef="#ctx0" brushRef="#br1" timeOffset="-184550.13">28876 14870 18431 0,'-15'2'816'0,"3"0"160"0,-1-2-784 0,3 0-192 0,4 2 0 0,1 1 0 0,-2-2 1344 0,-4 4 240 15,-8 0 32-15,-5 6 16 16,-4 1 192-16,2 2 32 0,4 1 16 0,2 1 0 16,5 0-640-16,6 0-128 0,2-4-16 0,5 1-16 15,4-4-656-15,5-1-128 0,2-2-32 0,3-1 0 16,2-1-256-16,-14-4 0 0,0 0 0 0,0 0 0 0,70-9-128 0,-70 9 128 15,0 0 0-15,0 0-144 0,68-26-208 0,-68 26-32 16,0 0-16-16,0 0 0 16,42-42-1264-16,-36 31-240 0,0 1-48 0,-2 0-6944 15,0 0-1408-15</inkml:trace>
  <inkml:trace contextRef="#ctx0" brushRef="#br1" timeOffset="-184250.28">29102 14930 5519 0,'-1'-1'496'0,"0"-1"-496"15,0-2 0-15,1 2 0 0,0-2 1984 0,0 4 320 0,0-4 48 0,0-1 16 16,0-1 192-16,-3-1 32 0,1-2 16 0,-5 2 0 0,1 0-704 0,-2 2-144 15,-2 5-32-15,0 3 0 16,-1 1-512-16,-2 2-128 0,-2 4 0 0,-1 2-16 16,3 3-384-16,-1 1-80 0,2 0-16 0,2-1 0 15,4-2-336-15,1 2-80 0,2-1-16 0,5-4 0 32,1 0-592-32,3 1-112 0,3-5-32 0,0 0 0 0,1-2-1536 0,-10-4-304 0</inkml:trace>
  <inkml:trace contextRef="#ctx0" brushRef="#br1" timeOffset="-183933.63">29363 14901 1839 0,'-5'-3'160'0,"0"-3"-160"0,2 2 0 0,-1 1 0 0,3 0 3376 0,-1 3 640 16,1 0 128-16,-3-2 16 0,-3-2-880 0,-5 0-176 15,-3 2-32-15,-3 2-16 0,1 2-912 0,0 5-176 16,0 0-48-16,-1 3 0 0,2 5-1008 0,1-3-208 15,2 2-32-15,0 1-16 0,2 1-448 0,1-3-80 16,2 2-128-16,1-3 176 0,4 1-176 0,2-2 0 16,1 0 0-16,3-5 0 15,5 0-736-15,2-1-32 0,2-2 0 0,-12-3 0 16,0 0-608-16,0 0-128 0,68-9-32 0,-68 9 0 16,0 0 256-16,54-22 32 0,-54 22 16 0,0 0 0 0,0 0 832 0,51-32 160 15,-51 32 48-15,0 0 0 0,0 0 768 0,0 0 176 16,0 0 16-16,0 0 16 0,0 0 688 0,0 0 128 0,0 0 16 0,0 0 16 15,0 0-432-15,0 0-96 0,0 0-16 0,0 0 0 16,0 0-784-16,0 0-176 0,36 12-128 0,-35-8 192 31,3 1-1248-31,0-4-240 0,2 1-48 0,-1-2-13696 0</inkml:trace>
  <inkml:trace contextRef="#ctx0" brushRef="#br1" timeOffset="-183718">29503 14595 911 0,'0'0'0'0,"9"-29"0"16,-7 23 0-16,0-1 0 0,0 4 2048 0,-1 3 320 15,0-3 64-15,0 1 0 0,3 0 592 0,0 0 112 16,0 4 32-16,-2 6 0 0,1 7-128 0,-3 4-32 16,0 7 0-16,-2 5 0 0,0 6-1280 0,1 2-272 15,-3 3-48-15,1 5-16 0,1-3-864 0,-1 3-160 16,2-2-48-16,1-2 0 15,0-3-848-15,1-7-176 0</inkml:trace>
  <inkml:trace contextRef="#ctx0" brushRef="#br1" timeOffset="-182958.68">30386 14895 19343 0,'-15'-7'848'0,"3"1"192"0,4 3-832 0,2 0-208 0,1 3 0 0,-1-2 0 0,-3 0 1616 0,-4 2 288 15,-8-2 48-15,-7-1 16 16,0 6 16-16,2-1 16 0,4 5 0 0,4 2 0 0,5-1-912 0,3 3-176 16,2-1-32-16,5 0-16 0,2 2-496 0,2-2-112 15,0 2 0-15,5-3-16 0,0 1-240 0,4-4 0 16,1 0 0-16,-11-6 0 16,0 0-528-16,0 0-48 0,46 8-16 0,-46-8 0 15,0 0-272-15,0 0-48 0,55-16-16 0,-55 16 0 16,0 0 112-16,0 0 32 0,0 0 0 0,55-32 0 0,-55 32 464 0,0 0 112 15,0 0 16-15,0 0 0 0,0 0 848 0,40 9 176 16,-35 1 48-16,-2 3 0 0,1 0 400 0,0 5 64 0,-2 1 32 0,-2 1 0 16,0 4-640-16,-2-2-128 15,-2 0-32-15,-2 0 0 0,-3 2-176 0,-1-1-32 16,-3 0-16-16,-2-1 0 0,-2-2-160 0,-3-2-48 16,0-2 0-16,-1-3 0 0,1-3-144 0,2-2 0 0,-2-4 0 0,1-4 0 15,3 2 0-15,1-7 0 16,2-1 0-16,2-1 0 15,2-5-384-15,4-1-176 0,4-5-16 0,2-2-16 16,-1 20-1600-16,16-47-320 0,-16 47-64 0,35-61-16 16,-35 61-880-16,53-65-176 0,-53 65-48 0,67-58 0 0,-67 58 1760 15,63-47 336-15,-63 47 80 0,62-38 16 16,-62 38 1168-16,57-25 336 0,-57 25-144 0,0 0 144 0,66-23 1328 0,-66 23 336 16,0 0 64-16,51 0 0 0,-51 0 656 0,0 0 128 0,40 19 32 0,-29-9 0 15,-1 2-224-15,-2 4-32 0,0-2-16 0,-3 1 0 16,0 1-768-16,-4 0-160 0,-1 0-16 0,-1-1-16 0,-3 1-688 0,0-4-144 15,-1 0-32-15,-2-2 0 0,1 0-256 16,-2-4-48-16,1 1-16 0,1-4 0 0,1 0-128 0,0-3 0 16,1-3 144-16,2 0-144 0,0-4 0 0,1 1 0 15,2-4 0-15,-1 10 0 0,0 0 0 0,15-44 0 16,-15 44 0-16,20-40 0 0,-20 40 0 0,25-42 0 16,-25 42 0-16,31-42 0 0,-31 42 0 0,33-37 0 15,-33 37 0-15,0 0-128 16,49-38-352-16,-49 38-64 0,0 0-16 0,0 0 0 15,54-16-1216-15,-54 16-240 0,0 0-48 0,0 0-16 16,40 11-1712-16,-31-6-352 0</inkml:trace>
  <inkml:trace contextRef="#ctx0" brushRef="#br1" timeOffset="-182630.19">30905 14895 3679 0,'4'19'160'0,"-4"-15"32"0,0-4-192 0,0 0 0 16,0 3 0-16,0-3 0 0,0 2 864 0,0 2 128 0,0-2 32 0,-1 2 0 16,1-2 288-16,0 0 64 15,-2 0 16-15,1-4 0 0,-1 0 80 0,-1 0 0 0,-1-2 16 0,1 2 0 16,-1-4 176-16,0 2 48 15,-1-2 0-15,2 2 0 0,-2-2-48 0,0 3-16 0,0 3 0 0,-1 0 0 16,-1 4-112-16,1 1 0 0,-1 1-16 0,-2 4 0 16,1 0-384-16,-2 2-80 0,0 4-16 0,1-3 0 15,0 3-464-15,3-4-112 0,3 2-16 0,1-3 0 16,4 0-272-16,1 0-176 0,3-5 192 0,1 2-192 16,1-4 0-16,-8-4 0 0,0 0 0 0,0 0 0 15,0 0-576 1,51-7-32-16,-51 7 0 0,0 0 0 0,0 0-336 0,45-36-64 15,-45 36-16-15,0 0 0 0,29-43 272 0,-29 43 48 0,0 0 16 0,22-44 0 0,-22 44 528 16,0 0 160-16,0 0 0 0,17-42 0 16,-16 37 448-16,-1 1 208 0,-3 4 48 0,2 2 0 15,-3 2 192-15,2 2 64 0,-2 3 0 0,0 1 0 16,1 2-576-16,0 1-128 0,1 0 0 0,-1 0-16 0,2 0-240 0,2 2 0 16,1-5 0-16,0 2 0 15,3-2-1552-15,0-1-304 0</inkml:trace>
  <inkml:trace contextRef="#ctx0" brushRef="#br1" timeOffset="-182164.23">31177 14929 23039 0,'-4'-11'1024'0,"2"1"192"0,1 0-960 0,0 7-256 16,-1 0 0-16,2 1 0 0,-1 0 1072 0,-1 0 160 0,-1-2 48 0,-2 1 0 15,-1 0 384-15,-1 3 64 0,-1 3 32 0,1 3 0 16,-1 4-576-16,2 0-112 0,0 3-32 0,1 2 0 16,0 1-432-16,3 3-96 0,0-3 0 0,2 0-16 0,2 2-336 0,0-4-160 15,2 1 160-15,1-3-160 16,0 0 0-16,1-4 0 0,1 1 0 0,1-3 0 0,-1-3-256 0,-7-3-32 16,0 0-16-16,0 0 0 31,0 0-480-31,0 0-112 0,43-37 0 0,-43 37-16 0,0 0-336 0,20-48-64 0,-20 48-16 0,0 0 0 15,17-60-240-15,-17 60-48 0,13-60-16 16,-8 28 0-16,1-5 912 0,1-1 176 16,3-4 32-16,-1 1 16 0,2-3 496 0,1 2 128 0,-12 42 16 0,24-66 0 15,-24 66 112-15,18-41 0 0,-18 41 16 0,0 0 0 0,0 0 1072 0,0 0 192 16,0 0 64-16,0 0 0 0,0 0 672 0,0 0 144 16,12 17 16-16,-15 4 16 0,1 1-1552 0,-1 7-304 15,-1-1-64-15,1 7-16 0,-1 0-336 0,0-1-176 16,2 5 160-16,-2-1-160 0,3-4 128 0,0 1-128 15,1-4 0-15,0-1 144 0,1-3-144 0,0-5 0 16,0-2 0-16,3-2 0 16,-1-4-528-16,0-3 16 0,1-1 0 0,0-4 0 15,1-2-1472-15,-2-2-272 0,-3-2-64 0,0 0-12784 0</inkml:trace>
  <inkml:trace contextRef="#ctx0" brushRef="#br1" timeOffset="-182039.14">31450 14945 15663 0,'-2'4'688'0,"0"0"144"0,-1 1-656 0,2-2-176 0,1-3 0 0,-1 3 0 16,-1 1 1856-16,0-1 352 0,-2 6 64 0,0 3 16 0,-1-1 192 0,2 1 32 16,-1-3 16-16,2-2 0 15,0-4-2064-15,2 0-464 0,2-3 0 0,0-5-14592 16</inkml:trace>
  <inkml:trace contextRef="#ctx0" brushRef="#br1" timeOffset="-181897.7">31496 14702 6447 0,'-6'0'576'0,"1"-3"-576"16,1 3 0-16,3 0 0 0,1 0 3712 0,0 0 640 0,0-2 128 0,0 2 32 15,0-1-3168-15,0 1-640 0,1 0-128 0,1 0-32 16,-2 0-2992-16,0 0-608 0,0 0-112 0,18 18-32 0</inkml:trace>
  <inkml:trace contextRef="#ctx0" brushRef="#br1" timeOffset="-181321.38">31505 14958 17503 0,'-5'6'768'0,"2"-2"176"0,2-1-752 0,1 0-192 16,1-2 0-16,-1-1 0 0,2 0 784 0,0 2 128 15,2-2 32-15,-4 0 0 0,0 0 336 0,0 0 80 0,0 0 16 0,51-9 0 16,-51 9-784-16,0 0-144 16,0 0-48-16,61-31 0 0,-61 31-528 0,0 0-128 0,0 0 0 0,55-36-16 15,-55 36 96-15,0 0 32 16,0 0 0-16,25-41 0 0,-25 41 144 0,0 0-208 15,-7-21 80-15,2 17 128 0,2 1 176 0,-4 3 144 16,0 0 48-16,-3 1 0 0,0 4 1104 0,-1 1 208 0,3 0 48 0,-2 2 16 16,0 4-464-16,2 0-112 0,1 4-16 0,1-1 0 15,1 1-400-15,1 0-96 0,0 3-16 0,3-2 0 16,0 1-240-16,2-2-48 0,0 0-16 0,2-4 0 16,1 2-336-16,-1-2 0 0,2-3 0 0,1-3 128 15,2-1-432-15,-1-3-80 0,-7-2 0 0,0 0-16 16,0 0-1008-1,0 0-192-15,55-20-32 0,-55 20-16 0,0 0-48 0,0 0-16 0,53-44 0 16,-53 44 0-16,0 0 336 0,34-46 64 0,-34 46 16 16,0 0 0-16,33-48 912 0,-33 48 176 0,0 0 32 0,0 0 16 15,29-45 576-15,-29 45 112 0,0 0 32 0,0 0 0 16,0 0 912-16,0 0 192 0,0 0 48 0,-5-3 0 0,2 13-32 16,-1 0 0-16,-1-2 0 0,0 6 0 0,1 1-688 0,1-2-144 15,-2 6-16-15,2-6-16 0,2 3-320 16,0-1-64-16,-1-2-16 0,1-3 0 0,1 2-416 15,1-6 0-15,1 2 128 0,0-4-128 0,2 0-160 0,1-4-64 16,-2 0-16-16,-3 0 0 16,0 0-336-16,0 0-80 0,0 0-16 0,0 0 0 15,0 0 112-15,49-38 32 0,-49 38 0 0,0 0 0 0,0 0 272 0,38-41 48 16,-38 41 16-16,0 0 0 0,0 0 192 0,43-38 0 16,-43 38 0-16,0 0-144 0,0 0 144 0,0 0 0 15,0 0 128-15,0 0-128 0,0 0 256 0,0 0-32 16,47-3 0-16,-47 12 0 0,-1 1 0 0,0 0 0 0,0 2 0 15,-1-2 0 1,1 2-528-16,0-2-96 0,0 3-32 0,-1-5 0 16,2 2-1264-16,-1-2-256 0,1-2-48 0,3 0-11520 0</inkml:trace>
  <inkml:trace contextRef="#ctx0" brushRef="#br1" timeOffset="-181089.38">32285 14515 22111 0,'-1'1'976'0,"0"2"208"0,-2-1-944 0,2 2-240 0,0 0 0 0,-2 2 0 15,1 0 1600-15,-1 0 256 0,-3 14 64 0,-4 8 16 0,-3 9-208 16,-1 2-32-16,-1 4-16 0,3-3 0 0,-1 0-320 0,2 1-64 16,1-2-16-16,2-2 0 0,0-3-896 0,0 1-192 15,0-7-48-15,1 1 0 0,1-7-288 0,-1 0-64 16,1-6-16-16,0-2 0 15,2-3-1344-15,1-5-272 0,0 1-48 0,0-6-13744 16</inkml:trace>
  <inkml:trace contextRef="#ctx0" brushRef="#br1" timeOffset="-180957.62">32085 14935 19871 0,'-1'-2'432'0,"-1"-1"80"0,1 2 32 0,1-1 32 0,1-1-576 0,1 3 0 15,-1 0 0-15,1-1 0 0,-2 1 1952 0,0 0 288 16,0 0 48-16,0 0 16 0,45-6-1344 0,-45 6-256 15,0 0-48-15,47 0-16 16,-47 0-1472-16,46-3-320 0,-46 3-48 0,53-3-16 0</inkml:trace>
  <inkml:trace contextRef="#ctx0" brushRef="#br1" timeOffset="-179118.7">18840 14673 16575 0,'-10'-6'1472'16,"4"1"-1168"-16,4 4-304 0,2 1 0 0,1 0 848 0,-1 0 112 16,-3-3 32-16,1 2 0 0,-2 1 816 0,3 0 176 15,3 4 16-15,5 2 16 0,-7-6-32 0,0 0-16 16,42 24 0-16,-42-24 0 0,52 21-1120 0,-52-21-208 16,66 22-64-16,-66-22 0 0,79 20-576 0,-79-20-320 15,89 17 48-15,-89-17-10416 16,86 10-2064-16</inkml:trace>
  <inkml:trace contextRef="#ctx0" brushRef="#br1" timeOffset="-178939.07">18961 14797 35007 0,'-18'7'1552'0,"5"-2"320"0,3-3-1488 0,7-2-384 0,4 0 0 0,-1 0 0 16,0 0 640-16,0 0 64 0,0 0 16 0,54-8 0 15,-54 8-544-15,71 0-176 0,-71 0 0 0,101 0 0 16,-43 4 240-16,2-2-64 0,3 2-16 0,0 2 0 31,0 3-1168-31,2 1-224 0</inkml:trace>
  <inkml:trace contextRef="#ctx0" brushRef="#br1" timeOffset="-178121.51">18949 14541 17503 0,'-8'0'1552'0,"2"0"-1232"0,3 0-320 0,1 0 0 16,4 0 1760-16,-4-3 288 0,0 3 64 0,-2-1 16 16,0 1-720-16,2 0-128 0,3 1-48 0,4 2 0 15,-5-3 112-15,0 0 32 0,0 0 0 0,53 16 0 16,-53-16-416-16,52 15-96 0,-52-15-16 0,72 13 0 16,-72-13-592-16,83 15-128 0,-83-15-128 0,86 16 176 15,-86-16-400-15,87 16-80 0,-87-16-16 0,85 13-10736 16,-85-13-2144-16</inkml:trace>
  <inkml:trace contextRef="#ctx0" brushRef="#br1" timeOffset="-177850.1">19048 14759 22111 0,'-13'3'976'0,"5"0"208"0,0-3-944 0,3 1-240 15,4-1 0-15,0 0 0 0,1 0 768 0,-1 3 128 16,0-1 0-16,1-1 16 0,0 2 464 0,3 0 96 16,5 4 0-16,-8-7 16 0,0 0 112 0,45 19 32 15,-45-19 0-15,54 15 0 0,-54-15-896 0,69 10-176 0,-69-10-48 0,76 9 0 16,-76-9-512-16,83 3-144 0,-83-3-16 0,86 3-16784 15</inkml:trace>
  <inkml:trace contextRef="#ctx0" brushRef="#br1" timeOffset="-177235.78">18755 15828 19343 0,'-8'5'1728'0,"3"-4"-1392"0,4 2-336 0,2-3 0 16,1-3 1856-16,-1 6 288 0,-1-3 64 0,1 4 16 15,2 2-832-15,2 0-176 0,-5-6-16 0,0 0-16 0,0 0-64 0,56 19-16 16,-56-19 0-16,55 9 0 0,-55-9-400 0,65 13-96 16,-65-13-16-16,80 10 0 0,-80-10-448 0,82 8-144 15,-82-8 0-15,83 10 0 16,-83-10-384-16,68 3-192 0,-68-3-48 0,52 3-15568 0</inkml:trace>
  <inkml:trace contextRef="#ctx0" brushRef="#br1" timeOffset="-176992.36">18839 16026 23039 0,'-24'6'1024'0,"8"-2"192"0,1-3-960 0,6 2-256 0,5-1 0 0,3-2 0 16,-2 1 1152-16,-2 2 192 0,-1 1 48 0,0 1 0 15,5 1 528-15,3 1 96 0,8 2 32 0,-10-9 0 16,40 13-704-16,-40-13-144 0,68 16-32 0,-68-16 0 16,94 13-704-16,-38-7-144 0,9-3-16 0,1 0-16 15,0 0-288-15,-2 0 0 0,-2 4 0 0,-5-5-18048 16</inkml:trace>
  <inkml:trace contextRef="#ctx0" brushRef="#br1" timeOffset="-173943.92">20691 16175 25791 0,'-8'4'2304'0,"0"1"-1856"15,4-5-448-15,4 0 0 0,2-2 1056 0,-2 2 112 16,-3 0 32-16,1-3 0 0,0 0-736 0,6-3-144 16,-4 6-16-16,0 0-16 0,0 0 32 0,48-39 0 15,-48 39 0-15,0 0 0 0,55-42 288 0,-55 42 64 16,47-37 16-16,-47 37 0 0,52-38-368 0,-52 38-80 15,47-41-16-15,-47 41 0 0,43-41-224 0,-43 41 176 0,0 0-176 0,52-48 160 16,-52 48-160-16,0 0 0 0,0 0 0 0,0 0 0 16,36-35 304-16,-36 33-32 15,-1 4 0-15,-3 2 0 0,0-2 368 0,-1 5 80 16,-1 3 16-16,-1 3 0 0,0 6-352 0,0-1-80 0,0 7-16 16,-2 3 0-16,2 5-144 0,-3 2-16 0,1 3-128 0,-1-1 192 15,3-2-32-15,-2 0-16 0,0 0 0 16,1-1 0-16,-1 1-144 0,0-5 0 0,2 1 0 15,1-7 128-15,0-1-128 0,1-5 0 0,1-2-160 16,0-3 160 0,2-4-976-16,1-2-112 0</inkml:trace>
  <inkml:trace contextRef="#ctx0" brushRef="#br1" timeOffset="-173486.6">20689 16497 13823 0,'-3'0'1216'0,"2"0"-960"15,1 0-256-15,1 0 0 0,1-2 1856 0,-1 2 336 16,2-4 64-16,2 2 16 0,4-5-48 0,-9 7-16 16,0 0 0-16,0 0 0 0,58-13-304 0,-58 13-64 0,0 0-16 0,64-3 0 15,-64 3-816-15,55 0-176 16,-55 0-16-16,58 3-16 0,-58-3-432 0,62 0-96 15,-62 0-16-15,64 4 0 0,-64-4-256 0,59 2 128 16,-59-2-128-16,56 4 0 0,-56-4 0 0,0 0 0 0,55 6 0 16,-43-2 0-16,-3-2 0 0,-3-1 0 15,-1 4 0-15,-3-5 0 0,-2 2 0 0,-1 0 0 0,-2 0 0 16,-2-2 0-16,-2 2 128 0,-3 0-128 0,-1 1 0 16,-4-2 0-16,-2 1 0 0,-4-2 0 0,-3 2 0 15,1-2 0-15,-1 2 0 0,-3-2 0 0,-1 0 0 0,-3 0 0 16,1 0 0-16,-3 3 0 0,-2-3 0 0,-2 0 0 15,1 1 0-15,2 1 0 0,3 1 0 0,-1-2 0 16,-2 4 0-16,2-4 0 0,2 2 0 0,3-1-192 16,4 2 192-16,3-4 0 0,4 1 0 0,2 1 0 15,3-2 0-15,4 0 0 0,3 3 0 0,1-3 0 16,3 0 0-16,3 0 0 0,2 4 0 0,2-4 0 16,3 2 0-16,4-1 0 0,-14-1-128 0,0 0 128 15,60-1 0-15,-60 1 0 0,63-5 0 16,-63 5 0-16,73-7-768 0,-73 7-64 15</inkml:trace>
  <inkml:trace contextRef="#ctx0" brushRef="#br1" timeOffset="-171919.14">20727 16144 11055 0,'-2'0'976'0,"-1"0"-784"16,2 0-192-16,0 0 0 0,1 0 1552 0,-2 0 272 0,0 2 48 0,-2-2 16 15,1-2 288-15,1 2 48 16,2-4 16-16,2-1 0 0,1-1-832 0,2-2-176 16,3 0-16-16,-8 8-16 0,0 0-240 0,0 0-32 15,45-47-16-15,-45 47 0 0,0 0-208 0,47-46-64 16,-47 46 0-16,0 0 0 0,56-45-208 0,-56 45-48 0,0 0-16 0,58-37 0 15,-58 37-208-15,0 0-32 0,0 0-128 0,63-34 192 16,-63 34-192-16,0 0 0 0,0 0 0 0,0 0 0 16,0 0 0-16,0 0 0 0,0 0 0 0,0 0 0 15,0 0 144-15,0 0-16 0,0 0 0 0,0 0 0 0,0 0 192 0,10 8 48 16,-17 2 0-16,-3 3 0 16,-1 5-112-16,-1 4 0 0,1 2-16 0,1 4 0 15,2 6-48-15,-1-2-16 0,2 6 0 0,-2-1 0 16,3-2-32-16,0 1 0 0,1-2 0 0,1-3 0 15,2-1-144-15,-1-3 0 0,2-1 144 0,1-4-144 16,0-2 0-16,0-2 0 0,1-2 0 0,-1-4 0 16,1-2 0-16,-1-3 0 0,2-2 0 0,-1-3 0 0,0 0-144 15,2-6-48-15,-1-2-16 0,3-4-11952 16,1-2-2400-16</inkml:trace>
  <inkml:trace contextRef="#ctx0" brushRef="#br1" timeOffset="-170277.84">21961 16296 17503 0,'-2'0'1552'0,"-1"-3"-1232"0,2 2-320 0,1 1 0 16,1-2 1536-16,-1-1 256 0,-1-1 64 0,0-3 0 15,1 1-192-15,1-5-48 0,3 3 0 0,-1 0 0 0,-3 8-336 0,0 0-80 16,0 0-16-16,0 0 0 16,0 0-448-16,0 0-96 0,50-30 0 0,-50 30-16 15,0 0-192-15,0 0-48 0,33 16 0 0,-24-10 0 0,-2 2-128 0,-2 0-48 16,-1 0 0-16,-2 0 0 15,-2 1-208-15,-1-2 0 0,-1 2 0 0,-4-2 0 16,-2 2 0-16,-2-2 0 0,-1 2 0 0,0-3 0 16,-1 1 0-16,-1-5 128 0,2 2-128 0,0-4 0 15,-1 0 0-15,2 0 0 0,0-4 0 0,2 2 0 16,1-2 0-16,2-2 0 0,3-1 0 0,2 1 0 0,1-2 0 16,3 0 0-16,0 2 0 0,-4 6 0 15,0 0 0-15,0 0 0 0,0 0 0 0,0 0 0 0,50-37 0 0,-50 37 0 16,0 0 0-16,0 0 0 0,0 0 160 0,0 0 96 15,52 2 0-15,-43 1 16 0,-1 2-16 0,0 0 0 16,-3 1 0-16,-2-2 0 0,0-1-128 0,-3 2-128 16,-4 3 144-16,0-2-144 0,-2-2 144 0,0 2-144 15,-1-1 128-15,-1 0-128 0,2 0 0 0,0-5 0 0,1 1 0 0,0-2-12096 32,1-4-2496-32</inkml:trace>
  <inkml:trace contextRef="#ctx0" brushRef="#br1" timeOffset="-131937.52">18475 809 3679 0,'-1'-4'320'0,"1"1"-320"0,0 3 0 0,0-2 0 16,0 1 0-16,0 1 144 16,-1-4-144-16,0-1 0 0,-1-1 160 0,0 2-160 15,-1 0 128-15,1 2-128 0,-2 2 896 0,2 2 80 16,-2 2 32-16,0 2 0 0,1 0 656 0,-2 4 128 15,0 3 16-15,0-1 16 0,0 4-64 0,1 0-16 16,-1 0 0-16,1 0 0 0,1 3-288 0,0 0-64 16,0-3-16-16,0 2 0 0,-1 4-416 0,2 1-64 0,-1-5-32 0,2-2 0 15,0 3-288-15,0-2-64 0,0 0-16 0,1 1 0 16,0-1-240-16,0-3-64 0,0-6 0 0,0 2 0 16,0-2-192-16,0-2 0 0,0-1 0 0,0-2 0 15,0 0 0-15,0-3 0 0,0 0 0 0,0 0 0 16,0-3-256-16,1 0 16 0,-1 0 0 0,0 0 0 15,0-2-32-15,1-2-16 0,-1 0 0 0,1-3 0 16,0-1 288-16,-1 4-128 0,2-3 128 0,-2 1 0 16,1-1 0-16,0 2 0 0,-1-2 0 0,0 2 0 15,1 0 0-15,-1-2 0 0,-1 1 0 0,1 2 0 16,-1 0 0-16,1 1 0 0,-1 1 0 0,1 2 0 16,-2-1 0-16,2 0 0 0,0-1 0 0,-1 1 0 0,1 1 0 0,1 0 0 15,-1 1 0-15,0 1 0 16,2-3 0-16,-2 4 0 0,0-3 0 0,1 3 0 0,-1 0 0 0,0-2 0 15,0 2 0-15,0 0 0 0,0 0 0 0,0 2-128 0,-1-2 128 0,1 0 0 32,0 3-432-32,0-3-16 0,0 0-16 0,0 0-7808 15,0-3-1568-15</inkml:trace>
  <inkml:trace contextRef="#ctx0" brushRef="#br1" timeOffset="-130196.89">18217 831 5519 0,'-4'0'496'0,"0"-3"-496"0,2 3 0 0,1-1 0 16,1 1 1456-16,-1 0 192 0,-2-4 32 0,-2 2 16 15,0-2 288-15,0 2 48 0,1-2 16 0,3-2 0 16,2 1-320-16,3 1-64 0,1 0-16 0,3 1 0 16,-8 3-640-16,0 0-128 0,0 0-32 0,0 0 0 15,61-22-304-15,-61 22-64 0,0 0-16 0,59-15 0 16,-59 15-208-16,0 0-64 0,56-13 0 0,-56 13 0 15,0 0 720-15,0 0 144 0,0 0 32 0,62-10 0 16,-56 8-1696-16,-2 4-336 0,-1-2-64 0,-5 3-16 0,0 1 1760 0,-3-1 352 16,-1 3 64-16,0 1 0 15,-3 1-1376-15,-2 2-288 0,0 0-48 0,-2 5-16 0,1 1 880 0,1 4 160 16,1-2 48-16,1 2 0 0,2 5 48 0,2 0 16 16,1-6 0-16,2 6 0 0,0 4-160 0,2 1-32 15,4 6 0-15,1-1 0 0,3 0-128 0,-1-3-48 16,3-1 0-16,0-3 0 0,0 2-208 0,-2-3 176 15,2-4-176-15,-4-1 160 0,-2-3-160 0,-3-1 128 16,-1-2-128-16,-3-4 128 0,-4 2 16 0,0-6 0 16,-4 3 0-16,-2-2 0 0,-1 0-144 0,-4-6 192 15,1 1-192-15,-2-4 192 0,1-2-192 0,-1-3 0 16,2-1 0-16,1-3 128 0,1-1-128 0,3-5 0 0,1 2 0 16,1-3 0-16,4-3 0 0,2 0 0 0,3 3 0 15,-1 0 0-15,6-2-224 0,1-2 80 0,1 1 16 0,0 5 0 16,2 0-192-16,-1 2-48 0,-7 12 0 0,0 0 0 31,0 0-368-31,52-49-80 0,-52 49-16 0,0 0 0 16,63-33-1648-16,-63 33-336 0</inkml:trace>
  <inkml:trace contextRef="#ctx0" brushRef="#br1" timeOffset="-129328.58">17672 942 14735 0,'-23'-7'1312'0,"12"3"-1056"0,0-2-256 0,4 1 0 16,4 4 304-16,2-2 0 15,-2-3 0-15,0-1 0 0,-1-5 1040 0,2-1 224 0,2-3 32 0,3 3 16 16,3 3-416-16,3 2-96 16,-9 8-16-16,0 0 0 0,0 0-112 0,73 0-16 0,-73 0-16 0,54 25 0 15,-26-9-352-15,1 2-64 0,5 4-16 0,-6 1 0 16,-1-4-320-16,-2 3-64 0,-4-4 0 0,0 6-128 15,3 3 0-15,-5 6 0 0,-1 1 0 16,-8-5 0-16,-5 2 0 0,-7-2 0 0,-5-1 0 0,-7-3 0 16,-3-5 128-16,-5-2 80 0,-4-4 16 0,-3-3 0 15,0-5 336-15,-2-2 64 0,0-4 16 0,1-4 0 16,3-2-320-16,2-3-64 0,4-1-16 0,1-5 0 16,4 2-240-16,3-3 128 0,3 0-128 0,2 1 0 15,6 1 0-15,2-1 0 0,4 2 0 0,2 0 0 16,-1 4 0-16,3 0 0 0,-8 9 0 0,0 0-160 15,0 0-192-15,65-13-32 0,-65 13-16 0,0 0 0 16,65 10-928-16,-65-10-176 0,63 19-32 0,-63-19-11792 0</inkml:trace>
  <inkml:trace contextRef="#ctx0" brushRef="#br1" timeOffset="-129028.84">17500 1560 23039 0,'-15'4'1024'0,"7"-1"192"0,3-3-960 16,3 0-256-16,1 0 0 0,2-3 0 0,0 3 0 0,3-4 0 0,3 2 0 0,-7 2 0 0,0 0 448 0,60-14 64 15,-60 14 0-15,80-6 0 16,-24 4 704-16,7 2 160 0,2 2 32 0,0-1 0 16,5 4-672-16,8-3-128 0,9 0-32 0,0 2 0 15,-4-2-416-15,0 2-160 0,1-2 0 0,-6 0 144 32,-6 0-1328-32,-8-2-272 0</inkml:trace>
  <inkml:trace contextRef="#ctx0" brushRef="#br1" timeOffset="-128509.04">17623 1908 13823 0,'-6'0'1216'0,"0"-3"-960"0,5 1-256 0,1 1 0 15,1-4 1056-15,-1 1 160 0,0-3 48 0,0-8 0 0,2-1-112 0,6-4 0 16,-8 20-16-16,0 0 0 16,48-47 304-16,-48 47 64 0,0 0 16 0,82-25 0 15,-82 25-272-15,69-3-48 0,-69 3-16 0,85 9 0 16,-39-1-416-16,1 3-96 0,0 3-16 0,-2 4 0 16,-5 2-208-16,-8 1-64 0,-8-1 0 0,-8 1 0 15,-5 1-144-15,-7 4-48 0,-5-1 0 0,-4-1 0 16,0-8 224-16,-5 2 32 0,-5 0 16 0,-4 1 0 15,-2-3-80-15,-1-1-32 0,-3-3 0 0,1-2 0 16,-3-3-224-16,-2 0-128 0,2-2 160 0,1-5-160 16,2-2 0-16,5-1 0 0,3-4 0 0,1 0 0 0,2-2 0 15,3 2 0-15,3-4 0 0,3 1 0 16,2 0-496 0,3-2-32-16,3 2-16 0,2 0 0 0,0 1-720 0,3 2-144 0,-9 7-16 0,0 0-8880 15,0 0-1792-15</inkml:trace>
  <inkml:trace contextRef="#ctx0" brushRef="#br1" timeOffset="-127943.43">17882 1991 11055 0,'-3'-4'976'0,"2"2"-784"15,2-2-192-15,1 1 0 0,-1 3 320 0,0-3 0 16,1-1 16-16,2-2 0 0,2-3 448 0,-6 9 96 15,0 0 16-15,0 0 0 0,54-32 32 0,-54 32 16 0,0 0 0 0,65-5 0 16,-65 5-720-16,58 6-224 0,-58-6 128 0,73 15-8576 16</inkml:trace>
  <inkml:trace contextRef="#ctx0" brushRef="#br1" timeOffset="-127637.78">18389 1851 18431 0,'-4'-5'816'0,"3"4"160"0,-2-2-784 0,2 3-192 15,1-2 0-15,1 1 0 0,3 1 720 0,0-3 112 16,2 3 0-16,4 3 16 0,-10-3 832 0,28 10 176 16,-10-2 16-16,-1 2 16 0,3 2-192 0,1 2-32 15,1 1-16-15,1 1 0 0,0 0-1120 0,0 0-208 16,2 3-64-16,-4-3 0 16,-1-4-720-16,-3 0-160 0,-1 2-16 0,-2-2-14336 0</inkml:trace>
  <inkml:trace contextRef="#ctx0" brushRef="#br1" timeOffset="-127468.36">18698 1823 23039 0,'-8'-5'1024'0,"5"3"192"0,-1 2-960 0,0-2-256 0,3 2 0 0,-1 0 0 16,-1 2 1632-16,-2 2 288 0,-5 2 48 0,-2 7 16 15,-3 3 96-15,-1 2 32 0,-1 5 0 0,-1 3 0 16,-4 4-1264-16,0 3-240 0,3-3-48 0,2-4-16 15,0 3-896-15,1-1-176 0</inkml:trace>
  <inkml:trace contextRef="#ctx0" brushRef="#br1" timeOffset="-125340.04">19178 1093 5519 0,'-11'6'496'0,"3"-3"-496"0,2-2 0 0,0 1 0 0,2 2 768 0,0-1 48 15,1 0 16-15,-5 3 0 0,-3 7 576 0,-5 3 128 16,-3 9 32-16,-2 4 0 0,2 5-240 0,1 2-48 16,4 1-16-16,2-3 0 0,5-2-432 0,3-1-96 15,3-1-16-15,1-5 0 0,1-7-400 0,3 0-96 16,3 3-16-16,5-2 0 15,2 0-528-15,2-3-128 0,3-1 0 0,-19-15-8896 0</inkml:trace>
  <inkml:trace contextRef="#ctx0" brushRef="#br1" timeOffset="-125104.95">19247 1292 5519 0,'-3'3'496'0,"2"-3"-496"0,1 0 0 0,1 1 0 16,1 1 1600-16,-1-1 240 0,-1 4 32 0,2 5 16 16,3 3-64-16,4 0-16 0,2 5 0 0,1-1 0 15,5 1-464-15,0-3-80 0,-1-1-32 0,2 1 0 0,2-2-912 0,-20-13-192 16,42 25-128-16,-42-25-6880 15,42 19-1456-15</inkml:trace>
  <inkml:trace contextRef="#ctx0" brushRef="#br1" timeOffset="-124917.08">19450 1286 13823 0,'-11'0'608'0,"4"0"128"0,1 0-592 0,1 2-144 15,2-2 0-15,0 2 0 0,-1 0 1264 0,-2 4 208 16,-5 4 64-16,-4 5 0 0,-3 7 192 0,-1 1 64 16,1 2 0-16,-1 0 0 0,3 0-800 0,1-2-160 15,3 0-16-15,1-2-16 16,2-5-1392-16,4 0-288 0</inkml:trace>
  <inkml:trace contextRef="#ctx0" brushRef="#br1" timeOffset="-124666.34">19591 1093 23039 0,'0'9'1024'0,"1"-6"192"0,3 4-960 0,-1-4-256 0,1 1 0 0,1 1 0 16,1 1 256-16,3 4 0 0,6 6 0 0,4 10 0 15,6 7 880-15,-3 6 176 0,-2-1 32 0,-6-1 16 16,-3-1-96-16,-5-4-32 0,-3 2 0 0,-5-6 0 0,-1 2-784 0,-5-2-144 16,-2 1-48-16,-1-2 0 15,0-7-1344-15,0-2-256 0,0 1-64 0,0-6-12384 16</inkml:trace>
  <inkml:trace contextRef="#ctx0" brushRef="#br1" timeOffset="-124427.99">19918 1377 15663 0,'-5'3'688'0,"4"-3"144"0,0 0-656 0,1-3-176 0,0 3 0 0,2-2 0 16,2 1 1328-16,-4 1 224 0,0 0 48 0,0 0 16 15,0 0-784-15,69-19-176 0,-69 19-16 0,0 0-16 16,73-4 64-16,-73 4 16 0,56 5 0 0,-56-5 0 16,63 12-704-16,-63-12-384 0,62 6 64 0,-62-6-11040 15</inkml:trace>
  <inkml:trace contextRef="#ctx0" brushRef="#br1" timeOffset="-124226.61">19899 1487 30399 0,'-10'7'1344'0,"6"-4"288"0,2-1-1312 0,0 0-320 16,2 1 0-16,2-3 0 0,0 0 320 0,2 0 0 16,-4 0 0-16,0 0 0 0,0 0 592 0,52 3 112 15,-52-3 32-15,53 3 0 0,-53-3-528 0,72 3-96 16,-72-3-32-16,82 3 0 15,-82-3-1296-15,87 0-256 0</inkml:trace>
  <inkml:trace contextRef="#ctx0" brushRef="#br1" timeOffset="-121788.64">21130 865 14735 0,'-5'-2'1312'16,"-1"2"-1056"-16,1 2-256 0,1-2 0 0,-1 4 1408 0,-3 1 208 15,-7 3 48-15,-10 6 16 0,-7 9 272 0,-4 5 48 16,-5 10 16-16,1 7 0 0,1 3-192 0,3 4-32 15,6 2-16-15,2 0 0 0,7 0-640 0,6-3-128 16,4-4-32-16,5-6 0 0,4-7-480 0,4-2-112 16,3 3 0-16,4-3-16 0,3-3-368 0,2-3 0 0,3-2 0 0,3-3 128 15,1-3-128-15,1-4 0 16,3-1-128-16,-25-13 128 0,42 16-256 0,-42-16 48 16,0 0 0-16,65 1 0 0,-65-1-144 0,0 0-32 15,63-26 0-15,-63 26 0 0,0 0 64 0,34-53 0 16,-29 29 0-16,-5-3 0 0,-1 4 128 0,-3 1 16 15,-1 1 16-15,-5-5 0 0,-5-2 160 0,-3 2 0 0,-5 2 0 0,0 6 0 16,-3 6 0-16,-4 6 0 0,-1 1 0 0,2 7 0 16,-2 4 0-16,4 3 0 0,2 1 0 15,0 2 0-15,3 2-448 0,3 1-128 0,3-2 0 16,6 2-14528-16</inkml:trace>
  <inkml:trace contextRef="#ctx0" brushRef="#br1" timeOffset="-121263.67">21474 1523 9215 0,'-10'13'816'0,"4"-10"-656"15,1 2-160-15,2-3 0 0,2 0 3008 0,1-2 576 16,1 0 128-16,2 0 0 0,1 0-2240 0,3-2-448 0,-7 2-80 16,0 0-32-16,0 0-544 0,64-14-112 0,-64 14-32 0,0 0 0 15,84-25 160-15,-84 25 48 0,68-22 0 0,-68 22 0 16,64-28-432-16,-64 28 0 0,50-29 0 0,-50 29 0 31,0 0-320-31,46-44-128 0,-46 44-48 0,0 0 0 16,9-39-64-16,-16 31-16 0,0 0 0 0,-5 6 0 0,-4-2 576 0,-3 4 0 0,-3 4 128 0,-4 2-128 15,-1 1 992-15,-1 4 96 0,1 3 32 0,2 1 0 16,2 1 304-16,1 1 64 0,-1 4 16 0,1 4 0 16,1 3-192-16,4 2-32 0,2 4-16 0,5-6 0 15,5 0-608-15,6-2-112 0,4-1-32 0,6-3 0 16,4-2-384-16,5-5-128 0,2 1 0 0,6-6 0 16,-28-10-704-16,79 14-208 0,-30-12-48 0,-49-2-16144 15</inkml:trace>
  <inkml:trace contextRef="#ctx0" brushRef="#br1" timeOffset="-120826.2">22200 926 21183 0,'-5'-4'944'0,"4"1"192"0,1 0-912 0,1-1-224 0,1 1 0 0,1 1 0 16,1 1 272-16,-4 1 16 0,0 0 0 0,0 0 0 15,0 0 800-15,60-12 176 0,-60 12 16 0,0 0 16 16,36 22-224-16,-27-12-48 0,-4 5-16 0,-2 1 0 16,-3 0-416-16,-1 3-80 0,-4 3 0 0,-4 3-16 15,0 1-240-15,-4-2-64 0,0 0 0 0,-3 0 0 16,1-1 16-16,1-5 0 0,5-4 0 0,0 1 0 16,-1-2 304-16,1 2 64 0,3-2 16 0,2-4 0 15,4 0-336-15,1-1-80 0,4-2-16 0,1 0 0 0,3-4-160 16,-9-2 0-16,0 0 0 0,0 0 0 0,55 10 0 15,-55-10 0-15,0 0 0 0,0 0 0 16,71-2-880-16,-71 2-48 0,0 0-16 0,63-14-9232 16,-63 14-1856-16</inkml:trace>
  <inkml:trace contextRef="#ctx0" brushRef="#br1" timeOffset="-120616.71">22558 1010 17791 0,'-5'0'384'0,"3"0"96"0,0 1 16 0,0-1 0 0,4 0-496 0,-1 0 0 0,1 3 0 0,1-3 0 15,-3 0 1968-15,0 0 288 16,22 16 64-16,-22-16 16 0,25 21-288 0,-10-5-48 0,-1 0-16 0,1 0 0 16,1 0-1120-16,0 3-224 0,0-3-64 0,0 0 0 31,1-1-1104-31,-3-2-240 0,-14-13-32 0,28 19-14128 0</inkml:trace>
  <inkml:trace contextRef="#ctx0" brushRef="#br1" timeOffset="-120452.18">22793 976 32255 0,'-18'6'1424'0,"9"-3"304"0,-1 4-1392 0,2-4-336 0,0 3 0 0,2 1 0 0,-3 1 1264 16,-6 8 176-16,-8 10 32 0,-10 11 16 0,-6 8-416 0,0 2-96 15,0-3-16-15,5-1 0 0,5-6-816 0,7-5-144 16,5-6 0-16,2-5 0 0</inkml:trace>
  <inkml:trace contextRef="#ctx0" brushRef="#br1" timeOffset="-116748.45">22971 15711 17503 0,'-3'-6'1552'0,"0"2"-1232"15,3 0-320-15,1 4 0 0,1 0 672 0,-1-2 80 16,1-1 16-16,1 0 0 0,2-4 224 0,-5 7 48 16,0 0 16-16,0 0 0 0,53-10 96 0,-53 10 0 15,46 7 16-15,-46-7 0 0,54 18-400 0,-24-4-64 16,1 2-32-16,-2 2 0 0,-1 1-400 0,-4 1-80 16,-3-2 0-16,-3 1-16 0,-7-3-176 0,-3 0 0 15,-4 3 0-15,-3-3 0 0,-3 0 0 0,-4-4 0 16,-2 0 160-16,-3 1-160 0,-1-3 752 0,-3-3 32 15,-2 2 16-15,-2-3 0 0,-2-4-160 0,-1 0-48 16,0-4 0-16,-1 0 0 0,4-2-272 0,-1-1-64 0,2-1-16 16,4-1 0-16,1 1-240 0,3-1 0 15,4-1 0-15,4 0 0 0,3 0-304 0,4 0-48 0,-5 8-16 16,0 0 0 0,0 0-496-16,59-25-96 0,-59 25-32 0,57-12 0 15,-57 12-816-15,69-10-176 0</inkml:trace>
  <inkml:trace contextRef="#ctx0" brushRef="#br1" timeOffset="-116108.96">23457 15723 9215 0,'-11'-4'816'0,"4"2"-656"0,1 2-160 0,1-4 0 16,3 4 672-16,2-2 96 0,0 2 32 0,-1-3 0 15,1 0 736-15,0-1 160 0,1 0 32 0,4-1 0 16,2 2-368-16,-7 3-64 0,0 0-16 0,0 0 0 15,0 0-80-15,70-20-32 0,-70 20 0 0,0 0 0 16,74-13-592-16,-74 13-112 0,0 0-16 0,79-16-16 16,-79 16-432-16,0 0 0 0,60-8 0 0,-60 8 0 15,0 0 0-15,0 0 0 0,0 0 0 0,0 0 0 16,0 0 0-16,18 10 0 0,-24-4 0 0,-1 0 128 16,-1 0 80-16,-2 3 16 0,2 2 0 0,-2 1 0 15,2 3 304-15,0 4 64 0,0 0 16 0,1 4 0 16,0 1-192-16,2 2-32 0,1-1-16 0,3 0 0 0,1-2-160 15,2 2-16-15,3-3-16 0,-1 1 0 0,2-4 80 16,-1 0 32-16,0-1 0 0,-1-3 0 0,-2-1-144 0,-1-2-16 16,-1-2-128-16,-2-4 192 0,-3 1 0 0,0-4-16 15,-3 2 0-15,0-5 0 0,0-2 144 0,0-2 16 16,0-2 16-16,0 0 0 0,1-3-208 0,3-1-144 16,0-2 192-16,3 2-192 0,3-3 0 0,2 0-176 15,3 2 0-15,-7 11 0 16,0 0-880-16,0 0-176 0,48-42-48 0,-48 42-8832 15,0 0-1792-15</inkml:trace>
  <inkml:trace contextRef="#ctx0" brushRef="#br1" timeOffset="-115808.37">23062 16118 8287 0,'-10'3'736'0,"2"-1"-592"0,5 0-144 0,3-2 0 16,1-2 1936-16,-1 2 368 0,-1 2 64 0,-2 1 0 0,1 0 16 0,3 0 0 15,6 0 0-15,4 0 0 0,-11-3-480 0,0 0-112 16,75 0 0-16,-75 0-16 0,85-5-480 0,-85 5-80 15,109-4-32-15,-50 1 0 0,-4 0-592 0,8-1-112 16,11 1-32-16,4-4 0 0,-3 1-448 0,-4 4 0 16,-6-2 0-16,-10 4 0 15,-55 0-1728-15,84 0-400 0</inkml:trace>
  <inkml:trace contextRef="#ctx0" brushRef="#br1" timeOffset="-115291.99">22996 16479 14735 0,'-9'-6'640'0,"3"-1"160"0,3-1-640 0,0 3-160 0,3 2 0 0,3 0 0 0,0-2 496 0,0-2 64 15,0-2 16-15,-3 9 0 0,0 0 64 0,33-45 0 16,-33 45 16-16,0 0 0 0,61-32 496 0,-61 32 112 15,0 0 16-15,82-4 0 0,-82 4-240 16,63 14-32-16,-34-4-16 0,-2 2 0 0,0 3-512 0,-4 2-96 16,-1 4-32-16,-6-1 0 0,-4 1-352 0,-6-1 0 15,-3-4 0-15,-7 2 0 0,-4-2 0 0,-3 3 0 16,-2-5 0-16,-3 0 0 0,-2-4 0 16,-3 0 256-1,0-1-64-15,0-3-16 0,2-2 144 0,-1-4 48 0,0 0 0 0,4-4 0 0,1 2 0 0,4-2 0 16,1-2 0-16,3 2 0 0,2-2-224 0,2-4-144 15,4 1 192-15,2-1-192 0,2 1 0 0,1 0 0 0,3 3 0 16,-9 6 0-16,0 0 0 0,0 0 0 0,0 0 0 0,69-35 0 31,-69 35-768-31,0 0-144 0,0 0-48 0,75-12-7936 16,-75 12-1600-16</inkml:trace>
  <inkml:trace contextRef="#ctx0" brushRef="#br1" timeOffset="-115053.54">23611 16393 17503 0,'-5'3'1552'0,"2"1"-1232"0,3-4-320 0,2 1 0 0,-1 1 1840 0,0 1 304 16,0 3 64-16,2 1 16 0,0 8-784 0,4 1-160 15,1 3-16-15,3 1-16 0,3 1-272 0,2 1-48 16,3-2-16-16,0-2 0 0,2-2-912 0,0-3 0 16,-1-1-272-16,0-1-14352 15</inkml:trace>
  <inkml:trace contextRef="#ctx0" brushRef="#br1" timeOffset="-114883.33">23839 16365 10127 0,'-8'2'896'0,"0"0"-704"0,1 0-192 0,1 2 0 0,1-2 2528 0,1 2 480 15,-2 2 80-15,-5 3 32 0,-6 7-608 0,-9 7-112 16,-7 8-32-16,-1 4 0 0,0 0-1520 0,1-3-304 0,2 0-64 0,1-4-16 31,4 0-1296-31,5-6-272 0</inkml:trace>
  <inkml:trace contextRef="#ctx0" brushRef="#br1" timeOffset="-114465.27">24379 15764 23039 0,'-8'0'1024'0,"4"-3"192"0,2 1-960 0,0 2-256 16,-1 2 0-16,2-2 0 0,-2 3 1008 0,-2 1 144 0,-3 6 48 0,-5 6 0 15,-1 8 400-15,-3 5 96 0,0 8 16 0,0 1 0 16,1 9-544-16,0 1-96 0,2 3-32 0,3 2 0 16,2 1-576-16,6 0-112 0,1-1-32 0,6-5 0 15,5-3-320-15,2-7 128 16,5-1-128-16,1-8 0 0,2-5-384 15,1-1-160-15,3-4-32 0,-1-4-15968 0</inkml:trace>
  <inkml:trace contextRef="#ctx0" brushRef="#br1" timeOffset="-112566.24">24635 16160 10127 0,'-8'0'896'0,"4"0"-704"0,-1-3-192 0,2 2 0 16,0 1 1360-16,2-3 240 0,-1 3 64 0,-2-3 0 16,-2-1 128-16,-4 2 48 0,-3-5 0 0,0 5 0 15,-2 1-880-15,0 1-192 0,0 1-16 0,-2 1-16 16,-3 5-144-16,0 2-16 0,1 4-16 0,3-1 0 16,1 4-32-16,4 3 0 0,0-1 0 0,4 2 0 15,2-1 176-15,4 1 48 0,4 1 0 0,2-2 0 16,1 0-240-16,4-1-32 0,2-2-16 0,-1 1 0 0,0-8-144 15,2 4-16-15,5-1-16 0,3 1 0 16,-21-13-160-16,50 19-128 16,-50-19 144-16,53 13-144 0,-53-13 128 0,52 6-128 0,-52-6 0 0,0 0 0 0,60-9 192 15,-60 9-64-15,0 0-128 0,0 0 192 0,0 0 96 0,42-44 16 16,-38 30 0-16,-3-1 0 0,-1-3 0 0,-2 0 0 16,-1-3 0-16,-2 2 0 0,0-4-144 0,-1 2-32 15,1-1 0-15,-1 2 0 0,0 2-128 16,0-2 0-16,-2 5 0 0,1-1 128 0,1 4-128 0,-2-2 0 15,0 3 0-15,-1 1 0 0,0 3 0 0,0 0 0 0,-3 1 0 16,2 4 0-16,1-2 0 0,-1 2 0 16,-1 2 0-16,-1 0 0 0,0 2 0 0,0-1 0 15,-2 4 0-15,-1 1 0 0,3 1 0 0,-3 3 0 16,-1 2 0-16,-1 4 0 0,1 3 0 0,0-2 0 0,1 4 0 0,0-1 0 16,3 2-128-16,0 3 128 15,4-3 0-15,2 3 0 0,2-3-160 0,3 0 160 0,2-3-208 0,3 0 80 16,0-4-352-1,4 1-64-15,1-2-16 16,0-2 0-16,1-3-1040 0,1 1-192 0,3-4-64 0,-2 0-12128 0</inkml:trace>
  <inkml:trace contextRef="#ctx0" brushRef="#br1" timeOffset="-111859.02">24763 16163 11055 0,'-8'-6'480'0,"3"2"112"0,0 1-464 0,1-1-128 15,0 2 0-15,0-1 0 0,0 2 1200 0,-5-5 208 16,-5 0 64-16,-5-4 0 0,-4 3 512 0,0 1 128 16,-1 1 0-16,1 4 16 0,1 1-512 0,-1 1-96 15,1 4-32-15,0 1 0 0,-1 2-720 0,2 4-160 16,2 1-32-16,0-1 0 0,3 2-304 0,1 2-64 16,2 1-16-16,1 3 0 0,4-2 0 0,0 1 0 0,3 3 0 0,3-5 0 15,3 4 112-15,3-4 16 16,2 1 0-16,4-2 0 0,0-4-176 0,5 2-16 0,6 2-128 0,2-1 192 15,-2-5-192-15,-21-10 0 0,50 18 0 0,-50-18 0 0,64 13 0 16,-64-13 0-16,67 6 0 0,-67-6 0 16,59-2 0-16,-59 2 0 0,0 0 0 0,62-20 0 15,-62 20 0-15,0 0 0 0,0 0 0 0,41-41 0 16,-36 29 208-16,0-3-48 0,-3 1-16 0,1-4 0 16,-3-1 112-16,-2-1 32 0,0-1 0 0,-1 1 0 15,-1-4-48-15,-1 0-16 0,-2 6 0 0,1-5 0 16,-2 1-80-16,-1 1-16 0,-1 3 0 0,-2 0 0 15,-1 3-128-15,-2 3 0 0,1 2 144 0,-2 0-144 16,-1 4 176-16,0 0-48 0,-1 2 0 0,-2 2 0 16,1-1-128-16,-2 6 0 0,-1-1 144 0,0 4-144 15,2 1 0-15,-1 2 0 0,-1 4 0 0,-1 4 0 0,2 2 0 16,0 2 0-16,4 1 0 0,1 1-128 0,2 5 128 16,4-4 0-16,3 4 0 0,3-1 0 0,2 1 128 0,3-3-128 15,4 1 160-15,2-4-160 0,5 0 0 0,1-2 128 16,3-1-128-16,3-1 0 0,-2-3 0 0,0-4 0 15,2 0 0-15,2-1 0 0,-21-10 0 0,52 14 0 16,-52-14 0-16,58 6 0 0,-58-6-192 0,0 0 192 16,79-13-192-16,-79 13 192 0,0 0-256 0,56-38 48 15,-56 38 16-15,0 0 0 0,34-54 192 0,-27 32-144 16,-4-3 144-16,0-1-128 0,-1-1 128 0,-3-2 0 16,0 1 0-16,-2-2 0 0,0 3 0 0,-1 1 0 15,-1 4 0-15,-1 2 0 0,-3 3 0 0,-1 3 0 16,-2 2 0-16,-2 2 0 15,1 1-1008-15,-2 2-208 0</inkml:trace>
  <inkml:trace contextRef="#ctx0" brushRef="#br1" timeOffset="-111228.98">24996 15821 13823 0,'2'0'1216'0,"1"1"-960"16,-1 2-256-16,2-1 0 16,-1-1 1296-16,1 4 224 0,5 0 32 0,4 8 16 15,8 8 544-15,7 7 128 0,1 8 0 0,2 7 16 16,0 5-240-16,-6 3-48 0,-4 5-16 0,-7-2 0 16,-7 3-784-16,-7 2-144 0,-7-2-48 0,-8-5 0 0,-3-2-576 15,-4-6-112-15,-4 1-32 0,-1-7 0 0,0-1-256 16,-3-2 0-16,2-3 0 0,-2-4-11520 15,0 1-2352-15</inkml:trace>
  <inkml:trace contextRef="#ctx0" brushRef="#br1" timeOffset="-109555.33">25552 16188 7359 0,'-6'3'656'0,"2"-3"-528"0,2 1-128 0,-1-1 0 0,3 0 1552 0,1 0 288 16,-1 0 48-16,2-1 16 0,-1 1 144 0,0 0 16 15,-1 0 16-15,0 0 0 0,0 0-464 0,0 0-80 16,0 0-32-16,0 0 0 0,60-13-608 0,-60 13-112 15,0 0-16-15,51-8-16 0,-51 8-608 0,0 0-144 0,73-4 0 0,-73 4 0 32,56-3-1536-32,-56 3-320 0,53 0-80 0,-53 0-16 0</inkml:trace>
  <inkml:trace contextRef="#ctx0" brushRef="#br1" timeOffset="-109347.9">25479 16339 20271 0,'-5'1'1792'0,"4"-1"-1424"0,1 0-368 0,2 0 0 0,1 0 1760 0,-1 0 288 16,2 3 48-16,1-3 16 15,-5 0-1200-15,0 0-224 0,0 0-48 0,59 6-16 16,-59-6-48-16,52 6-16 0,-52-6 0 0,70 4 0 15,-70-4-1024-15,85 2-208 0</inkml:trace>
  <inkml:trace contextRef="#ctx0" brushRef="#br1" timeOffset="-108886.23">26329 16456 2751 0,'0'2'256'0,"-2"-2"-256"0,1-2 0 0,1 2 0 0,1-3 2432 0,2 0 432 16,-2 0 80-16,2-2 32 15,-3 5-1072-15,0 0-224 0,0 0-32 0,31-52-16 16,-31 52-128-16,23-37-32 0,-23 37 0 0,25-42 0 16,-25 42-448-16,27-47-80 0,-27 47-32 0,30-47 0 15,-30 47-464-15,0 0-112 0,39-54-16 0,-39 54 0 16,0 0-128-16,36-45-16 0,-36 45-16 0,0 0 0 15,0 0 160-15,0 0 16 0,0 0 16 0,0 0 0 0,0 0 512 0,0 0 96 16,0 0 32-16,0 0 0 0,17 13-112 0,-20 6-32 16,-1 3 0-16,0 6 0 0,2-2-528 0,-3 5-96 15,1 2-32-15,0 4 0 0,1 1-192 16,-1 0 0-16,0-3 128 0,2 0-128 0,-1-1-144 0,1-3-80 16,-1-2-16-16,1-4-10976 15,-1-2-2208-15</inkml:trace>
  <inkml:trace contextRef="#ctx0" brushRef="#br1" timeOffset="-108590.02">26271 16706 9215 0,'-3'0'816'0,"2"0"-656"0,1 0-160 0,0 0 0 15,1-2 2224-15,0 2 400 0,3-1 96 0,0 1 16 0,-4 0-352 0,0 0-64 16,0 0-16-16,0 0 0 16,60-7-192-16,-60 7-32 0,0 0-16 0,62-2 0 0,-62 2-784 0,55 0-176 15,-55 0-16-15,49 0-16 16,-49 0-496-16,57-3-80 0,-57 3-32 0,57 0 0 16,-57 0-288-16,54 3-176 0,-54-3 192 0,45 0-192 15,-45 0 0-15,0 0 0 0,45 0 0 0,-45 0 0 0,0 0 0 0,0 0 0 16,0 0 0-16,0 0 0 15,0 0-1056-15,0 0-112 0,0 0-32 0,0 0-15568 16</inkml:trace>
  <inkml:trace contextRef="#ctx0" brushRef="#br2" timeOffset="-100396.33">22438 7201 8287 0,'-12'0'736'0,"5"0"-592"0,-1-3-144 0,2 2 0 15,1 1 1344-15,1 0 256 0,1-3 32 0,-5 3 16 16,-5-2 336-16,-5 1 80 0,-1 1 16 0,-2 0 0 0,0 0-240 0,1 3-48 16,1 4-16-16,-1 1 0 15,2 6-416-15,-1-2-80 0,1 7 0 0,0 3-16 16,2 0-256-16,2 0-48 0,0 3-16 0,3-1 0 16,2 0-288-16,2 1-48 0,3-3-16 0,2 1 0 0,2-1-208 0,2 0-64 15,3 0 0-15,4 1 0 0,2-5-176 0,1 1-144 16,3-3 192-16,4 0-192 0,0-4 0 0,4-2 0 15,0 0 0-15,-23-10 0 0,48 12 0 0,-48-12 0 16,44 7 0-16,-44-7 0 0,0 0 0 0,66-10 0 16,-66 10 0-16,0 0 0 0,0 0 0 0,67-31 0 15,-67 31 0-15,0 0 0 0,0 0 0 0,40-48 0 16,-40 48-128-16,0 0 128 0,16-45 0 0,-13 27 0 16,0-1 0-16,-2-3 0 0,-1 0 0 0,0-1 0 15,0-3 0-15,-2 2 0 0,-1-4 0 0,-2 5 0 0,2 1 0 16,-5-1 0-16,2 5 0 0,-4-3 0 15,0 3 0-15,-1 4 0 0,-3 0 0 0,-2 2 0 0,-1 2 0 0,-3 1 0 16,1 3 0-16,-4 2 208 0,1 4-64 0,0 0-16 16,-1 4 64-16,2 0 16 0,0 4 0 15,-3 5 0-15,-5 3-32 0,0 2-16 0,1 2 0 0,4 5 0 16,1 1-160-16,5 1 192 0,2 1-192 0,2 5 192 16,6-1-192-16,1 0 128 0,4-1-128 0,3 0 128 15,2 1-128-15,4-1 0 0,3-2 0 0,2-1 128 16,4-2-128-16,3-4 0 0,2-2 0 0,2-3 0 15,6-3 0-15,0-2 0 0,3-6 0 0,0 0 0 16,-31-6 0-16,59 4 0 0,-59-4 0 0,53-6 0 16,-53 6 0-16,0 0 0 0,65-26-144 0,-65 26 144 15,0 0-128-15,47-41 128 0,-47 41-192 0,0 0 192 16,33-54-176-16,-33 54 176 0,16-52-160 0,-12 26 160 0,0 0 0 16,-3-5-144-16,-1-1 144 0,-1-3 0 0,-2-2 0 15,-2 1 0-15,0-2 0 0,-1 4 0 0,-1 5 0 0,-1 4 0 16,0 5 0-16,-1-1 0 0,-5 5 0 0,0 0 0 15,-5 4 0-15,-1 3 0 0,-2 3 0 0,-2 5 0 16,1 1 0-16,-2 3 0 0,0 3 0 0,0 4 0 16,0 5 128-16,0 1-128 0,3 3 160 0,0 3-32 15,2 0-128-15,2 3 192 0,4-3-64 0,1 7 0 16,1 3-128-16,2 3 192 0,4-3-192 0,1 0 128 16,5 2-128-16,1-3 0 0,3-5 0 0,3 2 128 15,4-2-128-15,4-2 0 0,2-1 0 0,7-1 0 16,3-6 0-16,0 0 0 0,3-6 0 0,-1-2 0 0,-2-1 0 15,-27-7 0-15,53 3 0 0,-53-3 0 16,0 0 0-16,68-19 0 0,-68 19 0 0,0 0 0 0,0 0 0 0,63-47 0 16,-63 47 0-16,0 0 0 0,36-60 0 0,-36 60 0 15,20-50-256-15,-20 50 64 0,11-59 16 0,-10 29 0 16,0-3 176-16,-3-1-160 0,-3 0 160 0,-1 0-160 16,-3 4 160-16,0-1 0 0,-1 8 0 0,-1-1 0 15,-4 2 0-15,-2 2 0 0,-4 4 0 0,-1 4 0 16,-4 3 0-16,-1 5 0 0,-3 4 0 0,-2 3 0 15,-2 7 0-15,-1 2 0 0,0 4 0 0,2 6 0 16,2 1 0-16,1 1 128 0,3 6-128 0,3 1 0 16,5 1 192-16,2 1-48 0,5 2 0 0,3 0 0 15,3-2-144-15,4 0 192 0,3 0-192 0,4-2 192 16,4 1-192-16,3-4 0 0,3 1 0 0,5-5 0 0,2-4 0 16,4-1 0-16,2-3 0 0,4-6 0 0,3-2 0 15,-35-8 0-15,69 6 0 0,-69-6 0 0,65-12 0 0,-65 12 0 16,58-22 0-16,-58 22 0 0,0 0 0 0,62-57 0 15,-62 57 0-15,24-45 0 0,-24 45 0 0,19-65 0 16,-14 28 0-16,-3-3 0 0,-2-3-160 0,-2 1 160 16,-2-1 0-16,-3 1-144 0,-1 2 144 0,-2 4 0 15,-2 2-144-15,-3 3 144 0,0 8-160 0,-2 5 160 16,-3 0-208-16,-2 4 80 16,1 4-416-16,1 4-80 0</inkml:trace>
  <inkml:trace contextRef="#ctx0" brushRef="#br2" timeOffset="-97980.31">24596 16074 16575 0,'-12'0'1472'0,"1"3"-1168"16,3-3-304-16,5 1 0 0,5-1 1104 0,-6 3 176 16,-8 0 16-16,-10 6 16 0,-8 3 640 0,-3 4 128 15,1 3 32-15,4 1 0 0,5 2-832 0,4 3-144 16,4-1-48-16,4 4 0 0,5 0-608 0,4 2-128 16,4-1-32-16,3 2 0 0,5-2-112 0,4-1-16 15,2-2-16-15,2-4 0 0,3 1-176 0,0-5 0 16,-2-3 0-16,2-1 0 0,4-2 0 0,1-5 0 15,-1 2 0-15,1-3 0 0,-26-6 0 0,47 0 0 0,-47 0 0 0,0 0 0 16,60-16 0-16,-60 16 0 0,0 0 0 0,0 0 128 16,47-43 272-16,-47 43 48 0,0 0 16 15,15-42 0-15,-13 23-64 0,-1-3-16 0,-1 0 0 0,-1-4 0 16,-3 1-192-16,1-2-64 0,-4-2 0 0,1 0 0 16,-1-3-128-16,-1 1 160 0,0-1-160 0,-1 3 160 15,1 7-160-15,-2 0 160 0,0 3-160 0,-1 3 160 16,1 5-160-16,-1 3 0 0,-2 5 144 0,-2 0-144 15,1 1 320-15,-5 4-16 0,-1 4 0 0,-1 1 0 16,-1 3-64-16,-2 2-16 0,-2 1 0 0,-1 6 0 16,3 2-224-16,0 1 176 0,3 2-176 0,1 3 160 15,4 5-160-15,4-1 0 0,3 1 0 0,3-2 0 16,5 1 0-16,2-3 0 0,4-3 128 0,0-6-128 16,1-3 0-16,4 0 0 0,7 0 0 0,7 2 0 15,5 1 0-15,1-3 0 0,1-4 0 0,-3-4 0 0,2-2 0 0,-30-6 0 16,58 0 0-16,-58 0 0 0,53-10 0 0,-53 10 0 15,0 0 0-15,65-37 0 0,-65 37 0 0,0 0 0 16,42-51 0-16,-42 51 0 0,18-44 0 0,-18 44 0 16,13-45 0-16,-11 19 0 0,1 2 0 0,-5-5 0 15,1 1 0-15,-3-3 0 0,-1 2 0 0,-2 1 0 0,-2 2 0 0,-1 1 0 16,1 5 0-16,-3 2 0 16,1 2 0-16,-1 3 0 0,-2 5 0 0,1 3 0 15,-1 2 0-15,-2 3 0 0,-1 4 0 0,-2 5 0 16,-1 1 0-16,1-1 128 0,1 6 0 0,1 1-128 15,2 3 192-15,-1 1-64 0,3 6-128 0,0 5 0 16,5-1 0-16,3-1 0 0,2-1 0 0,3-2 0 16,5 3 0-16,2-3 0 0,1-5 0 0,2-3 0 0,3 2 0 15,3-1 0-15,3-3 0 0,1-4 0 0,1 0 0 16,0-2 0-16,1-3 0 0,-2-1 0 0,-2-5 0 0,-18-1 0 16,0 0 0-16,0 0 0 0,62-16 0 0,-62 16 0 15,0 0 0-15,0 0 0 0,35-51 0 0,-35 51 0 16,0 0 0-16,12-57 0 0,-9 37 0 0,-3-4 0 15,0-1 0-15,-3-3 0 0,0-2 0 0,-2-3 0 16,0 3 0-16,-3-1 0 0,1-1 0 0,-3 5 0 0,0 3 0 0,-1 6 0 16,-1 1 0-16,-3 5 0 15,-1 2 0-15,-3 4 0 0,-1 4 0 0,-1 2 0 16,-1 2 0-16,-2 4 0 0,1 0 0 0,-2 7 0 16,1 0 0-16,-2 2 0 0,3 2 0 0,1 5 0 15,4 0 0-15,4 4 0 0,2 0 0 0,4 1 0 16,3 3 0-16,5-2 0 0,3 0 128 0,4 0-128 0,3-2 0 15,4-2 0-15,2-1 0 0,1-4 0 0,0 0 0 0,6 0 0 16,2-3 0-16,4-2 0 0,2 0 0 0,-1-4 0 16,0-1 0-16,-2-7 0 0,-28-2 0 0,49 0 0 15,-49 0 0-15,0 0 0 0,0 0 0 0,63-25 0 16,-63 25 0-16,0 0 0 0,0 0 0 0,27-50 0 16,-23 34 0-16,-3-3 0 0,1-3 0 0,-2-3 0 15,-2-1 0-15,-1-1 0 0,-2-2 0 0,-2 0 0 0,0-5 0 16,-2 2 0-16,1 0 0 0,-3 4 0 0,-2 2 0 15,0 1 0-15,-2 6 0 0,0 3 0 0,-1 4 0 0,-1 2 0 16,-2 4 0-16,-2 2 0 16,-1 4 0-16,-2 4 0 0,0 2 0 0,-2 4 0 0,0 2 0 15,0 7 0-15,1-2 0 0,5 4 0 0,3 4 0 16,2 1 0-16,5 0 0 0,3 2 0 0,3 3 0 0,4-2 0 16,4-1 0-16,2 1 0 0,2-5 0 0,5 2 0 15,2-4 0-15,3 1 0 0,3-2 0 0,0-5 0 16,-1 0 0-16,2-4 0 0,4-2 0 0,1 0 0 15,-1-1 0-15,0-6 0 0,-26-3 0 0,51-3 0 16,-51 3 0-16,0 0 0 0,61-23 0 0,-61 23 0 16,0 0 0-16,0 0 0 0,43-56 0 0,-43 56 0 15,0 0 0-15,14-60 0 0,-13 35 0 0,-2 0 0 16,-1-4 0-16,-1 1 0 0,-2-5 0 0,0 3 0 16,-1 1 0-16,-3 1 0 0,-1 3 0 0,-1 5 0 15,-1 4 0-15,-2 1 0 0,-1 5 0 0,-1 2 0 0,-1 3 0 0,-2 2 0 16,1 6 0-16,-1-2 0 0,3 5 0 15,-1 3 0-15,-2 1 0 0,2 6 0 0,2 0 0 0,0 5 0 16,2 5 0-16,0 2 0 0,3 3 0 0,4-2 0 16,2 0 0-16,4 0 0 0,4-2 0 0,4-1 0 15,-1-6 0-15,4 1 0 0,3-3 0 0,4-2 0 16,4 2 0-16,2-1 0 0,3-3 0 0,0-4 0 16,2-2 0-16,-2-4 0 0,0 0 0 0,-27-4 0 15,47-2 0-15,-47 2 0 0,0 0 0 0,0 0 0 16,60-28 0-16,-60 28 0 0,0 0 0 0,0 0 0 15,27-63 0-15,-24 44 0 0,0-1 0 0,-2-4 0 16,-1-2 0-16,-2-1 0 0,-1-3 0 0,-2-1 0 16,-1-4 0-16,-1 1 0 0,-1-1 0 0,-3 3 0 15,0 1 0-15,1 9 0 0,3 6 0 0,-4 0 0 16,-6 0 0-16,-4-1 0 0,0 6 0 0,-3 4 0 0,-6 4 0 16,-1 3 0-16,-1 5 0 0,1 5 0 0,0 4 0 0,1 4 0 15,3 5 0-15,3 1 0 0,5 2 0 0,5 3 0 16,5 2 0-16,2-2 0 0,6 5 0 15,2-2 0-15,6 0 0 0,1-1 0 0,5 0 0 0,-1-3 0 16,1-5 0-16,6 0 0 0,6 4 0 0,2-3 0 16,4-2 0-16,1-1 0 0,3-2 0 0,-1-6 0 15,0 0 0-15,-2-5 0 0,-3-1 0 0,-3-6 0 0,-26-1 0 0,0 0 0 16,56-6 0-16,-56 6 0 16,0 0 0-16,0 0 0 0,0 0 0 0,45-47 0 0,-45 47 0 0,6-36 0 15,-5 13 0-15,-1-1 0 16,-2-2 0-16,-2-3 0 0,0 1 0 0,-3-4 0 15,1-2 0-15,-3 0 0 0,0-1 0 0,-2 3 0 0,0-3 0 16,-4 6 0-16,-1 4 0 0,-1 3 0 0,-4 3 0 16,-2 3 0-16,2 6 0 0,-2 5 0 0,-3 4 0 15,0 1 0-15,-1 6 0 0,1 0 0 0,1 5 0 0,0 4 0 16,-1 4 0-16,0 3 0 0,4 2 0 0,0 3 0 16,3 1 0-16,5 1 0 0,1 0 0 0,3 2 0 15,7 0 0-15,3-2 0 0,3-3 0 0,6-2 0 0,2 0 0 16,5-1 0-16,5-3 0 0,0-1 0 0,0-6 0 0,4 2 0 15,3-5 0-15,5 0 0 0,1-1 0 16,1-6 0-16,-35-3 0 0,67-2 0 16,-67 2 0-16,55-14 0 0,-55 14 0 0,0 0 0 15,56-41 0-15,-56 41 0 0,0 0 0 0,28-57 0 16,-24 31-144-16,-2-1 144 0,0-1 0 0,-4-2 0 0,1-3-128 16,-4 1 128-16,0 1 0 0,0 4 0 0,-2 2-128 15,-3 3 128-15,0 5-176 0,-1 3 32 0,-1 4 0 16,-3 4 0-1,-1-1-352-15,0 4-64 0</inkml:trace>
  <inkml:trace contextRef="#ctx0" brushRef="#br3" timeOffset="-92375.8">24542 8541 13823 0,'1'-4'1216'0,"0"2"-960"16,1-2-256-16,-1 4 0 0,0-2 976 0,1-1 160 0,1-2 16 0,2-1 16 16,2-3 816-16,0-1 176 15,-1 1 16-15,1 2 16 0,1 1-352 0,-1 0-80 0,2 2-16 0,-2-1 0 16,2 4-768-16,-2-1-144 16,-1 2-48-16,-1 2 0 0,0-1-400 0,-4 4-96 15,-2 2-16-15,-1 0 0 0,-3 2-64 0,-3 0-16 16,-3 5 0-16,-4 1 0 0,2-1-32 0,-3 2-16 0,-2 1 0 0,-1-1 0 15,0 0-144-15,-1 0 128 16,0-1-128-16,-1-1 128 0,3-2-128 16,2-3 0-16,3-2 0 0,4-1 0 15,1-3 128-15,2-3-128 0,5-3 128 0,1 0-128 16,1-2 160-16,3-2-160 0,2-3 192 0,-6 10-192 0,0 0 0 0,32-38 0 16,-32 38 0-16,0 0 0 0,45-48 0 0,-45 48 0 15,44-45 0-15,-44 45 0 0,52-49 0 0,-52 49 160 0,51-51-160 0,-51 51 128 16,45-42-128-16,-45 42 192 0,0 0-192 0,51-43 192 15,-51 43-48-15,0 0 0 0,0 0 0 0,0 0 0 16,0 0 96-16,0 0 16 0,3-6 0 0,-15 14 0 16,0 2-64-16,-4 3 0 0,-3 5 0 0,0 0 0 15,-2 0-192-15,-3 4 0 0,-1 3 128 0,-1 0-128 0,2 1 0 0,-1-2 0 16,-1 2 0-16,4-1 0 16,2-3 160-16,4-3-160 0,2-5 160 0,3-2-160 15,4-2 144-15,2-1-144 0,2-3 128 0,2-5-128 16,2 1 0-16,3-2 0 0,1-2 0 0,1 1 0 0,2-5 0 0,-8 6 0 15,0 0 0-15,0 0 0 16,40-40 0-16,-40 40 0 0,0 0 0 0,38-42 0 0,-38 42-160 16,28-38 160-16,-28 38-208 0,31-41 80 0,-31 41 128 15,32-44-128-15,-32 44 128 0,30-39-128 0,-30 39 128 0,24-35 0 16,-24 35 0-16,0 0 0 0,0 0 0 0,0 0 0 16,0 0 0-16,0 0 0 0,12-22 0 0,-22 28 0 15,-1 8 0-15,-1-2 0 0,1 1 208 0,-2 3-16 16,-3 2-16-16,-3 4 0 0,-1 1-176 0,-1 0 160 15,1 2-160-15,1 0 160 0,-1-3-160 0,3 0 160 0,2-6-160 16,1 0 160-16,3-3-160 0,1-3 0 16,4-2 0-16,1-2 128 0,3-3-128 0,0 1 0 0,2-4 0 0,2-4 0 15,0 1 0-15,3-3 0 0,2-2 0 16,-7 8 0-16,0 0 0 0,31-36 0 0,-31 36 0 16,0 0 0-16,40-45 0 0,-40 45 0 0,37-44 0 0,-37 44 0 15,43-51-176-15,-43 51 176 0,40-53-128 0,-40 53 128 16,36-51 0-16,-36 51-160 0,26-41 160 0,-18 29 0 15,-2 2 0-15,-2 4 0 0,-4 2 0 0,-1 4 0 16,-3 4 0-16,-2 2 0 0,-1 4 0 0,-3 2 0 16,1 7 128-16,0 3 16 0,1 4 16 0,2 2 0 15,-1 5-160-15,4 1 128 0,0 5-128 0,2 1 128 16,1 1-128-16,2 0 0 0,2-3 0 0,1-1 128 16,0-2-128-16,1 0 0 0,0-3 0 0,-1-4 0 15,0 1 0-15,0-5 0 0,0-4 0 0,-1-1 0 16,-3-7 0-16,2 1 0 0,-2-4 0 0,-1-2 0 0,1-4 0 15,-1-3 0-15,1 0 0 0,-2-3 0 0,0-4 0 0,0-2 0 16,-1-6 0-16,0-5 0 0,1-5 0 16,-3-1 0-16,1-5 0 0,1-1 0 0,-2-1 0 0,2-3-144 15,-2-2 144-15,2 0-160 0,0 0 160 0,1 0-128 16,0 3 128-16,0-3-128 0,1 1 128 0,0 2-192 16,2 0 192-16,-1 7-192 0,1 2 192 0,0 8 0 0,-1 1 0 0,-1 8 0 15,0 0 0-15,0 5 0 16,-1 4 0-16,0 4 0 0,-2 0 0 0,2 7 0 15,1 2 0-15,0 6 0 0,1 3 0 0,1 7 176 16,1 3-176-16,1 5 192 0,2 1-64 0,2 3-128 16,0 0 192-16,2-3-64 0,0 0-128 0,0 0 0 15,-1 0 0-15,-1-6 128 0,0-4-128 0,-3 1 0 16,-2-4 0-16,0-6 0 0,-2 0 0 0,-1-5 0 0,0 0 0 16,-2-5 0-16,0-5 0 0,0-4 0 0,-1 0 0 0,1-4 0 15,0-2 0-15,-2-6 0 0,0-5 0 0,2-1 0 16,-2-4-320-16,0-6 48 0,2 0 16 0,-2-4 0 15,-1-3 64-15,1-1 32 0,-1-3 0 0,2-1 0 16,-1 3 160-16,2-4-192 0,2 3 192 0,0 0-192 16,3 1 192-16,1 4 0 0,1 5-144 0,0 6 144 15,1 3 0-15,-1 7 0 0,0 6 0 0,-1 2 0 16,-2 6 0-16,1 2 0 0,-2 6 0 0,1 5 0 16,1 2 336-16,-1 4-16 0,1-1 0 0,0 7 0 0,2 9-64 0,3 2-32 15,-1 6 0-15,2-4 0 16,2 2-96-16,-1-2-128 0,-1-2 176 0,0 1-176 15,-1-5 128-15,-1-2-128 0,-2-1 0 0,-1-5 0 16,-2-1 0-16,0-5 0 0,-2 1 0 0,-2-7 0 0,1-2 0 16,-1-2 0-16,-1-2 0 0,1-1 0 0,-2-4 0 0,0-3 0 15,-1-2 0-15,2-2 0 16,-2-3-224-16,0-2-160 0,1-3-16 0,0-1-16 16,1 0-560-16,0-3-112 0,1 1-32 0,-1 1 0 15,2-1-1904-15,-2 5-384 0,1 2-80 0,-2 0-9632 16</inkml:trace>
  <inkml:trace contextRef="#ctx0" brushRef="#br3" timeOffset="-91775.24">24606 8856 6335 0,'-28'4'128'0,"17"-1"48"0,3-3 0 0,3 0 0 0,3 0-176 0,-3 0 0 15,-4 1 0-15,-7 1 0 0,-9 2 3072 0,-3 2 576 16,-2 0 112-16,3 0 16 0,5-2-416 0,4 2-96 16,6-3 0-16,6-2-16 0,5 2-1232 0,4-1-240 0,6 4-48 0,3-5-16 15,-12-1-880-15,0 0-160 0,55 0-32 0,-55 0-16 16,0 0-288-16,81 3-48 0,-81-3-16 0,77 2 0 15,-77-2-96-15,88 5-32 0,-88-5 0 0,84 9 0 16,-84-9-144-16,70 4 0 0,-70-4 0 0,61 5 0 16,-61-5 0-16,47 7 0 0,-47-7 0 0,0 0 0 15,0 0 0-15,45 12 0 0,-42-9 0 0,-3 1 0 16,-2-1 0-16,-2 0 0 0,-6 1 0 0,-2 2 0 16,-6-3 0-16,-3 2 128 0,0-1-128 0,-5 0 0 15,-6-1 0-15,-6 2 0 0,-4 2 128 0,-4-4-128 16,-2 0 0-16,0-2 0 0,1 2 0 0,1-3 0 0,1 0 0 0,5 0 0 15,1 0 0-15,7-3 0 16,6 2 0-16,5-2 0 0,8 0 128 0,5 0-128 0,6 1 0 16,4 0 160-16,6-1-160 0,0 0 160 0,-8 3-160 15,0 0 0-15,0 0 0 0,68-6 128 0,-68 6-128 0,0 0 0 16,83-2 0-16,-83 2 0 0,87-2 0 0,-87 2 160 16,107-2-160-16,-51-1 160 0,-56 3-160 0,104-7 0 15,-104 7 144-15,95-9-144 0,-95 9 0 0,70-3 0 16,-70 3 0-16,0 0 0 0,71-7 0 0,-71 7 0 15,0 0 0-15,0 0 0 0,0 0 0 0,0 0 0 16,12 10 0-16,-23-6 128 0,-5 1-128 0,-4-1 128 0,-7 2-128 16,-5-2 128-16,-5 2-128 0,-4-1 176 15,-3 2-176-15,-5-1 192 0,0 1-192 0,-1-1 0 16,5-3 0-16,3 1 128 0,2 1-128 0,-1-5 0 16,2 1 0-16,3 2 0 0,6-6 0 0,7 2 0 0,4-1 0 15,8-1 0-15,4 2 0 0,4-4 0 0,3 4 0 0,6-3 0 16,-6 4 0-16,0 0 0 0,0 0 0 0,69-19 0 0,-69 19 0 0,0 0 0 15,83-9 0-15,-83 9 0 16,84-12 0-16,-84 12 0 0,97-12 0 0,-97 12 0 16,89-11 0-16,-89 11 0 0,73-12 0 15,-73 12 0-15,0 0 0 0,63-15 0 0,-54 13 0 0,-4 0 0 0,-5 2-304 0,-3 0 16 16,-2-2 0-16,-2 0-12400 16,-2 0-2480-16</inkml:trace>
  <inkml:trace contextRef="#ctx0" brushRef="#br3" timeOffset="-89372.41">20721 16093 14735 0,'-19'12'1312'0,"6"-6"-1056"16,0 1-256-16,6-4 0 0,4-1 592 0,2-2 64 15,0 2 16-15,-3 1 0 0,-2-2 464 0,0 4 80 0,2-4 32 0,4-1 0 16,5-1 32-16,4-2 0 0,-9 3 0 15,0 0 0-15,0 0 112 0,69-31 16 0,-69 31 16 0,0 0 0 16,76-36-464-16,-76 36-80 0,63-32-32 0,-63 32 0 16,64-37-400-16,-64 37-64 0,62-38-32 0,-62 38 0 15,57-43-352-15,-57 43 0 0,44-36 0 0,-44 36 128 16,0 0-128-16,0 0 0 0,0 0 0 0,0 0 0 16,0 0 0-16,3-23 0 0,-18 36 0 0,-4 0 0 0,-1 4 0 15,-1 1 0-15,-1 1 128 0,-5 3-128 16,-4 4 288-16,-1-1-16 0,-2-1 0 0,1 2 0 15,0-3 96-15,-1 1 16 0,1-1 0 0,0-1 0 16,0 0-80-16,5-3-16 0,3-2 0 0,4-2 0 16,4-3-96-16,2-2 0 0,4-4-16 0,3 0 0 15,4-4-176-15,1-1 0 0,4-2 0 0,2-3 0 0,2-2 0 0,-5 6 0 16,0 0 0-16,0 0 0 0,53-47 0 0,-53 47 0 16,49-40 0-16,-49 40 0 0,61-47 0 0,-61 47 0 15,59-47 0-15,-59 47 0 0,61-44-128 0,-61 44 128 16,53-37 0-16,-53 37 0 0,0 0 0 0,63-45 0 0,-63 45 0 0,0 0 0 15,0 0 0-15,56-36 0 16,-53 34 0-16,-1 2 0 0,-6 3 0 0,-3 2 0 0,-2 3 0 16,-5 2 0-16,-2 5 0 0,-4-2 208 15,-2 4-48-15,-1-1-16 0,-2 1 0 0,0-1 0 0,1 0 0 0,-1 0 0 16,1 0-144-16,2-1 128 16,1 1-128-16,1-4 128 0,4 1-128 0,4-6 128 15,2 2-128-15,4-7 128 0,3 2-128 0,4-4 0 16,4-3 0-16,4 0 128 0,-9 3-128 0,0 0 0 15,0 0 0-15,56-31 0 0,-56 31 0 0,0 0 0 0,63-36 0 16,-63 36 0-16,0 0 0 0,75-45 0 0,-75 45 0 16,0 0 0-16,66-41 0 0,-66 41 0 0,0 0 0 0,52-39 0 15,-52 39-192-15,0 0 192 0,0 0-160 0,0 0 160 16,0 0-144-16,0 0 144 0,0 0-128 0,0 0 128 0,0 0 0 16,0 0 0-16,0-11 0 0,-10 23 0 15,1 4 0-15,-2 0 0 0,0 7 0 0,-1 1 0 16,-1 2 0-16,0-1 0 0,0 1 0 0,0 2 0 15,0-2 128-15,1 2-128 0,-2 0 128 0,2-2-128 16,0 2 0-16,0-3 128 0,0 1-128 0,3-4 0 0,2-3 0 0,0-1 0 16,0 2 0-16,2-5 0 15,3-1 0-15,-1-4 0 0,3-2 0 0,2-5 0 0,0-2 0 16,2-2 0-16,2-5 0 0,1-3 0 0,-7 9 0 16,0 0-128-16,31-47 128 0,-31 47-192 0,28-47 16 0,-28 47 0 15,31-58 0-15,-31 58 0 0,30-67 176 0,-30 67-160 16,26-63 160-16,-26 63-160 0,24-57 160 0,-24 57 0 15,27-65 0-15,-27 65 0 0,29-71 0 0,-29 71 0 16,22-51 0-16,-22 51 0 0,0 0 0 0,22-44 0 16,-19 38 0-16,-3 6 0 0,-2 3 208 0,-3 5 32 15,-1 9 0-15,-3 3 0 0,1 5 16 0,-2 4 0 16,0 2 0-16,-1 4 0 0,0-3-256 0,0 3 144 16,0-1-144-16,1 1 128 0,0-4-128 0,-1 1 0 15,2-2 0-15,0-3 0 0,2-2 0 0,-1-6 0 0,2 0 0 0,0-6 0 16,1 0 0-16,1-5 0 15,1 2 0-15,2-6 0 0,-1-1 0 0,2-3 0 0,2 0 0 0,0-7 0 16,2 1 0-16,1-4 0 0,0-5 0 0,1-1 0 0,-6 16 0 16,18-44-176-16,-18 44 48 0,23-55 0 15,-23 55 0-15,21-56 0 0,-21 56 0 0,26-73 0 16,-13 36 128-16,0-4-160 0,-1 2 160 0,0 1-160 16,-12 38 160-16,23-63 0 0,-23 63 0 0,0 0 0 15,23-47 0-15,-21 43 0 0,0 4 0 0,-5 6 0 16,0 4 0-16,-5 6 0 0,-1 7 0 0,-2 3 0 15,0 2 256-15,-2 5-32 0,-2 8 0 0,-1-1 0 16,0-1-96-16,0 3 0 0,-1 2-128 0,0-5 192 16,2 1-192-16,0-5 0 0,1-3 128 0,1-3-128 0,2-1 0 15,1-6 0-15,3-2 0 0,-2 1 0 0,2-3 0 16,1-2 0-16,1-3 0 0,1-3 0 0,3-7 0 16,-1-3 0-16,4-3 0 0,1-4 0 0,1-1 0 0,2-6 0 15,-6 14 0-15,18-44 0 0,-18 44 0 0,22-57-208 16,-22 57 64-16,26-70 16 0,-26 70-80 0,26-75-16 15,-26 75 0-15,25-67 0 0,-25 67 224 0,14-47-192 16,-14 47 192-16,15-38-192 0,-15 38 192 0,0 0 0 16,11-35-160-16,-12 33 160 0,-1 4 0 0,-3 1-144 15,-2 4 144-15,0 2 0 0,-2 3-416 0,-2 4 32 16,0 2 0-16,-1 3 0 16,1-2-1696-16,0 4-336 0,-1 1-64 0,1 1-16 15,1 0-960-15,2-2-208 0,-1-2-48 0,0-3 0 16,0-1 960-16,-1-1 176 0,-1-2 32 0,-1-2 16 0,1 0 1696 0,-2 1 352 15,-1-3 64-15,0-4 16 0,1 1 784 0,-2-1 144 0,-4 1 48 16,-2-1 0-16,2 2 768 0,-2-1 176 0,0 0 16 0,1 2 16 16,4-6 160-16,-2 4 16 0,0 1 16 0,2-2 0 15,2 1 288-15,3-4 48 0,2 1 16 0,4-1 0 16,4-2-272-16,2-1-48 0,4-1-16 0,2-2 0 16,0 3-864-16,5-4-160 0,-12 4-32 0,0 0-16 15,63-16 96-15,-63 16 32 0,66-15 0 0,-66 15 0 16,73-13-320-16,-73 13-64 0,80-13-16 0,-80 13 0 15,83-9-224-15,-83 9-32 0,92-9-16 0,-92 9 0 0,92-10-144 16,-92 10 0-16,86-9 0 0,-86 9 128 16,70-3-128-16,-70 3 0 0,0 0 0 0,61 0 0 15,-51 0 0-15,-5 2 0 0,-3 2 0 0,-4 2 0 0,-2-2 0 0,-5 2 0 16,-2 3 0-16,-5-2 0 16,-1 2 192-16,-5-2-64 0,-3 2 0 0,-7-2 0 15,-5 2-128-15,-7-1 192 0,-3-1-192 0,-1 0 192 0,1-3-192 16,-4 1 0-16,-2-4 144 0,-2 1-144 0,1 1 0 15,5-2 0-15,3 4 0 0,7-5 128 0,5 0-128 0,3 0 0 16,5-2 0-16,7-2 0 0,4 1 0 0,4 3 0 16,4-3 0-16,5 3 0 0,3-3 0 0,5 3 0 0,3-2 0 15,5 2 0-15,2 2 0 0,-16-2 0 16,48 0 0-16,-48 0 0 0,69 0 0 0,-69 0 0 16,90-3 0-16,-90 3 0 0,75-3 0 0,-75 3 0 15,91-4 0-15,-33 1 0 0,4-4 0 0,-4 1 0 0,-1 0 0 0,-57 6-128 16,94-12 128-16,-94 12 0 15,59-6 0-15,-59 6 0 0,0 0 0 0,0 0 0 16,0 0 0-16,31 6 0 0,-39 0 0 0,-6-2 0 0,-5 4 0 0,-4-2 0 16,-7 4 0-16,-7 0 0 0,1-1 0 15,-3-3 0-15,-7 1 0 0,-6 0 128 0,-4-1-128 0,-2-2 0 0,0-2 0 16,-1 2 0-16,3 2 0 16,4-2 128-16,8 1-128 0,4-2 0 0,3 1 0 0,9-2 0 15,5-2 0-15,9 0 0 0,4 0 0 0,6-2 128 16,5-2-128-16,5 1 0 0,6 0 128 0,-12 3-128 15,0 0 0-15,63-18 0 0,-63 18 0 0,66-13 0 16,-66 13 0-16,93-13 0 0,-41 6 0 0,1 1 0 16,2 3 0-16,3-2 0 0,5 1 0 0,-1 0 0 0,1-2 0 0,-5 0 0 15,-5 2 0-15,-53 4-128 16,72-6 128-16,-72 6 0 0,0 0 0 0,48-3 0 16,-46 6 0-16,-4-3 0 0,-2 1 0 0,-4-1 0 0,-4 0-272 15,-1-1-32-15,-2-3 0 0,0-1-18320 16</inkml:trace>
  <inkml:trace contextRef="#ctx0" brushRef="#br1" timeOffset="-84075.26">27055 16456 31327 0,'-3'0'2784'0,"2"0"-2224"0,0 0-560 0,2-2 0 16,0 1 880-16,0 1 64 0,1-3 16 0,-1 1 0 15,1 1-768-15,1-2-192 0,0-1 0 0,1 4 0 16,-1-2-144-16,-1 2-112 0,2-3-32 0,-2 2-14912 16</inkml:trace>
  <inkml:trace contextRef="#ctx0" brushRef="#br1" timeOffset="-82745.19">27878 16134 11967 0,'0'-3'1072'0,"0"0"-864"0,0 3-208 0,-1-3 0 15,1 3 848-15,-3 0 128 0,1-4 32 0,-4 4 0 16,-5 0 752-16,-4 2 160 0,-5 4 16 0,-4 6 16 15,-3 4-128-15,-2 5-32 0,-2 5 0 0,-2 1 0 16,4 6-560-16,3-5-112 0,1 0-32 0,3 5 0 16,1-1-448-16,2 1-80 0,4 2-32 0,6-7 0 15,1-2-304-15,3-1-64 0,5-3-16 0,3 0 0 16,2-2-144-16,3-4 160 0,3 0-160 0,4-1 160 16,1-2-160-16,2-4 0 0,-18-9 0 0,42 14 0 15,-42-14-192-15,50 3 192 0,-50-3-192 0,55-7 192 16,-55 7-640-16,0 0 0 0,65-19 0 0,-65 19 0 15,0 0 96-15,0 0 16 0,49-44 0 0,-45 32 0 0,-1-2 368 0,-3 2 160 16,-3-2-128-16,-3-1 128 0,-2 2 0 0,-5 1 0 16,-2-1 0-16,-2 3 0 0,-3 2 160 0,-3 4 16 15,-1 0 0-15,1 2 0 0,-1 4 192 0,-2 2 32 0,0 0 16 0,2 2 0 16,3 2-272-16,1-1-144 16,3 0 160-16,2 2-160 0,1 1-192 0,5-3-144 0,2 2-32 0,5-6-14064 15</inkml:trace>
  <inkml:trace contextRef="#ctx0" brushRef="#br1" timeOffset="-82247.14">27970 16520 17503 0,'-5'3'1552'0,"1"0"-1232"0,1-3-320 0,3 0 0 0,2 0 1680 16,-2 1 288-16,-2 1 48 0,2 1 16 0,0 1-1104 0,4 2-224 16,4-3-32-16,-8-3-16 0,0 0 0 0,0 0 0 15,53 7 0-15,-53-7 0 0,0 0-304 0,68-7-64 16,-68 7-16-16,58-9 0 0,-58 9-272 0,55-16 0 16,-55 16 0-16,0 0 0 0,62-23-208 0,-62 23 0 15,0 0 0-15,0 0 0 16,0 0-176-16,0 0-16 0,21-43-16 0,-28 37 0 0,-4 0 160 0,-4 2 48 15,-1 0 0-15,-1-1 0 0,-1 4 496 0,0-1 96 16,-2 2 32-16,0 2 0 0,0-1 544 0,2 4 128 16,2 1 0-16,1 1 16 0,0 0 48 0,1 3 16 0,1 1 0 15,2 3 0-15,1-2-432 0,2 2-96 16,3 3 0-16,2-1-16 0,3 0-336 0,2-2-64 0,4 0-16 0,4-1 0 16,4-1-208-16,3-1 0 0,-17-11 0 0,47 15 0 31,-47-15-624-31,62 4-112 0,-62-4-32 0,73-10-16256 0</inkml:trace>
  <inkml:trace contextRef="#ctx0" brushRef="#br1" timeOffset="-81372.44">28605 16094 11967 0,'-4'-1'1072'0,"-1"-3"-864"16,2 4-208-16,0 0 0 0,2 0 1024 0,-3 0 176 15,2 0 16-15,-8 0 16 0,-5 0 544 0,-3 0 96 16,-1 5 32-16,-1 1 0 0,2 3-16 0,-1 0 0 16,1 4 0-16,3 0 0 0,1 0-512 0,4 2-96 0,2-3-32 0,1 2 0 15,4 1-480-15,3-3-112 0,3-2-16 0,2 0 0 16,4-1-384-16,2-2-96 0,-11-7-16 0,0 0 0 15,48 15-144-15,-48-15 0 0,0 0 0 0,0 0 0 16,62 1-192-16,-62-1 48 0,0 0 0 0,0 0 0 16,58-13-208-16,-58 13-32 0,0 0-16 15,0 0 0-15,0 0 208 0,0 0 64 0,30-41 0 0,-31 31 0 16,-2 1 128-16,1-1-208 0,-2 0 80 0,-1 1 128 16,-1-4-400-16,-1 2 32 0,-1 1 16 0,0 3 0 15,0 1-560 1,-1-1-112-16,1 1-32 0,-2 0-12640 0</inkml:trace>
  <inkml:trace contextRef="#ctx0" brushRef="#br1" timeOffset="-80875.01">29023 16473 14735 0,'-9'6'1312'0,"4"-4"-1056"0,1 2-256 0,0-4 0 0,3 1 1888 0,1-1 320 15,0 0 64-15,0 0 16 0,0 0-656 0,2 0-128 16,-2 0-32-16,0 0 0 0,0 0-1088 0,0 0-240 16,0 0-144-16,59-5 192 15,-59 5-592-15,0 0-112 0,63-6-32 0,-63 6-11632 16</inkml:trace>
  <inkml:trace contextRef="#ctx0" brushRef="#br1" timeOffset="-80679.6">28894 16529 21183 0,'-19'13'1888'0,"9"-10"-1504"16,0 4-384-16,4-5 0 0,5-1 1920 0,2 2 320 0,0-3 64 0,1 2 16 15,5 0-1072-15,-7-2-224 0,0 0-32 0,47 14-16 16,-47-14-672-16,55 8-144 0,-55-8-32 0,71 5 0 16,-71-5-128-16,94 1-176 0,-37-2 48 0,4-2-14656 15</inkml:trace>
  <inkml:trace contextRef="#ctx0" brushRef="#br1" timeOffset="-80136.15">30376 16339 24879 0,'-4'-9'1088'0,"3"3"256"0,-2-1-1088 0,2 1-256 16,0 3 0-16,0-1 0 0,-2-1 960 0,-2-2 128 15,-5-3 16-15,-4-2 16 0,-9-1 496 0,-3 3 112 0,-5 8 0 16,1 2 16-16,-3 6-560 0,1 2-112 0,1 6-32 0,-2 5 0 15,0 3-496-15,-1 7-96 0,2 5-32 0,1 1 0 16,3 0-176-16,3-1-48 0,4 5 0 0,2-1 0 16,5-4-192-16,1 1 0 0,8 0 0 0,3-7 0 15,4 1 0-15,4-7 128 0,4 0-128 0,3-3 0 16,3 0 0-16,2-4 0 0,3-1 0 0,-21-14 0 16,47 18 0-16,-47-18 0 0,49 10 0 0,-49-10 0 15,48 0-192-15,-48 0 192 0,0 0-192 0,65-22 192 16,-65 22-144-16,0 0 144 0,46-38 0 0,-46 38-144 15,0 0 144-15,22-53 0 0,-20 30 0 0,-4 4 0 16,-1 0 0-16,-5 0 0 0,-2 0 0 0,-3 4 0 16,-2-1 0-16,-2 3 0 0,-3 3 0 0,-5 2 0 0,-3 2 0 15,-5 2 0-15,2 4 0 0,2-3 0 0,3 2-176 16,2 2 176-16,3-1-208 0,3 3 80 16,3-1-336-16,3 2-64 0,3-1-16 15,4 0-11008-15,1 3-2208 0</inkml:trace>
  <inkml:trace contextRef="#ctx0" brushRef="#br1" timeOffset="-79689.45">30367 16311 911 0,'-2'-9'0'0,"-2"0"0"0,3 4 0 0,-2 3 0 15,2-2 2608-15,-1 2 432 0,-2-1 96 0,-2-1 0 16,-7-2 80-16,-6 3 16 0,-9-2 0 0,-1 6 0 16,-2 4-480-16,-1 3-80 0,-3 2-32 0,0 5 0 15,6 1-1024-15,-2 3-208 0,-4 7-32 0,1 0-16 16,1 2-656-16,2 3-144 0,3 1-32 0,2 2 0 15,4-2-288-15,3 0-64 0,6-4-16 0,3 1 0 16,2-1-32-16,6-2-128 0,3 1 192 0,3-3-64 16,2-1-128-16,4-3 0 0,2-1 0 0,3-3 128 0,0-4-128 15,3 1 0-15,-18-13 0 0,46 16 0 0,-46-16 0 0,53 7 0 16,-53-7 0-16,0 0 0 0,71-4 0 0,-71 4 0 16,53-18 0-16,-53 18 0 0,0 0 0 0,63-42 0 15,-63 42 0-15,0 0 0 0,31-56-176 0,-30 39 176 16,-1-2-128-16,-5 1 128 0,-3-1 0 0,-3 3 0 15,-3 0 0-15,-1 2 0 0,-3 2 0 0,-2 0 0 16,0-1 0-16,-2 3-128 16,-5-2-240-16,-3 2-32 0,1-1-16 0,1 4-17312 15</inkml:trace>
  <inkml:trace contextRef="#ctx0" brushRef="#br1" timeOffset="-79113.52">28935 16495 13823 0,'-5'0'608'0,"2"0"128"0,1 0-592 0,1 0-144 16,1-3 0-16,0 3 0 0,1 0 432 0,1 0 48 15,-1 0 16-15,3 0 0 0,1 3 880 0,1-1 176 16,1 0 48-16,-7-2 0 0,0 0 128 0,0 0 16 0,52 11 16 0,-52-11 0 16,0 0-656-16,51 5-128 15,-51-5-16-15,0 0-16 0,73 2-432 0,-73-2-96 16,55-2-16-16,-55 2 0 0,55-4-272 0,-55 4-128 16,0 0 0-16,60-6 128 0,-60 6-128 0,0 0 0 15,0 0 0-15,0 0-176 0,0 0-64 0,0 0-16 16,0 0 0-16,0 0 0 0,0 0 256 0,0 0-144 0,5-24 144 15,-22 24-128-15,-4-2 128 0,-3 2-128 16,0 0 128-16,-2 0-128 0,0 0 128 0,-1 0-128 0,-1 0 128 0,-1 0-128 16,-1 0 128-16,-1 2 0 0,1-2 0 0,5 0-128 15,0 1 128-15,4 2 0 0,0-3 0 0,3 1-128 16,5 2 128-16,0-3 0 0,5 0 160 0,0 0-160 16,5 0 144-16,0 0-144 0,3 0 128 0,3 0-128 31,-1 0-1024-31,4 2-304 0,-6-2-48 0,0 0-11088 0</inkml:trace>
  <inkml:trace contextRef="#ctx0" brushRef="#br1" timeOffset="-78828.87">28908 16580 3679 0,'-10'4'320'0,"4"-2"-320"16,1-2 0-16,1 3 0 0,4-3 2368 0,0 0 416 16,2 0 80-16,-2 0 16 0,1 1-288 0,1 1-48 15,2 0-16-15,1 0 0 0,-5-2-880 0,0 0-176 16,0 0-48-16,48 10 0 0,-48-10-384 0,0 0-80 15,66 9 0-15,-66-9-16 0,60 2-528 0,-60-2-96 16,77 4-32-16,-77-4-9840 0,88 1-1968 0</inkml:trace>
  <inkml:trace contextRef="#ctx0" brushRef="#br1" timeOffset="-75327.83">20307 8547 11055 0,'0'-4'976'0,"0"2"-784"0,0 2-192 0,0-2 0 15,0 0 1856-15,-2 2 336 0,1-2 64 0,-1-2 16 16,-1 0 896-16,-2 2 176 0,-2 2 48 0,-2 1 0 16,-1 4-976-16,-2 5-192 0,-3 2-48 0,-3 4 0 15,-3 4-1312-15,-3 7-272 0,-1 3-48 0,1 4-16 16,-2 4-240-16,1 0-48 0,1 1-16 0,1 1 0 15,3 1-224-15,2-6 0 0,4 1 128 0,2-3-128 16,2-1 0-16,2 0 0 0,5-1 0 0,3-2 0 16,2-3 0-16,3-4 0 0,5-1 0 0,1-5 0 0,3-2 0 15,2-2 0-15,2-1 0 0,2-4 0 0,-20-7 0 16,45 9 0-16,-45-9 0 0,0 0 0 0,69-18 0 0,-69 18 0 16,0 0 0-16,62-29 0 0,-62 29 0 0,0 0 0 15,42-41 0-15,-42 41 0 0,0 0 0 0,22-50 0 0,-18 31 0 16,-3-1 0-16,-2-1 0 0,-2 2-128 15,-2-4 128-15,-1 2 0 0,0 1 0 0,-2 1 0 0,0 1 0 0,-2 5 0 16,1 0 0-16,-2 1 0 0,-1 6 0 0,-2 2 0 16,1 0 0-16,-2 4 0 15,-1 4 0-15,0-1 0 0,1 3 0 0,1-3 0 16,3 4 0-16,0-4 0 0,-3 7 0 0,1 1 128 16,0-1-128-16,2 0 0 0,1 0 128 0,2-1-128 0,1 1 0 15,1 0 0-15,3-1 0 0,-1 3 0 0,3-5 0 0,-1 3 0 16,2-1 0-16,0-1 0 0,3 0 0 0,-2-2 0 15,2 0 0-15,-1 0 0 0,0-2 0 16,0-2 0-16,0 2 0 0,1-1 0 0,-1-3 0 0,-1 0 0 16,-1 0 0-16,2 0 0 0,-2-3 0 0,0 1 0 15,0 0 0-15,1-3 0 0,-1 2 0 0,1-1 0 16,2-2 0-16,-1 2 0 0,3-5 0 0,0 2 0 16,1-2 0-16,-6 9 0 0,0 0 0 0,0 0 0 15,0 0 0-15,47-43 0 0,-47 43 0 0,0 0 0 16,0 0 0-16,61-36 0 0,-61 36 0 0,0 0 0 15,0 0 0-15,64-22 0 0,-64 22 0 0,0 0 0 0,0 0 0 0,0 0 0 16,65-9 0-16,-55 12 0 0,0-1 0 0,-1 4 0 16,-2-1 0-16,1 2 0 0,-2 1 0 15,0 1 0-15,0 1 0 0,1 0 0 0,-3 2 0 0,3 0 0 16,-4-1 0-16,1 2 0 0,0 2 0 0,-2-2 0 16,-1 2 0-16,1-2 0 0,-1 3 0 0,-2-3 0 15,-1 2 0-15,0 1 0 0,-2-2 0 0,-1 1 128 16,-1-3-128-16,-2 0 0 0,-1 1 0 0,-2-3 144 15,0 2-144-15,-3-2 128 0,2 0-128 0,-4-4 0 16,-1 3 144-16,-1-2-144 0,-2-1 0 0,-2 0 0 16,-2-2 0-16,2-2 128 0,0-4-128 0,1 2 0 15,0 2 0-15,1-2 0 0,3 0 0 0,-1-3 0 16,1-2 0-16,1-1 0 0,4-2 0 0,2-2 0 16,1-2 0-16,4 0-128 0,3-4 128 0,0-1 0 0,2 3 0 15,3-6 0-15,2-2 0 0,-5 22 0 0,16-51 0 0,-16 51 0 16,22-57 0-16,-22 57 0 0,26-57 0 0,-26 57-128 15,30-57-160-15,-30 57-32 0,31-57 0 0,-31 57 0 32,32-47-1664-32,-32 47-352 0</inkml:trace>
  <inkml:trace contextRef="#ctx0" brushRef="#br1" timeOffset="-28298.92">14782 10503 11967 0,'-2'-2'1072'0,"1"-2"-864"0,0 2-208 0,0-2 0 0,1 0 768 0,-3-2 128 16,0-2 0-16,-4-9 16 16,-1-1 656-16,-3-2 128 0,-2 5 32 0,-2 3 0 15,1 5-144-15,-6 4-32 0,-1 6 0 0,-4 3 0 16,-1 4-96-16,-2 3-32 0,-5 8 0 0,3 1 0 0,2 3-160 0,-1 5-48 15,-2 7 0-15,1 1 0 0,3 3-320 0,2 0-80 16,3 1-16-16,5 1 0 0,4-2-384 16,5-3-80-16,4 1-16 0,4-8 0 0,5 1-176 0,2-7-144 15,3-2 192-15,5-1-192 0,5-1 128 0,3-2-128 16,4-3 0-16,4-2 0 0,3-2 0 0,-34-12 0 16,75 10 0-16,-75-10 0 0,84-1 0 0,-84 1 0 15,78-15 0-15,-78 15 0 0,72-26 0 0,-72 26 0 16,60-39 0-16,-60 39 0 0,46-47 0 0,-46 47 0 15,31-50 0-15,-21 19 0 0,-3 0 0 0,-3-1 0 0,-3 0 0 0,-2-3 0 16,-3 0 0-16,0 3 0 0,-4 1 0 0,-1-1 0 16,0 0 0-16,-4 1 0 0,1 0 0 15,-1 5 0-15,1 4 0 0,-2 0 0 0,1 6 0 0,-1 3 0 16,-1 3 0-16,-1 2 0 0,0 4 0 0,-1 2 0 16,-3 2 0-16,-2 2 0 0,0 4 0 0,-2 0 0 15,-2 5 0-15,-2 4 160 0,-1 1-160 0,2 0 192 16,2 5-192-16,-1 2 0 0,0 5 0 0,1 4 128 15,-1 3-128-15,1 3 0 0,4 3 0 0,0 0 0 0,3 3 0 0,4 1 0 16,2-4 0-16,4-3 0 16,3 0 0-16,2-4 0 0,5-6 0 0,3-2 0 0,3-1 0 0,5-2 0 15,3-2 0-15,2-2 0 16,1-5 0-16,1-2 0 0,2-6 0 0,-22-6 0 0,51 10 0 16,-51-10 0-16,56-6 0 0,-56 6 0 15,63-20 0-15,-63 20 0 0,59-35 0 0,-59 35 0 0,53-47-128 0,-53 47 128 16,46-60 0-16,-46 60 0 0,34-72 0 15,-19 34 0-15,-4-1 0 0,-1-1 0 0,-3 1 0 16,-2 1 0-16,-1 1 0 0,-3 8 0 0,1 4-224 0,-4 0 80 0,1 0 16 16,-4 2 0-1,-1 0-1280-15,-3 5-256 0</inkml:trace>
  <inkml:trace contextRef="#ctx0" brushRef="#br1" timeOffset="-26795.28">14669 5917 14735 0,'-2'-3'1312'0,"-1"2"-1056"16,1 1-256-16,1 0 0 0,-2 0 1328 0,-1 0 208 16,-2-2 32-16,-6 2 16 0,-4 2 672 0,-4 4 144 15,-2 4 32-15,-2 3 0 0,-2 6-640 0,-1 6-112 16,-1 7-16-16,-1 3-16 0,6-4-688 0,-2 5-128 16,-4 8-16-16,2 9-16 0,4-2-352 0,4 0-64 0,6-7 0 0,3-7-16 15,5-7-128-15,2 1-32 0,6 0 0 0,2 1 0 16,5-6-208-16,1 1 144 0,5-7-144 0,1-1 128 15,0-3-128-15,4-4 0 0,-21-12 0 0,47 19 0 16,-47-19 0-16,0 0 0 0,71 3 0 0,-71-3 0 16,0 0-144-16,72-22 144 0,-72 22 0 0,0 0 0 15,53-44-176-15,-53 44 176 0,23-41-160 0,-15 18 160 16,-2 1 0-16,-4 0-144 0,0-3 144 0,-6-1 0 16,-1 2 0-16,-4-1 0 0,-1 5 0 0,-3-1 0 15,-1 7 0-15,-4 2 0 0,-2 2 0 0,-4 4 128 16,0 6 48-16,-4 2 16 0,1 6 0 0,-1 0 0 0,1 5-192 15,-1 0 192-15,1 2-192 0,4-1 192 16,2 4-192-16,2-1 0 0,4-1 0 0,4-2 0 0,4 3 0 0,3-4 0 16,4-1 0-16,1 1 0 15,3-6-432-15,1 2-160 0,5-3-48 0,3-2-16912 0</inkml:trace>
  <inkml:trace contextRef="#ctx0" brushRef="#br1" timeOffset="-24705.46">19962 7516 8287 0,'0'0'736'0,"0"0"-592"15,0 0-144-15,0 0 0 0,0-3 832 0,0 3 128 16,0-2 16-16,-2 1 16 0,2-4 768 0,0-1 160 16,-1-1 16-16,1 0 16 0,0 1-240 0,1-4-48 15,-1 0-16-15,0-1 0 0,0 0-592 0,-1-2-112 0,0 1-32 0,-2 0 0 16,1-3-208-16,-2-1-32 15,1 0-16-15,-4 0 0 0,1-4 128 0,-1-1 32 0,-3 1 0 0,-2-2 0 16,-1-3-48-16,-2-1-16 0,-1-2 0 0,-1-3 0 16,0 0-208-16,-2 1-32 0,2 3-16 15,-3-5 0-15,-1-4-112 0,-4 1-32 0,0 1 0 0,-2-1 0 0,0 4-96 16,2 0 0-16,-2 5-16 16,-1 0 0-16,-2 1-96 0,-2 1-16 0,-3-2 0 0,-3 0 0 15,-3 1-128-15,-5-1 0 0,-2 1 0 0,-1 3 0 16,-1 4 0-16,0-1-144 0,-4 3 144 0,0-3-160 15,2 2 160-15,0 0 0 0,3 1 160 0,-2-3-160 16,0 2 256-16,-1-2-64 0,-2-3 0 0,-2 1 0 16,-2-1-48-16,2 2-16 0,3-1 0 0,-1 1 0 15,-2 0-128-15,1 2 192 0,1 2-192 0,-1 0 192 16,-3 1-192-16,0 1 160 0,-1 2-160 0,4 1 160 0,3 1-160 0,0 0 160 16,1-2-160-16,-2 2 160 0,0 0-160 15,1 1 128-15,5 2-128 0,1-2 128 0,4 2-128 0,-2-5 160 16,-2 3-160-16,0-5 160 0,4-1-160 0,0 2 0 15,2-2 0-15,1-1 0 0,-1 0 0 0,1-1 0 16,-3-1 0-16,0-1 0 0,2 0 0 0,-2 0 0 16,0-2 0-16,0 4 0 0,-1-4 0 15,2 2 0-15,-1 2 0 0,2 2 0 0,1 1 0 16,-3 2 0-16,-2 0 0 0,1-1 0 16,4 3 0-16,-1 1 0 0,2-1 0 0,-1-3 0 0,2 1 0 0,3 0 0 15,3-1 0-15,2 1 0 0,6-1 0 16,2 2 0-16,2-1-192 0,2 0 192 0,1-1-384 15,2 1 32-15,4-2 16 0,3-1 0 16,3 2-416-16,3-3-80 0,5 1 0 0,2-1-16768 0</inkml:trace>
  <inkml:trace contextRef="#ctx0" brushRef="#br1" timeOffset="-24043.66">16136 5419 6447 0,'-18'1'576'0,"7"-1"-576"0,1 0 0 0,4 0 0 0,4 0 960 0,2 1 64 15,-1 2 32-15,-1-3 0 0,-1 3 640 0,-1 0 128 16,0 3 32-16,3 4 0 0,0 0-416 0,2 0-80 16,1 2-16-16,1 3 0 0,2 1-304 0,0 0-64 15,1 0-16-15,0 3 0 0,0-3-432 0,-1 0-80 16,0-1-32-16,0 1 0 0,1-3-416 0,-2 0 0 15,0-4 128-15,-2 0-128 0,-1-3 0 0,1 1 0 16,-4-4 0-16,1-3 0 0,0 0 0 0,-3-2-144 16,2-2 144-16,-2-3-208 15,0-2-464-15,-1-1-96 0,3-2 0 0,-2-1-16 16,3 0 208-16,0-2 64 0,1 1 0 0,0-4 0 0,0-1 352 0,1-1 160 0,0 2-128 0,1-1 128 16,0-3 0-16,0 4 0 0,1-1 0 0,-1 3 0 15,3 2 0-15,-1 2 272 0,-1 2-32 0,0 1-16 16,1 3 432-16,0 2 96 0,-1 1 16 0,2 3 0 15,3-3-64-15,-1 6-16 0,2-3 0 0,1 3 0 16,1 0-272-16,-11-3-48 0,0 0-16 0,0 0 0 16,57 23-352-16,-57-23 0 0,0 0 0 0,50 25 128 15,-50-25-128-15,0 0 0 0,45 22 0 0,-33-13 0 16,-1-1 0-16,-2 0 0 0,-2 0 0 0,-2 0 0 0,-2-2 0 16,-2 1 0-16,-1-1 0 0,-2 0 0 15,-3-1 0-15,-4 4 0 0,-1-3 128 0,-3 2-128 0,-4 2 688 16,-1 0 64-16,-3-1 16 0,-3 2 0 15,0 1 0-15,-2 1 0 0,0 2 0 0,0-4 0 0,2 1-240 0,3-1-32 16,2-1-16-16,4 0 0 0,4-4-288 0,3-2-48 16,4 2-16-16,2-3 0 0,4-3-400 0,2 1-96 15,5-2-16-15,1 1-15552 16</inkml:trace>
  <inkml:trace contextRef="#ctx0" brushRef="#br1" timeOffset="-23338.83">17449 5414 16575 0,'-9'0'736'0,"4"0"160"16,2 0-720-16,0 0-176 0,2 0 0 0,1 1 0 15,0 1 1344-15,-1 5 224 0,-1-1 48 0,-1 6 16 16,-1 2 240-16,0 4 48 0,2 2 16 0,-1 1 0 16,2 1-592-16,1-3-112 0,0 1-16 0,3-2-16 15,-1 1-768-15,1-3-160 0,-1-4-16 0,1-1-16 16,0 0-240-16,0-4 0 0,-2-4 0 0,1 1 0 15,0-4 0-15,-1 0 0 0,-1-4 0 0,0-2 0 0,1-3 0 0,-1 0-128 16,1-5 128-16,1-1 0 0,0-1 0 0,1-4 0 16,0 2 0-16,1-1 0 0,2-1-144 0,0-1 144 15,3-1 0-15,1 2-144 0,0 2 144 0,2 2 0 16,1 0 0-16,0 1 0 0,-13 15 0 0,0 0 0 16,0 0 0-16,69-26-128 0,-69 26-192 0,0 0-16 15,76 4-16-15,-76-4 0 16,0 0-1632-16,83 12-320 0,-83-12-64 0,53 12 0 15,-53-12-832-15,0 0-176 0,63 23-16 0,-63-23-16 16,0 0 880-16,36 22 176 0,-29-12 48 0,-1-2 0 0,-1 0 1168 0,-1-2 240 16,-2 3 64-16,0-3 0 0,-1-2 832 0,-1 2 288 0,-1-3 0 0,-3 0 0 15,3 1 752-15,-3-4 160 0,2 2 16 0,-2-4 16 16,0-1 624-16,-2 2 112 0,1-4 16 16,-2 0 16-16,-1-1 192 0,1 1 48 15,-2 1 0-15,0 0 0 0,0-1-272 0,0 4-48 0,-2 1-16 16,1 0 0-16,-1 3-576 0,0 2-112 0,1 3-32 15,-1 1 0-15,-1 2-208 0,1 1-32 0,1 1-16 16,2 2 0-16,2-4-288 0,1 1-64 0,3 3-16 16,5-5 0-16,1 2-336 0,3-2-64 0,4-1-16 0,-11-9 0 15,0 0-144-15,47 20 0 0,-47-20 0 0,0 0 0 16,63 3 0-16,-63-3 0 0,0 0 0 0,58-13 0 16,-58 13 0-16,0 0-144 0,39-29 144 0,-31 17 0 15,-1-2-224-15,-3-1 64 0,-1 3 16 0,-2-2 0 16,0 2-496-16,-2-3-112 15,-1 3-16-15,-1 1 0 0,1 2-1312 0,-2-1-272 0,0 2-48 0,-1 1-10656 16</inkml:trace>
  <inkml:trace contextRef="#ctx0" brushRef="#br1" timeOffset="-23106.54">18072 5556 5519 0,'-4'0'496'0,"1"1"-496"15,0 2 0-15,2-3 0 0,1 3 2048 0,-1 0 320 0,-3 0 64 0,-2 4 16 16,0 1 240-16,1 2 64 16,0-2 0-16,4 0 0 0,1-2-864 0,3 1-160 15,2-1-48-15,4-2 0 0,1-2-864 0,-10-2-176 16,0 0-48-16,0 0 0 0,0 0-448 0,72-12-144 0,-72 12 0 0,0 0 0 16,0 0 0-16,60-35 0 0,-60 35 0 0,0 0 0 31,38-32-784-31,-38 32-112 0,0 0-32 0,35-41-8096 0,-25 25-1632 0</inkml:trace>
  <inkml:trace contextRef="#ctx0" brushRef="#br1" timeOffset="-22903.68">18412 5129 6447 0,'-7'6'576'0,"3"-2"-576"0,0 2 0 0,2-2 0 16,1-2 2368-16,-1 5 352 0,2-1 80 0,-2 7 16 0,0 7-128 0,-2 14-32 15,-1 6 0-15,0 5 0 0,1-1-416 16,0 3-64-16,1-1-32 0,2 0 0 0,-1-2-960 0,1-3-192 16,1 1-32-16,-1-5-16 0,0-2-752 15,1-8-192-15,-2-3 0 0,2-4 0 16,-1-4-1520-16,1-6-336 16</inkml:trace>
  <inkml:trace contextRef="#ctx0" brushRef="#br1" timeOffset="-22754.1">18274 5509 14735 0,'-5'-6'640'0,"2"2"160"0,2 2-640 0,0-2-160 16,1 4 0-16,1-3 0 0,0 3 2048 0,2 0 384 0,2-2 80 0,3 1 16 15,-8 1-320-15,0 0-64 0,0 0-16 0,65 7 0 16,-65-7-1312-16,0 0-272 0,69 19-48 16,-69-19-16-1,0 0-1296-15,70 22-256 0,-70-22-48 0,0 0-12512 0</inkml:trace>
  <inkml:trace contextRef="#ctx0" brushRef="#br1" timeOffset="-22646.22">18563 5610 5519 0,'-1'3'496'0,"0"-3"-496"0,1 0 0 0,0 1 0 16,-2 1 1984-16,-1 5 288 0,-2 3 64 0,-1 3 16 0,-2 2 160 15,3 1 48-15,3-1 0 0,0-4 0 16,2 0-1408-16,2-3-256 0,-1-2-64 0,3-4-8192 16,-1 2-1648-16</inkml:trace>
  <inkml:trace contextRef="#ctx0" brushRef="#br1" timeOffset="-22488.43">18532 5344 19343 0,'-12'-6'848'0,"6"3"192"0,1 0-832 0,1 1-208 16,3 0 0-16,0 0 0 0,1 2 160 0,1-3-16 16,0 2 0-16,1 1 0 15,5 1-1152-15,0 6-224 0,4 1-48 0,3 2-16 0,-14-10 1008 0,33 29 288 16,-33-29 0-16,36 30 0 0</inkml:trace>
  <inkml:trace contextRef="#ctx0" brushRef="#br1" timeOffset="-22246.79">18679 5510 8927 0,'-8'37'192'0,"6"-31"32"0,2-3 16 0,-1-3 16 0,1 0-256 0,-2 4 0 15,-2 3 0-15,-2 4 0 0,-3 5 2624 0,1 3 448 16,-4 1 112-16,4-2 16 0,0-2-1152 0,3-2-240 0,0-3-32 16,4-1-16-16,2-4-1072 0,1-2-224 0,3-2-32 0,1-4-16 15,1 2-416-15,2-7 0 0,-9 7 0 0,0 0 0 16,0 0-272-16,47-35-48 0,-47 35 0 0,0 0 0 15,38-35 0-15,-38 35-16 0,22-27 0 0,-22 27 0 16,0 0 208-16,28-30 128 0,-22 21-160 0,-1 6 160 16,0 3 0-16,-2-3 208 0,1 6-16 0,-1-2 0 15,-1 4 896-15,-1-1 192 0,1 2 16 0,-2 0 16 16,1 1-592-16,-1 2-112 0,1 0-32 0,2 1 0 16,0-3-432-16,1 4-144 0,2-3 0 0,0 1 0 15,3 3-1056-15,0-5-320 16,-2 2-64-16,0-3-7504 0,1 0-1488 0</inkml:trace>
  <inkml:trace contextRef="#ctx0" brushRef="#br1" timeOffset="-21978.9">18898 5712 3679 0,'5'-10'160'0,"-4"6"32"0,-1 2-192 0,2 2 0 16,-2 0 0-16,0-3 0 0,2-1 1360 0,1-5 240 15,2-1 32-15,-1-5 16 0,3 1 896 0,-1 2 176 16,0 1 32-16,0 3 16 0,0 2-592 0,-1 4-128 0,0 4-32 0,1 4 0 16,-1 2-544-16,0 4-96 15,2 4-32-15,-4 5 0 0,1 1-416 0,-3 3-96 16,0 4 0-16,-1 0-16 0,-1 2-96 0,-1 0-16 15,-1-1 0-15,1-3 0 0,-2-4-128 0,-1 2-48 16,-1 1 0-16,-4-1 0 0,-2-3-192 0,-2-1-32 0,-3-5-16 0,-2-2 0 16,-1-2-160-16,1-6-128 0,1-3 144 15,1-3-144-15,1-6 0 0,2-3 0 0,3-1 0 16,4-6 0-16,3-2 0 0,4-7 0 16,5-5 0-16,5-1 0 0,5-3 0 0,3-4 0 15,5 3 0-15,1-2 0 0,1 7-128 16,0 1-32-16,-25 29 0 0,53-49 0 0,-53 49-736 15,59-32-128-15,-59 32-48 0,73-20-15504 0</inkml:trace>
  <inkml:trace contextRef="#ctx0" brushRef="#br1" timeOffset="-3213.89">8760 9885 16575 0,'-10'0'1472'0,"0"0"-1168"15,4 0-304-15,2 3 0 0,0-1 1104 0,-3 2 176 16,-9 0 16-16,-10 8 16 0,-8 4 160 0,0 6 48 16,3 5 0-16,4 6 0 0,2 1-224 0,2 5-32 15,5-2-16-15,3-1 0 0,5-2-272 0,4 1-48 16,5-3-16-16,4-1 0 0,4-5-144 0,7-4-16 16,3-3-16-16,4-5 0 0,4 0-464 0,1-5-80 15,5-3-32-15,-31-6 0 0,63 1-160 0,-63-1 0 16,60-7 0-16,-60 7 0 0,0 0 0 0,78-34 0 0,-78 34-144 15,0 0 144-15,54-48 0 0,-54 48 0 0,0 0 0 0,28-57 0 16,-23 41 0-16,-2-5 0 0,-1 1 0 0,-2 1 0 16,-3-4 0-16,-1 0 0 0,-2-3 0 0,-1-3 0 15,-2 1 288-15,-2-3 16 0,-1 3 0 0,-1 2 0 0,0 3-80 16,-1 4-16-16,-1 1 0 0,0 7 0 16,-1 0-16-16,0 5 0 0,-1 5 0 0,0-2 0 15,-2 6-32-15,1 3-16 0,-2 0 0 0,-1 4 0 16,1 2-144-16,-1 1 0 0,2 3 144 0,1-4-144 15,0 4 0-15,1 3 0 0,2-2 0 0,2 1 128 16,3-3-128-16,1-1 0 0,3 4 0 0,1 1 0 16,4 1 0-16,1-2 0 0,4 2 0 0,0 1 0 0,6-1 0 15,0-1 0-15,3 0 0 0,0 0 0 16,3-3 0-16,0-1 0 0,0-2 0 0,2-2 0 16,3-1 0-16,-1-2 0 0,1-2 0 0,0-4 0 0,-21-2 0 15,0 0 0-15,58-2 0 0,-58 2 0 0,0 0 0 0,0 0 0 16,68-32 0-16,-68 32-128 0,0 0 128 0,0 0 0 15,43-51 0-15,-43 51 0 0,0 0 0 0,21-51 0 16,-17 33 0-16,-1-2-128 0,-1-2 128 0,-1-3-128 16,-2-2 128-16,-3 1-128 0,0 0 128 0,-2 4 0 15,-1-1 0-15,-2 2 0 0,0 5 0 0,-2 3 0 16,-1 2 0-16,-2 4 0 0,-1 6 0 0,1 5 0 16,-2 2 0-16,-1 4 0 0,0 5 0 0,-1 5 176 15,-2 4-48-15,0 5 0 0,4-3 0 0,0 5-128 16,0 3 192-16,2 1-64 0,4-3-128 0,3-1 0 15,4-3 0-15,7-5 0 0,5-6 0 0,6-6-304 0</inkml:trace>
  <inkml:trace contextRef="#ctx0" brushRef="#br1" timeOffset="1370.94">12028 12120 11055 0,'-6'-4'976'0,"0"2"-784"16,2 0-192-16,1 0 0 0,1 2 1072 0,-3-3 160 15,-1 2 48-15,-8-1 0 0,-4-2 256 0,-6 1 48 16,-2 3 16-16,1 3 0 0,1 4-432 0,0 2-80 16,3 3 0-16,0 4-16 0,4 3-80 0,0 1-16 15,3 0 0-15,2 3 0 0,3 1-208 0,3-2-64 16,3 0 0-16,3-1 0 0,2-2 0 0,2-2-16 16,3-1 0-16,1-1 0 0,5-3-320 0,-1 1-64 0,0-6-16 0,3 2 0 15,1-3-288-15,3 0 0 16,-19-6 0-16,0 0 0 0,62 6 0 0,-62-6 0 0,0 0 0 0,60-8 0 15,-60 8 0-15,0 0 0 0,58-29 0 0,-58 29 0 16,0 0 0-16,42-41 0 0,-42 41-128 16,0 0 128-16,30-54 0 0,-24 35 0 0,0-3 0 0,-2 2 0 15,0-2 0-15,-2 1 0 0,-2 1 0 0,-1-2 0 16,-1 0 0-16,-2 1 0 0,-2 1 0 0,-2 1 0 16,0 5 0-16,-2 0 0 0,-4 2 0 0,-2-1 0 15,-1 7 160-15,-2 2 32 0,-1 2 0 0,-1 2 0 16,-1 2 128-16,-4 4 48 0,-1 4 0 15,-3 3 0-15,1 5-192 0,0 1-48 0,2 3 0 0,1 2 0 16,3 3-128-16,3 1 0 0,1 4 144 0,4-1-144 16,4 4 128-16,4 1-128 0,3-4 128 0,3-1-128 15,5-3 128-15,3-3-128 0,4-1 160 0,2-3-160 0,4-3 0 0,-1-1 0 16,0-2 0-16,5-2 0 0,5 3 0 16,1-4 0-16,2-2 0 0,2-1 0 0,-31-9 0 0,63 7 0 15,-63-7 0-15,59-4 0 0,-59 4 0 16,0 0 0-16,75-31-128 0,-75 31 128 0,51-42 0 0,-51 42 0 15,42-50 0-15,-42 50 0 0,29-56 0 0,-20 28 0 16,-1-2-128-16,-4-1 128 0,-4-1 0 0,-2-2 0 16,-3 2 0-16,-1 1 0 0,-2 2 0 0,-1 0 0 15,0 5 128-15,-3-1-128 0,0 3 288 0,-3 2-32 16,-1 5-16-16,-2 1 0 0,0 4-96 0,-2 4-16 0,3 0 0 16,-2 4 0-16,1 2-272 0,-2 2-64 15,1 4-16-15,1 0-16912 0</inkml:trace>
  <inkml:trace contextRef="#ctx0" brushRef="#br1" timeOffset="2203.82">8468 11731 10127 0,'-5'-3'896'0,"1"-3"-704"0,2 2-192 0,-1 1 0 16,2 2 1216-16,-3-5 224 0,-4-3 32 0,-6-3 16 0,-6-2 496 16,-2 2 80-16,-1 6 32 0,0 2 0 0,1 4-240 0,0 6-32 15,1 4-16-15,1 2 0 0,1 8-416 0,2 1-96 16,1 6-16-16,2 4 0 0,3 0-400 0,3 1-96 15,3-1-16-15,2-2 0 0,3-1-352 0,4-2-80 16,3-3-16-16,2-2 0 0,3-5-320 0,3 0 0 16,5 0 0-16,1-4 0 0,4 0 0 0,-25-12 0 15,47 13 0-15,-47-13 0 0,0 0 0 0,75-5 0 16,-75 5 0-16,0 0-128 0,67-32 128 0,-67 32 0 16,0 0 0-16,51-55-128 0,-51 55 128 0,19-43 0 15,-14 18 0-15,-1 2 0 0,-3-4 0 0,-1 1 0 16,-3-3 0-16,-1-2 0 0,-2 3 0 0,0 2 0 15,-2 1 192-15,-1 3-64 0,1 2-128 0,-2 2 176 16,-1 4-176-16,-3 3 192 0,3 3-192 0,-1 2 0 0,-1 3 0 16,1 3 0-1,1 1-1088-15,1 5-208 0,0 0-48 0,1 3-14352 0</inkml:trace>
  <inkml:trace contextRef="#ctx0" brushRef="#br1" timeOffset="2669.94">8698 13017 17503 0,'-11'0'768'0,"5"-2"176"0,-1 1-752 0,2 1-192 16,2 0 0-16,-1 0 0 0,-2 0 832 0,-3 3 128 16,-6 1 16-16,-4 5 16 0,-5 7 112 0,1 2 32 0,0 5 0 0,5-1 0 15,0 3-256-15,4 1-48 16,3 0-16-16,1 5 0 0,2 6-416 0,4-1-80 15,3-2 0-15,4-2-16 0,4-1 16 0,2 0 0 16,2-2 0-16,3-3 0 0,0-4 128 0,4-2 16 16,3-3 16-16,1-3 0 0,-3-6-96 0,-2 0-32 0,-1-3 0 15,5-2 0-15,-21-3-352 0,53-6 0 0,-53 6 0 16,0 0 128-16,74-35-128 0,-74 35 0 0,0 0 0 0,49-65 0 16,-49 65 0-16,16-52 0 0,-14 25 0 0,-1-3 0 15,-2 2 0-15,-1-6 0 0,-3 1 0 0,-3-1 0 16,1 5 128-16,-3-5-128 0,-2 5 160 0,-1-2-160 15,1 2 0-15,-2 3 0 0,1 8 0 0,-1 2 0 16,0 6-1120 0,0 1-272-16</inkml:trace>
  <inkml:trace contextRef="#ctx0" brushRef="#br1" timeOffset="16307.76">8674 4669 13823 0,'-3'0'1216'0,"-1"3"-960"0,0-3-256 0,1 2 0 16,-1-1 1408-16,-2 4 256 0,-5 3 32 0,-8 7 16 15,-7 4 688-15,-2 7 144 0,-3 8 16 0,2-2 16 16,3 3-720-16,3-3-160 0,3 1-32 0,4-1 0 15,4 0-736-15,3-3-160 0,3-3-16 0,3-1-16 16,6-1-352-16,3-4-80 0,3-1-16 0,3-5 0 16,3 0-288-16,2-4 0 0,5-1 0 0,-22-9 0 0,49 9 0 15,-49-9 0-15,0 0 0 0,79-3 0 16,-79 3 0-16,0 0 0 0,64-19-160 0,-64 19 160 0,0 0-192 0,0 0 48 16,53-38 0-16,-48 28 0 0,-2-2 144 0,-5-1 0 15,-3 1-144-15,-4-3 144 0,-3 1 0 0,-4 0 0 16,-2 0 0-16,-2 2 0 0,1 4 0 0,-4 0 0 15,-4 1 0-15,-3 1 0 0,0 4 128 0,2 2-128 16,-3 2 128-16,4 4-128 0,6-2-208 0,2 2-128 16,3 3-32-16,5-3-16320 0</inkml:trace>
  <inkml:trace contextRef="#ctx0" brushRef="#br1" timeOffset="17370.9">11881 7048 9215 0,'0'-2'816'0,"0"-2"-656"15,0 2-160-15,0 1 0 0,0 1 1360 0,-1-3 240 16,-1-1 64-16,-1-2 0 0,-1-2 704 0,-4 0 128 16,-1 3 48-16,-4 4 0 0,-2 1-272 0,-2 4-48 15,-3 2-16-15,0 6 0 0,-1 2-640 0,-1 7-128 0,-1 5-32 16,-1 2 0-16,2 3-624 0,0 4-128 0,1 1-16 0,0 7-16 15,3 3-336-15,4-1-64 0,2-5-16 0,5 0 0 16,2 4-208-16,3-3 0 0,3-3 0 0,2-3 0 16,5-1 0-16,2-5 0 0,2-6 0 0,3-2 0 15,4-5 0-15,-1-2 0 0,4 1 0 0,1-8 0 16,-23-7 0-16,43 11 0 0,-43-11 0 0,0 0 0 16,65-2-128-16,-65 2-32 0,0 0 0 0,59-25 0 15,-59 25-208 1,0 0-32-16,34-44-16 0,-28 24 0 0,-1-1 160 0,-5-1 16 0,-1-4 16 0,-4 0 0 0,1 1 224 15,-3-2 0-15,-3 1 0 0,0 4-144 16,0 2 144-16,-2 1 0 0,-3 3 0 0,-1 0 128 16,-3 5 192-16,1 4 64 0,1 0 0 0,-2 4 0 15,-1 3-64-15,1 0-16 0,1 1 0 0,1 3 0 16,1 1-304-16,0 2 128 0,2 2-128 0,3-2 0 16,4-1-368-16,2 3-176 0,2 1-32 0,3 2-16688 15</inkml:trace>
  <inkml:trace contextRef="#ctx0" brushRef="#br1" timeOffset="40591.54">8594 6144 11055 0,'-2'-2'976'16,"-1"1"-784"-16,1-2-192 0,0 3 0 16,2 0 1600-16,-2 0 256 0,-4 0 64 0,-4 0 16 15,-4 4 544-15,-3 5 96 0,-2 3 32 0,-2 4 0 0,-2 3-624 0,-3 4-112 16,2 4-16-16,2 2-16 0,0 0-752 0,1 6-128 15,4 0-48-15,0-1 0 0,5 3-352 0,3-2-80 16,6-9-16-16,0-6 0 0,3-2-176 0,4-2-32 16,2 3-16-16,3-5 0 0,1 0 672 0,1-1 144 15,4-3 32-15,0-2 0 16,1-1-1712-16,-16-7-336 0,0 0-64 0,49 4 0 0,-49-4 800 0,0 0 224 16,0 0 0-16,0 0 0 0,68-19-256 0,-68 19 16 15,0 0 16-15,0 0 0 16,50-49-272-16,-50 49-48 0,0 0-16 0,25-49 0 15,-20 30-144-15,-3 2-48 0,-1-1 0 0,-4-1 0 0,1 3 160 16,-4 0 16-16,0 4 16 0,-3-1 0 0,-2 6 144 0,-2 1 32 0,0 1 0 16,-1 3 0-1,-2 2-240-15,0 4-32 0,0-1-16 0,2 0 0 16,0 3-672-16,0 1-128 0,0-1-16 0,3 0-16 16,0-2-528-16,2-1-96 0</inkml:trace>
  <inkml:trace contextRef="#ctx0" brushRef="#br1" timeOffset="40815.92">8682 6417 25791 0,'-9'2'2304'16,"3"-2"-1856"-16,2 1-448 0,4-2 0 0,0 1 1632 0,-1 0 224 15,-3 0 64-15,-1 0 0 0,0 0-1200 0,4-2-224 16,1 2-48-16,5 0-16 16,4 0-1232-16,-9 0-240 0,0 0-48 0,41 8-16 0</inkml:trace>
  <inkml:trace contextRef="#ctx0" brushRef="#br1" timeOffset="41157.49">8892 6539 23039 0,'-6'7'1024'0,"2"-4"192"0,0-3-960 0,2 1-256 0,2-1 0 0,0-1 0 15,1 1 1264-15,2-5 208 0,-1-1 32 0,-2 6 16 16,0 0-176-16,0 0-48 0,27-46 0 0,-27 46 0 15,0 0-464-15,33-51-80 0,-33 51-32 0,0 0 0 16,29-59-512-16,-29 59-208 0,0 0 176 0,26-61-176 16,-26 61 0-16,0 0 0 0,20-50 0 0,-20 50 0 15,0 0 320-15,0 0-16 0,0 0-16 0,20-45 0 16,-19 45 176-16,0 0 48 0,-1 4 0 0,-1 2 0 16,1 6-16-16,-1 4 0 0,-1 3 0 0,2 3 0 15,-1 4-240-15,1-1-32 0,-1 7-16 0,1-1 0 16,0-8-208-16,0 2 128 0,0 1-128 0,1-1 0 0,2-3 0 15,-1-3 0-15,2-6 0 0,1-2-12352 16,1-1-2400-16</inkml:trace>
  <inkml:trace contextRef="#ctx0" brushRef="#br1" timeOffset="41878.8">8719 6379 7359 0,'-5'5'656'0,"3"-5"-528"0,-1 0-128 0,1 0 0 16,2 0 1536-16,0 0 288 0,0-2 48 0,0 2 16 15,1-3 224-15,0 2 64 0,2-1 0 0,-1 2 0 16,2-3-128-16,-2 0 0 0,2 1-16 0,0 2 0 16,-2 0-816-16,1 2-144 0,-1 0-48 0,-1 2 0 15,2-2-688-15,-2 2-144 0,-1 2-16 0,1-3-15008 16</inkml:trace>
  <inkml:trace contextRef="#ctx0" brushRef="#br1" timeOffset="42771.99">8661 8057 11967 0,'-4'-2'1072'0,"0"1"-864"0,2 1-208 0,-1 0 0 16,1 1 1104-16,-3 1 176 0,-5 1 48 0,-5 3 0 15,-4 7 784-15,-4 6 176 0,1 1 16 0,1 5 16 16,1 3-608-16,2 3-128 0,0 4-32 0,3-1 0 16,4 5-816-16,3-7-160 0,3 0-48 0,1-1 0 15,4-6-256-15,4-2-48 0,3 2-16 0,1-10 0 16,-3-4-208-16,3 0 0 0,6-1 0 0,4-3 0 15,-18-7 0-15,41 11 0 0,-41-11 0 0,0 0 0 16,57 0-272-16,-57 0 48 0,0 0 16 0,0 0 0 0,0 0-32 0,58-39 0 0,-53 28 0 16,-2-4 0-16,-3 1 16 0,-3-3 0 15,-1 1 0-15,-3 0 0 0,-3 0 224 0,-2 0-192 0,-3 0 192 16,-1 3-192-16,0 3 192 16,-2 4 0-16,2 0 0 0,0 2 0 0,0 4 0 0,1 4 0 0,1 2 0 15,1 0 0-15,2 4 0 0,4 0-352 16,0 3 48-16,4-1-13008 15</inkml:trace>
  <inkml:trace contextRef="#ctx0" brushRef="#br1" timeOffset="42960.21">8844 8352 4607 0,'-17'5'400'0,"5"-2"-400"0,1-1 0 0,4 0 0 16,3-2 4320-16,2 0 784 0,0 0 144 0,-1-2 48 16,-2 0-4096-16,0 0-816 0,4 1-176 0,3 1-16 31,4-3-2400-31,4 6-480 0,4 0-80 0,-3 1-32 0</inkml:trace>
  <inkml:trace contextRef="#ctx0" brushRef="#br1" timeOffset="43214.07">9126 8070 18431 0,'-11'0'816'0,"6"0"160"0,-2 0-784 0,3 0-192 16,0 2 0-16,0 0 0 0,0 3 1280 0,-4 4 192 15,-6 7 64-15,-6 9 0 0,-1 7 640 0,2 7 128 16,0 2 16-16,2 3 16 0,2 1-1072 0,4-2-224 16,2-2-32-16,3-6-16 0,3-4-672 0,3-5-144 15,4-1-32-15,2-3 0 16,3-3-864-16,3-5-176 0,3-2-48 0,-15-12-14320 0</inkml:trace>
  <inkml:trace contextRef="#ctx0" brushRef="#br1" timeOffset="43428.43">9170 8373 16575 0,'-15'6'736'0,"8"-6"160"0,1 1-720 0,2-1-176 0,3 0 0 0,1 0 0 16,1 0 192-16,2-1 16 0,2 1 0 0,3-2 0 15,-8 2-208-15,0 0 0 0,0 0 0 0,66-7 0 16,-66 7-512-16,0 0-160 0,69-6-32 0,-69 6 0 16</inkml:trace>
  <inkml:trace contextRef="#ctx0" brushRef="#br1" timeOffset="43831.32">9445 8241 5183 0,'-6'0'0'0,"2"-3"224"0,1 2-64 0,2 1-16 0,0 0-144 0,1 0 0 0,1-3 0 0,-1 1 0 15,3 1 1280-15,-1-4 208 0,4 1 48 0,-1 0 16 16,-5 4 32-16,0 0 0 0,0 0 0 0,0 0 0 0,0 0-608 0,53-8-112 16,-53 8-32-16,0 0 0 15,29 9-160-15,-22-2-32 0,-1 1-16 0,-2 1 0 0,-3 1-48 0,-3 2 0 16,-1-2 0-16,-3 3 0 16,-2 4 368-16,-5 0 64 0,0 3 16 0,-3-2 0 15,-2 1-48-15,1 1 0 0,5-5 0 0,-1-2 0 16,2 0-208-16,1-4-64 0,2 1 0 0,-1 2 0 15,5-5-32-15,3 2-16 0,2-3 0 0,2 0 0 16,2-2-368-16,0-1-80 0,1 0-16 0,2 1 0 16,-8-4-192-16,0 0 0 0,0 0 0 0,62-4 0 15,-62 4-320-15,0 0-48 0,0 0-16 0,60-19-10192 16,-60 19-2048-16</inkml:trace>
  <inkml:trace contextRef="#ctx0" brushRef="#br1" timeOffset="44045.8">9643 8127 24879 0,'0'6'1088'0,"0"-5"256"0,1 4-1088 0,0-1-256 16,0-2 0-16,2 2 0 0,-1 2 1712 0,3 3 272 15,3 11 64-15,2 8 16 0,-1 7-80 0,-2 3 0 0,-2 0-16 0,-4 3 0 16,-2-2-1200-16,-3 0-256 15,-1 1-32-15,-3-3-16 0,2-5-464 0,-2-1 128 0,-3-3-128 0,-1-3-18240 16</inkml:trace>
  <inkml:trace contextRef="#ctx0" brushRef="#br1" timeOffset="44803.69">9228 6078 9215 0,'-2'0'816'0,"-1"0"-656"16,3 0-160-16,0 0 0 0,0-3 1648 0,0 3 288 15,0-2 64-15,-1 1 16 0,2 1 240 0,1-3 48 16,3-1 16-16,1 2 0 0,2 1-528 0,-8 1-128 0,0 0 0 0,0 0-16 15,61-15-1072-15,-61 15-224 0,0 0-32 0,68-14-16 32,-68 14-1264-32,57-11-240 0</inkml:trace>
  <inkml:trace contextRef="#ctx0" brushRef="#br1" timeOffset="45006.79">9246 6175 23039 0,'-9'4'1024'0,"5"-4"192"0,2 0-960 0,1 0-256 0,1-2 0 0,0 2 0 0,1-2 320 0,3 1 32 16,2 0 0-16,-6 1 0 0,0 0 384 16,0 0 80-16,59-16 16 0,-59 16 0 0,0 0-832 0,67-16-224 15,-67 16-16-15,58-15-11664 16</inkml:trace>
  <inkml:trace contextRef="#ctx0" brushRef="#br1" timeOffset="45358.15">9845 5772 18431 0,'-8'-3'816'0,"3"0"160"0,0-1-784 0,0 2-192 0,1 1 0 0,2 1 0 16,-3 0 1744-16,-3 0 304 0,-5 1 64 0,-7 4 16 16,-4 5 48-16,-3 8 16 0,0 5 0 0,1 3 0 15,0 2-784-15,3 3-144 0,0 1-48 0,4 3 0 16,1-4-576-16,6 1-112 0,2-6-16 0,4 1-16 16,3-1-288-16,6-4-48 0,2 0-16 0,3-6 0 15,6 1-144-15,1-6 0 0,5-1 0 0,1-3 0 16,-21-7 0-16,44 5 0 0,-44-5 0 0,0 0 0 31,71-6-464-31,-71 6 16 0,0 0 16 0,54-23 0 0,-54 23-208 16,0 0-64-16,0 0 0 0,0 0 0 0,40-50 112 0,-39 37 16 15,-2 1 0-15,-3 0 0 0,-3-2 288 0,-2-1 64 0,-3 2 16 0,-2 0 0 0,-2 1 48 16,-3 3 16-16,0 2 0 0,-2 4 0 16,-1 1-640-16,0 4-128 0</inkml:trace>
  <inkml:trace contextRef="#ctx0" brushRef="#br1" timeOffset="45929.98">9932 8377 19343 0,'-4'6'1728'0,"2"-3"-1392"16,1 0-336-16,1-3 0 0,1 0 1760 0,0 0 288 15,0 4 48-15,3-2 16 0,2 4-896 0,5 0-160 16,-11-6-32-16,0 0-16 0,49 8-448 0,-49-8-96 15,48 6-16-15,-48-6 0 0,52 6-448 0,-52-6-128 16,48 4-16-16,-48-4-9312 16,51 6-1856-16</inkml:trace>
  <inkml:trace contextRef="#ctx0" brushRef="#br1" timeOffset="46114.88">9913 8504 16575 0,'-3'2'1472'0,"0"-2"-1168"0,3 0-304 0,1 0 0 15,2 0 1440-15,-1 0 224 0,3 3 64 0,3-3 0 16,-8 0-1232-16,0 0-240 0,46 7-64 0,-46-7 0 16,54 6-512-16,-54-6-96 0,73 9-32 0,-73-9-9536 15</inkml:trace>
  <inkml:trace contextRef="#ctx0" brushRef="#br1" timeOffset="61650.16">10424 8583 11055 0,'-10'5'976'0,"5"-4"-784"15,0 2-192-15,3-3 0 0,1 2 1280 0,1-2 192 16,0 0 64-16,0 0 0 0,0 0 752 0,2 0 144 16,4 0 48-16,-6 0 0 0,0 0-640 0,0 0-128 15,0 0-32-15,73-2 0 0,-73 2-640 0,0 0-128 16,82-10-16-16,-82 10-16 0,59-9-880 0,-59 9 0 15,56-6-256-15,-56 6-15024 0</inkml:trace>
  <inkml:trace contextRef="#ctx0" brushRef="#br1" timeOffset="61989.59">10840 8661 23951 0,'-9'6'1056'0,"4"-5"224"0,1 1-1024 0,2-2-256 0,2-2 0 0,1 1 0 16,0-1 544-16,2-2 48 0,0-2 16 0,-3 6 0 16,0 0 272-16,0 0 48 0,36-44 16 0,-36 44 0 15,0 0-240-15,41-42-32 0,-41 42-16 0,0 0 0 0,43-47-400 0,-43 47-64 16,0 0-32-16,41-42 0 0,-41 42 208 0,0 0 32 15,0 0 16-15,0 0 0 0,0 0 16 0,0 0 0 16,0 0 0-16,0 0 0 0,0 0 192 0,32 23 32 16,-37-1 16-16,-1 3 0 0,0-2-320 0,0 4-64 15,1-3-16-15,1 3 0 0,1-3-272 0,1-2 0 16,1-1 128-16,1-3-128 16,3-4-576-16,-1-2-160 0,3-2-32 0,-1-1-16 15,1-3-2080-15,0-5-400 0</inkml:trace>
  <inkml:trace contextRef="#ctx0" brushRef="#br1" timeOffset="62308.84">11049 8547 6447 0,'0'-4'576'0,"0"0"-576"0,1 0 0 0,0 1 0 16,2 2 2432-16,0-5 384 0,2-3 80 0,-5 9 16 16,0 0-16-16,32-41 0 0,-32 41 0 0,0 0 0 15,0 0-672-15,51-33-144 0,-51 33-32 0,0 0 0 16,0 0-832-16,0 0-160 0,54 7-32 0,-45 0-16 15,0 1-512-15,-4 2-112 0,0 0 0 0,-4 5-16 16,-1 1-208-16,-4 0-32 0,0 0-128 0,0 0 192 16,-4 3-192-16,-2-1 144 0,0 2-144 0,-2-1 128 15,0 0-128-15,-1 3 0 0,0-5 0 0,-1 0 0 16,4-1 0-16,1-3 0 0,3-4 0 0,1-1 0 0,4 1 0 16,1-3 0-16,3 0 128 0,0 0-128 0,3-2 144 15,1 2-144-15,1-4 160 0,2 2-160 0,-10-4 176 0,0 0-176 16,0 0 192-16,46 8-192 0,-46-8 160 15,0 0-160-15,0 0 128 0,54 0-128 0,-54 0 0 0,0 0 0 16,0 0 0-16,0 0 0 0,52 2 0 0,-52-2 0 16,0 0 0-16,0 0-12288 15,0 0-2368-15</inkml:trace>
  <inkml:trace contextRef="#ctx0" brushRef="#br1" timeOffset="168591.93">25198 3919 11055 0,'-18'-7'976'0,"7"5"-784"0,0-2-192 0,3 1 0 16,3 0 144-16,3 3-16 0,-1-4 0 0,0 4 0 16,-4 0 1456-16,1 0 272 0,1 7 64 0,2 6 16 15,1 6 176-15,4 10 16 0,0 15 16 0,3 13 0 16,2 13-240-16,2 14-48 0,-1 1-16 0,-2 14 0 16,1 18-496-16,-2 10-112 0,-4 9-16 0,-3-1 0 15,-2-18-576-15,-5 9-128 0,-4 7-32 0,-2-6 0 16,1-19-192-16,-2 4-32 0,-2 3-16 0,-1 1 0 15,2-8-48-15,1-9-16 0,1-8 0 0,3-9 0 16,1-11-176-16,2-6 0 0,0-8 0 0,3-4 128 16,5-7-128-16,0-7 0 0,1-10 0 0,1-9 0 15,1-2-432-15,2-8-64 0,1-4-16 16,1-3-11168-16,3-6-2240 0</inkml:trace>
  <inkml:trace contextRef="#ctx0" brushRef="#br1" timeOffset="170368.74">26132 4203 16575 0,'0'1'1472'0,"0"4"-1168"16,1-1-304-16,1-2 0 0,0 3 1536 0,0 4 256 0,2 3 64 0,5 11 0 16,2 8 192-16,4 7 32 0,1 3 16 0,4 1 0 15,-1-1-800-15,4-1-144 0,-1-1-48 0,0-5 0 16,0-3-800-16,-2-2-176 0,-1-6-128 0,-2-2 192 31,-2-5-1088-31,-3 0-224 0,-2-6-32 0,-2-1-13312 0</inkml:trace>
  <inkml:trace contextRef="#ctx0" brushRef="#br1" timeOffset="170611.33">26440 4299 16575 0,'-5'-7'736'0,"3"1"160"0,-1 2-720 0,2-1-176 0,0 4 0 0,-1 1 0 0,1 0 1344 0,-1-2 256 0,-2 0 32 0,-2 4 16 16,-4 1 528-16,-1 6 96 15,-4 7 32-15,-1 2 0 0,-3 7-736 0,-2 4-144 16,3-3-16-16,-5 5-16 0,-1 3-880 0,-4 5-192 16,0 1-16-16,0 0-16 0,2-3-288 0,3-5 0 15,5-3 0-15,2-5 0 16,5-4-464-16,2-3-48 0,2-5-16 0,4-1 0 16,2-8-688-16,2 0-144 0,2-3-32 0,2-3-12704 15</inkml:trace>
  <inkml:trace contextRef="#ctx0" brushRef="#br1" timeOffset="171091.92">26405 4832 14735 0,'-3'2'1312'0,"-1"0"-1056"16,3 1-256-16,1-3 0 0,1 0 2016 0,-1-3 352 15,1 3 64-15,0 0 0 0,2-2-800 0,3-2-160 16,-6 4-48-16,0 0 0 0,0 0-480 0,46-36-112 16,-46 36 0-16,0 0-16 0,42-37-480 0,-42 37-80 15,0 0-32-15,43-42 0 0,-43 42-224 0,0 0 0 16,0 0 0-16,43-46 0 0,-43 46 0 0,0 0 0 15,0 0 0-15,0 0 0 0,0 0 320 0,0 0-48 16,0 0 0-16,24 11 0 0,-25 3 640 0,-2-2 128 16,1 4 32-16,-2 3 0 0,0-1-512 0,-1-1-112 15,2 1 0-15,-1-2-16 0,0-2-432 0,3-2 0 0,1 1 0 16,1-5-176 0,3-4-1328-16,2 0-272 0</inkml:trace>
  <inkml:trace contextRef="#ctx0" brushRef="#br1" timeOffset="171313.95">26949 4510 8287 0,'-8'1'736'0,"3"-1"-592"0,0 0-144 0,2-1 0 0,2 1 2496 0,1 0 448 15,0-3 112-15,0 1 16 0,0 1-1872 0,1-6-368 16,2 4-80-16,-1-2-16 16,3 3-1600-16,3 0-320 0,-8 2-64 0,0 0-16 0</inkml:trace>
  <inkml:trace contextRef="#ctx0" brushRef="#br1" timeOffset="171792.11">27238 4288 7359 0,'-3'0'656'0,"1"2"-528"0,0 0-128 0,1-2 0 16,1 3 2128-16,-2-2 400 0,-2 5 80 0,-2 4 16 15,-3 6 352-15,-2 5 80 0,0 4 16 0,1 1 0 16,-1 2-896-16,1 1-192 0,2-4-16 0,2 3-16 16,3-2-928-16,0-2-192 0,3 2-48 0,3-5 0 15,2-1-528-15,2-4-128 0,3-1 0 0,1-7-128 16,0 0 0-16,-11-8-256 0,0 0 32 0,0 0 0 16,55 0-848-16,-55 0-160 0,0 0-48 0,0 0 0 15,49-31-256-15,-49 31-48 0,0 0-16 0,0 0 0 16,36-48 592-1,-36 48 112-15,0 0 32 0,0 0 0 0,0 0 608 0,0 0 256 0,0 0-192 0,0 0 192 0,0 0 496 0,0 0 208 16,0 0 64-16,0 0 0 0,43 14 960 0,-40 0 208 16,0 3 48-16,2-1 0 0,1 0-640 0,1-1-128 15,0-2-32-15,2-1 0 0,1-2-528 0,-1-3-96 16,-9-7-32-16,0 0 0 0,0 0-288 0,0 0-64 16,51 8-16-16,-51-8 0 0,0 0-160 0,0 0 0 15,0 0 0-15,41-47 0 0,-41 47 0 0,11-34 0 16,-7 11 0-16,0-1 0 15,-3-1-304-15,1-1-80 0,-1-3-32 0,2-1 0 16,-3 0-1712-16,0 3-352 0,0 1-64 0,0 3-12064 0</inkml:trace>
  <inkml:trace contextRef="#ctx0" brushRef="#br1" timeOffset="172141.28">27648 4576 21183 0,'-5'0'1888'0,"3"0"-1504"0,2-2-384 0,1 1 0 0,0 1 1376 0,2-3 208 16,-1 0 32-16,1-2 16 16,-3 5-864-16,0 0-160 0,0 0-32 0,0 0-16 0,53-30 256 0,-53 30 48 15,0 0 16-15,0 0 0 16,55 7-560-16,-42 2-128 0,-2 1 0 0,-4 0-16 15,-1 5 128-15,-2-2 16 0,-4 3 16 0,-1 3 0 0,-4-1 400 0,-4 2 80 0,-2 2 16 0,-2 2 0 16,-1-2-288 0,-1 0-48-16,0 1-16 0,3-5 0 15,0 0-224-15,2-4-64 0,2 3 0 0,3-8 0 0,3 0-192 0,2-2 128 16,2-2-128-16,1-1 0 0,3 0 144 0,0 0-144 16,-6-4 128-16,0 0-128 0,0 0 0 0,35 11 0 15,-35-11 0-15,0 0 0 0,0 0 0 0,48 3 0 16,-48-3-160-16,0 0-11616 15,0 0-2336-15</inkml:trace>
  <inkml:trace contextRef="#ctx0" brushRef="#br1" timeOffset="174876.36">25203 4270 2751 0,'-1'-4'256'0,"0"2"-256"0,1-1 0 0,0 2 0 16,1-2 832-16,2 0 112 0,-1 0 16 0,3-3 16 15,2-1 560-15,-7 7 128 0,0 0 0 0,39-35 16 16,-39 35-48-16,0 0-16 0,48-33 0 0,-48 33 0 15,0 0-240-15,0 0-48 0,78-16-16 0,-78 16 0 16,0 0-352-16,62 6-80 0,-62-6-16 0,44 22 0 16,-21-3-432-16,-1-1-96 0,-2 4-16 0,-2 1 0 15,-3 3-160-15,-4-2-32 0,-1 2-128 0,-4-1 192 0,-3-3-192 16,-2 1 0-16,-2 1 128 0,-4-1-128 0,-3 1 240 16,0-4 0-16,-2-1 0 0,-3-1 0 0,-1-2-32 0,-4 0 0 15,-2-3 0-15,-1-1 0 0,-2-2-80 16,-3-4-128-16,1-2 176 0,0-4-176 0,0 0 0 15,2-4 0-15,6 0 0 0,1-1-144 0,2-1 144 16,3-1 0-16,2-3-144 0,2-1 144 0,5-2 0 0,0 2 0 16,4 0 0-16,1 0 128 0,3 0 0 0,3 1-128 15,-9 10 192-15,0 0-64 0,0 0 240 0,52-32 32 16,-52 32 16-16,0 0 0 0,62-12-64 0,-62 12-16 16,0 0 0-16,64-4 0 0,-64 4-336 0,0 0 128 15,69 1-128-15,-69-1-9600 16,0 0-1984-16</inkml:trace>
  <inkml:trace contextRef="#ctx0" brushRef="#br1" timeOffset="175575.29">26787 4387 12895 0,'-2'0'1152'0,"1"3"-928"15,1-3-224-15,1 1 0 0,0 1 1536 0,0 1 272 16,1 1 48-16,-1 2 16 0,3 4-160 0,1 2-48 15,-1 4 0-15,1-1 0 0,2-1-704 0,0 0-160 16,0 3-32-16,1-4 0 0,-1 2-624 0,1-1-144 16,-1-2 0-16,-1 0 0 15,2-2-1152-15,-2-1-240 0,1 1-32 0,-2-4-9728 16</inkml:trace>
  <inkml:trace contextRef="#ctx0" brushRef="#br1" timeOffset="175739.95">26959 4387 2751 0,'-3'-7'256'0,"0"4"-256"16,1 1 0-16,-1 1 0 0,1 1 1776 0,0 0 304 16,0 1 64-16,-3 1 16 0,-2 5 752 0,-6 2 160 0,0 4 16 15,-1 3 16-15,-1 2-1120 0,2 2-240 0,0 1-32 0,2-1-16 16,-1 1-1088-16,1 3-224 0,-2 0-32 0,3-4-16 31,0 1-1216-31,3-5-240 0,1-2-48 0,1-3-10544 0</inkml:trace>
  <inkml:trace contextRef="#ctx0" brushRef="#br1" timeOffset="175876.33">26721 4532 12895 0,'-3'0'576'0,"2"-3"112"0,1 3-560 0,0-2-128 0,1 1 0 0,2 1 0 16,-1-3 1728-16,3 2 320 0,2 0 64 0,-7 1 16 16,0 0-272-16,0 0-64 0,70-8-16 0,-70 8 0 15,0 0-1376-15,73 0-272 0,-73 0-128 0,60 3-11968 0</inkml:trace>
  <inkml:trace contextRef="#ctx0" brushRef="#br1" timeOffset="176274.92">26073 4024 6447 0,'-23'15'576'0,"11"-6"-576"0,-2 4 0 0,3-3 0 0,3 0 1360 16,1-2 176-16,0 6 16 0,-7 12 16 16,-8 20 688-16,-7 18 144 0,-4 17 32 0,6 2 0 0,6 3-608 15,9-5-112-15,8-5-32 0,9-10 0 0,7-5-896 16,8-5-176-16,6-11-32 0,5-1-16 15,5-8-1520-15,7-2-288 0</inkml:trace>
  <inkml:trace contextRef="#ctx0" brushRef="#br1" timeOffset="176612.25">27903 4266 16575 0,'-3'5'1472'0,"2"0"-1168"0,2 1-304 0,2-2 0 16,0-2 1344-16,1 6 192 0,1 7 64 0,4 8 0 15,2 10-208-15,1 10-48 0,2 10 0 0,-3 10 0 16,-4 1-192-16,-3 2-64 0,-6-2 0 0,-5-2 0 16,-4-4-704-16,-3-2-160 0,-3-6-32 0,-4-5-9520 15,-3-1-1904-15</inkml:trace>
  <inkml:trace contextRef="#ctx0" brushRef="#br1" timeOffset="177006.11">24865 5105 11967 0,'-7'2'1072'0,"4"-2"-864"0,3-2-208 0,3 2 0 15,2-3 944-15,2 2 144 0,-7 1 16 0,0 0 16 16,54-9-464-16,-54 9-80 0,98-9-32 0,-27 5 0 15,10-1 864-15,5 3 160 0,7 2 32 0,10-2 16 16,10 2 112-16,14 2 32 0,10-2 0 0,11 4 0 16,10-1-384-16,-1 1-80 0,-9 1-16 0,-16-1 0 15,-6 0-624-15,10 1-128 0,15-1-16 0,0-1-16 16,-8 1-352-16,-10 1-144 0,-9 1 128 0,-9-5-128 16,-8 2 0-16,-12-1-256 0,-15 2 48 0,-4-2 0 15,-3-2-1248 1,-10-2-240-16</inkml:trace>
  <inkml:trace contextRef="#ctx0" brushRef="#br1" timeOffset="178301.88">26327 5626 7359 0,'-6'-3'656'0,"3"-4"-528"0,0 4-128 0,3-2 0 15,0 1 944-15,0-2 144 0,-2-4 48 0,-1-6 0 16,3-5 304-16,1-3 64 0,4 6 16 0,4-1 0 16,-9 19 16-16,0 0 0 0,47-38 0 0,-47 38 0 15,0 0-32-15,74-10 0 0,-74 10 0 0,0 0 0 16,77 16-416-16,-77-16-96 0,62 26-16 0,-30-7 0 15,-1-1-400-15,-2 4-96 0,-1-2-16 0,-5 3 0 16,-4-1-288-16,-6 0-176 0,-4-1 192 0,-7-2-192 0,-3 0 128 0,-4 0-128 16,-6-3 0-16,-3 0 0 0,-3-2 304 15,-1-3-48-15,-2-1-16 0,0-4 0 16,0-2-80-16,-1-2-16 0,-2-2 0 0,0-2 0 0,2-2-144 0,-1-2 0 16,-1-4-192-16,0-3 192 0,5 1 0 0,2-4 0 15,3 1 0-15,5 2 0 0,3 0-192 0,4 0 192 16,1 4-160-16,3-1 160 15,3 4-464-15,1 0 0 0,-1 2 0 0,1-1 0 16,-7 5-576-16,0 0-112 0,0 0-32 0,84-4 0 16,-84 4-976-16,75 3-192 0</inkml:trace>
  <inkml:trace contextRef="#ctx0" brushRef="#br1" timeOffset="178664.81">27031 5563 18255 0,'-9'3'384'0,"4"-3"96"0,-1 1 16 0,3 1 32 0,0-2-528 0,2 3 0 0,-2-2 0 0,-2 4 0 16,-2 3 2448-16,-2 4 384 0,-2 3 80 0,0 2 16 16,2 2-944-16,3-1-192 0,3 1-48 0,1-3 0 0,4-3-928 0,2 2-192 15,4-5-48-15,2 0 0 16,0-1-576-16,1-6 0 0,-11-3 0 0,0 0-128 15,0 0-784-15,63 3-160 0,-63-3-16 0,0 0-16 16,0 0-400-16,62-19-80 0,-62 19-16 0,0 0 0 16,0 0 512-16,0 0 80 0,0 0 32 0,54-28 0 15,-50 30 816-15,-2 2 160 0,0 0 0 0,-1 2 0 16,0 0 1408-16,0 0 208 0,0 0 48 0,2 1 0 0,-1-1 64 0,1-2 32 16,1-1 0-16,-1 0 0 0,1-1-880 0,1-2-176 15,0-2-48-15,-1-1 0 0,-4 3-400 0,0 0-64 16,0 0-32-16,0 0 0 0,0 0-160 0,26-44 0 15,-24 30 0-15,2-1 0 16,-2 2-1680-16,1-3-272 0</inkml:trace>
  <inkml:trace contextRef="#ctx0" brushRef="#br1" timeOffset="179005.62">27417 5675 3679 0,'-1'2'320'0,"1"-2"-320"0,0 0 0 0,0 0 0 16,1 0 2944-16,1 0 512 0,2-2 96 0,0 0 32 16,-4 2-1248-16,0 0-240 0,0 0-48 0,0 0-16 15,0 0-432-15,54 0-96 0,-54 0-16 0,25 16 0 16,-14-6-336-16,-1 3-80 0,-3-1-16 0,-2 0 0 15,-1 2-688-15,-4 2-144 0,-3 1-32 0,-3 1 0 16,-1-2-64-16,-3 1 0 0,-2 3-128 0,-3 2 192 16,0-2 240-16,1-2 32 0,2-1 16 0,3-5 0 0,2-2 16 0,3-2 0 15,3-1 0-15,3-5 0 0,1 2-336 0,2-2-160 0,-5-2 160 16,0 0-160-16,0 0 0 0,0 0 0 16,0 0 0-16,62-12 0 15,-62 12-896-15,0 0-128 0,0 0-32 0,52-25-14688 16</inkml:trace>
  <inkml:trace contextRef="#ctx0" brushRef="#br1" timeOffset="179723.58">28552 5127 6447 0,'-7'2'576'0,"3"-1"-576"0,0 2 0 0,2-3 0 15,0 0 1824-15,2 0 256 0,0 0 48 0,0-3 16 16,0 6-48-16,2-3-16 0,-1 0 0 0,3 2 0 16,-4-2-416-16,0 0-64 0,0 0-32 0,0 0 0 15,52 5-704-15,-52-5-144 0,0 0-16 0,63 0-16 0,-63 0-560 0,56-1-128 16,-56 1 0-16,60 1 0 16,-60-1-1328-16,57 0-240 0</inkml:trace>
  <inkml:trace contextRef="#ctx0" brushRef="#br1" timeOffset="179918.12">28547 5288 20271 0,'-4'0'1792'0,"3"0"-1424"15,1 0-368-15,1 0 0 0,2-3 1472 0,-3 3 208 16,0 0 48-16,0 0 16 0,0 0-976 0,0 0-192 0,72-16-32 0,-72 16-16 15,60-10-80-15,-60 10 0 0,72-12-16 0,-72 12-9136 16,74-6-1808-16</inkml:trace>
  <inkml:trace contextRef="#ctx0" brushRef="#br1" timeOffset="180402.15">29399 4832 17503 0,'2'2'1552'0,"1"0"-1232"0,-3-2-320 0,0 0 0 15,0 0 144-15,0 0-16 0,25 25-128 0,-10-7 192 16,7 8 880-16,4 9 160 0,2 1 48 0,3 3 0 16,0 0-368-16,0-3-64 0,1 1-16 0,-2-3 0 15,-2-3-656-15,-3-5-176 0,-3-3 0 0,-22-23 0 31,30 32-1472-31,-30-32-320 0</inkml:trace>
  <inkml:trace contextRef="#ctx0" brushRef="#br1" timeOffset="180599.96">29768 4924 11967 0,'-5'0'1072'0,"0"0"-864"0,1 0-208 0,1 1 0 0,0 2 1872 0,-3-1 336 16,-6 4 64-16,-9 5 16 0,-7 8-448 0,-8 6-96 16,-2 6-16-16,-1 1 0 0,1 2-592 0,1 1-128 15,2 0-32-15,6-1 0 0,3-4-528 0,8-3-96 16,9-1-32-16,5-6-9376 16,5-4-1888-16</inkml:trace>
  <inkml:trace contextRef="#ctx0" brushRef="#br1" timeOffset="180893.2">29810 5493 19343 0,'-8'-3'1728'0,"4"0"-1392"0,2 0-336 0,2 3 0 16,0 0 1568-16,0 0 240 0,0 0 48 0,0 0 16 15,0 0-1344-15,37-51-272 0,-37 51-48 0,36-37-16 16,-36 37 352-16,37-34 64 0,-37 34 16 0,0 0 0 16,61-45-112-16,-61 45-32 0,0 0 0 0,47-26 0 15,-47 26-336-15,0 0-144 0,0 0 128 0,0 0-128 16,0 0 544-16,0 0 32 0,0 0 0 0,13 22 0 16,-17-7 432-16,-2 1 80 0,-1 3 32 0,-1 3 0 0,2 0-544 15,0 1-128-15,1 3 0 0,1-7-16 0,3 3-432 16,1-4 0-16,3 2-144 0,0-5-11264 15,2-2-2256-15</inkml:trace>
  <inkml:trace contextRef="#ctx0" brushRef="#br1" timeOffset="181058.73">29874 5578 26719 0,'-4'0'1184'0,"3"-2"240"0,1 2-1136 0,0 0-288 16,0 0 0-16,0 0 0 0,0 0 1056 0,0 0 160 15,0 0 16-15,0 0 16 0,69-7 128 0,-69 7 32 16,58 0 0-16,-58 0 0 0,66-2-880 0,-66 2-160 16,67 0-48-16,-67 0-11264 15,59 2-2240-15</inkml:trace>
  <inkml:trace contextRef="#ctx0" brushRef="#br0" timeOffset="-149775.26">1066 14474 9215 0,'-9'4'816'0,"2"0"-656"0,2 1-160 0,2-2 0 16,6-3 1056-16,-6 3 176 0,-4 8 48 0,-5 7 0 16,-3 10 640-16,0 1 128 0,3 6 16 0,2 0 16 0,2 2-656 0,3-1-128 15,4 2-16-15,2-1-16 16,4-2-512-16,1-7-112 0,3-2 0 0,1-4-16 15,2-1-432-15,3-5-64 0,4-3-128 0,-2-3 176 16,0-7-176-16,1 0 0 0,-18-3 0 0,0 0 0 16,0 0-880-16,59-16-48 0,-59 16-16 0,0 0 0 15,0 0-144-15,0 0-48 0,64-37 0 0,-64 37 0 16,0 0 576-16,0 0 112 0,61-16 32 0,-46 18 0 0,-2 4 816 16,-1 4 176-16,-3 2 16 0,0 2 16 0,-4-5 992 0,1 3 192 15,-1 2 32-15,0 2 16 0,0 2-384 0,0-2-80 0,0-1-16 0,0-5 0 16,0 0-368-16,0-6-80 0,1 1-16 0,-1-5 0 15,0-3-416-15,-1-1-96 0,0-2 0 0,0-5-16 16,1 0-368-16,-1-5 0 0,0-3 0 0,-1-5 128 16,1-5-128-16,0-5-128 0,1-5 128 15,-3-4-192-15,2 3-1472 0,0 0-288 16,2 0-64-16,-1 4-12512 0</inkml:trace>
  <inkml:trace contextRef="#ctx0" brushRef="#br0" timeOffset="-149341.68">1622 14907 13823 0,'-6'4'608'0,"2"-2"128"0,3 2-592 0,0-4-144 15,2 0 0-15,0 0 0 0,1 0 1200 0,1-3 208 16,2 2 32-16,2-1 16 0,1-2-336 0,-8 4-64 16,0 0-16-16,0 0 0 0,0 0-528 0,58-40-96 15,-58 40-32-15,0 0 0 0,0 0-256 0,0 0-128 16,40-45 0-16,-38 38 128 0,0 1-128 0,-4 1 0 15,-1 4 0-15,-5-3 128 0,0 4 400 0,-4 2 80 16,0 1 16-16,-3 2 0 0,2 5 224 0,-2-1 48 16,1 1 16-16,1 2 0 0,0 4 176 0,1-2 16 15,-1 4 16-15,5 2 0 0,0 1-176 0,3 1-48 16,3 3 0-16,3-5 0 0,4-5-352 0,4 1-80 0,2-4-16 16,3-4 0-16,-1-2-320 0,2 0-128 0,2-4 0 0,2 2 144 15,-19-4-144-15,46-2 0 0,-29 0 0 0,-17 2-176 31,0 0-912-31,59-22-176 0,-59 22-32 0,0 0-9424 0,57-41-1888 0</inkml:trace>
  <inkml:trace contextRef="#ctx0" brushRef="#br0" timeOffset="-149185.15">1868 14851 7071 0,'0'-7'144'0,"2"1"48"0,-2 3 0 0,1 0 16 0,0-1-208 0,-1 4 0 0,1 0 0 0,1 0 0 15,1 0 2480-15,2 1 448 0,0 2 80 0,0 3 32 16,1 1-336-16,1 2-64 0,-1 3-16 0,1 1 0 15,-1 0-816-15,2 0-160 0,-2-1-48 0,1 0 0 0,1 1-832 0,-2-3-160 16,0-3-32-16,-1-2-16 16,-1-1-800-16,1-2-144 0,0-4-48 0,0-2-14800 15</inkml:trace>
  <inkml:trace contextRef="#ctx0" brushRef="#br0" timeOffset="-149055.74">1940 14566 18431 0,'-12'1'816'0,"3"-2"160"0,0 1-784 0,7 0-192 16,0 0 0-16,0 0 0 0,0 0 752 0,-2-3 96 16,-1 0 32-16,4-2-4816 15,3 0-960-15,5 0-192 0</inkml:trace>
  <inkml:trace contextRef="#ctx0" brushRef="#br0" timeOffset="-148670.03">2255 14759 16575 0,'-21'17'1472'0,"12"-11"-1168"0,-3 0-304 0,4-1 0 15,2-1 1536-15,2-2 256 0,-1 0 64 0,-4 1 0 16,-3 4-448-16,-2 4-96 0,2-1-16 0,3 2 0 16,6-2-592-16,3 2-112 0,2 1-16 0,4-4-16 15,2 1-384-15,0-1-176 0,2-2 160 0,3 0-160 16,1-4 0-16,1 2 0 0,1-5 0 0,-1 0 0 15,-1 0-384-15,-4-2-192 0,-3-2-16 0,-2-1-16 16,-3 0-256-16,0-1-48 0,-4 0-16 0,0 0 0 0,1-1 672 0,-3-1 128 16,0 0 128-16,1 0-192 0,-1 4 192 0,1 0 0 15,0 2 0-15,-1 4 0 0,2 3 640 0,0 4 176 0,2 6 16 0,-1 1 16 16,2 0 176-16,1 6 48 16,-1 3 0-16,1 1 0 0,1 2-336 0,-1-3-64 15,1 1-16-15,-2-4 0 0,0-2 32 0,-2 1 0 16,0-1 0-16,-3 2 0 0,0-1-240 0,-1-5-32 15,-1 0-16-15,-1-3 0 0,-2-5-240 0,-1 0-160 16,-1-2 192-16,0-6-192 0,0-6 128 0,0-2-128 16,1-4 0-16,-1-3 0 15,2-1-560-15,-1-4-160 0,3-4-48 0,1 7-10016 16,2 5-2016-16</inkml:trace>
  <inkml:trace contextRef="#ctx0" brushRef="#br0" timeOffset="-148314.93">2310 14553 8287 0,'-4'-3'368'0,"2"-2"80"0,-1 1-448 0,2 1 0 0,2 3 0 0,-1 0 0 16,1 0 1984-16,-1 0 304 0,2 0 64 0,1 3 16 15,1 3 496-15,2 4 96 0,2 5 32 0,0 5 0 16,1 2-992-16,0 3-192 0,1 3-32 0,-2 4-16 15,3 3-992-15,-3 0-192 0,-1-1-32 0,-1 1-16 16,1-6-256-16,-2-1-48 0,-1-2-16 0,1-4 0 0,0-4-208 0,-1-2 0 16,1-3 0-16,-1-7 0 15,-2 0-528-15,2-6-112 0,0-2 0 0,-1-2-16 16,1-2-384-16,0-4-80 0,-2 0-16 0,2-5 0 16,1-1 560-16,-1-2 128 0,-4 18 0 0,0 0 16 0,16-51 624 0,-11 37 128 15,0 6 32-15,-2 1 0 0,2 5 576 0,-1 7 112 16,0 2 32-16,1 6 0 0,0 2 16 0,-2 1 16 15,2 6 0-15,-2-4 0 0,-1 2-528 0,1 0-96 16,-2 5-32-16,1-1 0 16,2-1-960-16,3-5-192 0</inkml:trace>
  <inkml:trace contextRef="#ctx0" brushRef="#br0" timeOffset="-147873.01">2762 14409 13823 0,'-7'3'1216'0,"1"0"-960"16,-2-1-256-16,5 2 0 0,0 0 896 0,2 1 144 16,1 1 32-16,-2 7 0 0,-1 7 1232 0,1 14 240 15,0 6 48-15,2 6 16 0,3 4-816 0,2 0-144 16,0 1-48-16,2-3 0 0,-1-1-832 0,2-2-160 16,-1-4-32-16,1-4-16 15,-2-8-784-15,0-1-160 0,-2-6-16 0,1-5-14672 0</inkml:trace>
  <inkml:trace contextRef="#ctx0" brushRef="#br0" timeOffset="-147738.5">2696 14769 21183 0,'-3'7'944'0,"3"-2"192"0,1-1-912 0,1-1-224 0,0 0 0 0,2-1 0 16,2 2 784-16,6 2 112 0,9 2 32 0,13 0 0 15,7 1-1488-15,6-4-288 0,11 0-64 0,-3-8-16 16</inkml:trace>
  <inkml:trace contextRef="#ctx0" brushRef="#br0" timeOffset="-147292.98">3564 14822 15663 0,'-5'10'1392'0,"0"-3"-1120"0,2-1-272 0,3-1 0 16,0 1 1104-16,0 2 176 0,-1 7 16 0,0 4 16 15,0 12 208-15,1 4 32 0,3-5 16 0,4-3 0 0,2-5-448 0,3-5-96 16,1-2 0-16,3-5-16 15,0-1-432-15,0-9-96 0,-1 0-16 0,0-5 0 16,-15 5-288-16,0 0-176 0,0 0 192 0,0 0-192 16,51-52 0-16,-44 33 0 0,-7 19-192 0,19-57-9136 15,-19 57-1808-15</inkml:trace>
  <inkml:trace contextRef="#ctx0" brushRef="#br0" timeOffset="-147090.38">3958 14858 8287 0,'-2'30'736'0,"-1"-7"-592"0,1-1-144 0,2-16 0 0,0 2 2304 0,0 0 416 16,1 5 96-16,0 11 0 0,2 12-1344 0,-2 9-288 16,1 4-48-16,0-7-16 0,-2-1-800 0,0-6-176 15,-2-1-16-15,1-8-128 16,0-5-608-16,0-3-224 0,-2-7-64 0,1-4 0 15,-2-2-848-15,0-7-176 0,1-2-48 0,-1-7-4816 0</inkml:trace>
  <inkml:trace contextRef="#ctx0" brushRef="#br0" timeOffset="-146932.4">3914 15110 5519 0,'3'-57'240'0,"-1"42"64"0,-1 8-304 0,-1 3 0 0,1 1 0 0,0-3 0 16,6-12 1168-16,-7 18 176 0,23-61 48 0,-23 61 0 16,38-65 688-16,-38 65 144 0,0 0 16 0,56-52 16 0,-56 52-80 0,0 0-32 15,48 0 0-15,-35 7 0 16,-4 5-352-16,-2 1-80 0,-4 0-16 0,-4 5 0 15,-3-5-496-15,-3 3-112 0,-4 3 0 0,-4 0-16 16,-1-3-736-16,-1 0-144 0,-2-1-16 0,2-4-16 16,1 0-1584-16,2-6-320 0</inkml:trace>
  <inkml:trace contextRef="#ctx0" brushRef="#br0" timeOffset="-146516.11">4328 14930 21183 0,'-11'5'944'0,"3"-5"192"0,3-2-912 0,2 2-224 0,0 0 0 0,2-3 0 16,-1 2 1136-16,-2 1 176 16,-1-2 32-16,-1-2 16 0,-3 4-32 0,2 0-16 0,-2 4 0 0,3-1 0 15,1 6-560-15,1 1-112 16,0-1-32-16,2 3 0 0,-1 2-256 0,3-2-48 15,4 4-16-15,-1 0 0 0,2-1-112 0,1-4-32 0,1 0 0 0,1-1 0 16,0-4-144-16,2-2 0 0,1-1 0 0,0-2 0 31,1-2-448-31,-3-3-32 0,1-2 0 0,-1-3 0 16,-2-1-784-16,-7 10-144 0,0 0-48 0,19-51 0 16,-14 29 256-16,-3 0 48 0,1-5 16 0,-1-2 0 15,-2 1 384-15,0-2 80 0,0-3 16 0,-2 1 0 0,1-4 320 0,-3 5 64 16,0-1 16-16,2 4 0 0,-1 6 608 15,1 0 128-15,1 0 32 0,-2 3 0 0,2 3 560 0,0 4 112 16,-2 4 32-16,1 6 0 0,-2 4 1088 0,1 2 208 0,0 5 48 16,-2 2 16-16,2 6-1808 0,0 5-352 0,0 4-80 0,2 5-16 0,2 1-96 0,2 3-32 15,0 6 0-15,4-3 0 16,0-3-704 0,2-1-128-16,0 1-48 0,4 0-15264 0</inkml:trace>
  <inkml:trace contextRef="#ctx0" brushRef="#br0" timeOffset="-146195.21">4649 14949 9215 0,'-7'-6'816'0,"1"0"-656"0,0-2-160 0,1 3 0 0,2 2 2064 0,1 3 384 16,-1-4 80-16,-3 0 16 0,-4-2 240 0,-2 0 48 15,-3 3 16-15,0 3 0 0,0 7-1136 0,3-1-240 16,0 4-32-16,2 2-16 0,0 0-784 0,2 1-176 15,2-1-16-15,2-1-16 0,2 0-432 0,2-1 128 0,4 0-128 0,1-1 0 16,2-3 0-16,2-1-272 0,1-3 32 0,1-2 16 31,0 0-656-31,3-3-128 0,0-2-16 0,-14 5-16 16,0 0-592-16,0 0-112 0,0 0-32 0,60-40 0 16,-52 31 592-16,0 0 112 0,-2 0 32 0,-1 5 0 0,-3 1 1040 0,2 0 176 0,-3 1 48 0,1 4 16 15,-1 1 976-15,0 3 192 0,-1 1 32 16,-1 2 16-16,1 3-224 0,-1 1-32 0,-1 3-16 0,2-3 0 0,-1 2-672 0,1-3-144 15,3 0-32-15,-1-1 0 16,3-5-880 0,1-1-176-16,2 0-48 0,0-4-12816 0</inkml:trace>
  <inkml:trace contextRef="#ctx0" brushRef="#br0" timeOffset="-145961.99">4818 14446 14735 0,'-3'0'640'0,"2"0"160"0,1 0-640 0,-1 1-160 15,1 1 0-15,0 1 0 0,0 3 1552 0,0 2 288 16,1 6 48-16,1 9 16 0,1 5-128 0,-2 8-32 16,2 7 0-16,-1 2 0 0,-1-1-944 0,0 3-192 15,-1 0-32-15,0-5-16 0,0-1-272 0,0-4-48 16,2-5-16-16,-1-9 0 0,0-5 688 0,-1-1 144 15,3 1 32-15,-2-5-10848 16,0-4-2160-16</inkml:trace>
  <inkml:trace contextRef="#ctx0" brushRef="#br0" timeOffset="-145655.18">4826 14860 22111 0,'-5'6'976'0,"4"-2"208"0,1-2-944 0,0 0-240 0,0 0 0 0,1 1 0 15,3-2 1184-15,2 4 192 0,5 2 32 0,7-1 16 16,0 3-16-16,2-5 0 0,2-1 0 0,-1 1 0 16,0-1-832-16,-21-3-160 0,0 0-32 0,51-4-16 0,-51 4-368 0,0 0 0 15,53-15 0-15,-53 15 0 16,0 0-368-16,0 0-32 0,56-35-16 16,-56 35 0-16,0 0 16 0,0 0 0 0,0 0 0 0,12-50 0 0,-16 42 240 0,-2 3 160 15,-1 4-192-15,-3 1 192 0,0 1 304 0,0 4 160 16,0 1 48-16,-1 2 0 0,1 4 816 0,0 1 160 15,3 0 48-15,1 5 0 0,2 4-560 0,2 1-96 16,0 2-32-16,5 3 0 0,1 1-512 0,3-4-96 16,2-3-32-16,2-2 0 0,5-4-208 0,2-4 0 0,3-3 0 15,3-5-12256 1,1-4-2464-16</inkml:trace>
  <inkml:trace contextRef="#ctx0" brushRef="#br0" timeOffset="-145065.09">1081 15154 11055 0,'-9'7'976'0,"4"-4"-784"16,5-4-192-16,1 1 0 0,3-2 1184 0,0 2 192 16,1-3 32-16,3 3 16 0,-8 0-848 0,0 0-192 15,66 3-16-15,-66-3-16 0,79 2 48 0,-28 2 16 16,9-1 0-16,12 4 0 0,7-4 304 0,5 3 64 0,0 4 16 0,3 1 0 15,0-3-16-15,5 2 0 16,7 1 0-16,1-1 0 0,1 2-288 0,1 1-64 0,7 0-16 16,-8-4 0-16,-14-2 16 0,16 2 0 0,19-3 0 15,12 0 0-15,0-2 160 0,2-2 48 0,3 0 0 16,2 0 0-16,2-2-80 0,-1 0-16 0,-2-2 0 16,-1 0 0-16,0 0-128 0,1-1-32 0,0 2 0 15,-7-1 0-15,-11-1-128 0,-1 2-16 0,0 1-16 16,-11 0 0-16,-6 0-224 0,-10 1 0 0,-6 4 0 15,-6-1 0-15,-1 2 0 0,-13-3-128 0,-8 0 128 0,-9-5-160 16,-51 2-544 0,83-6-128-16,-83 6 0 0,59-13-13360 0</inkml:trace>
  <inkml:trace contextRef="#ctx0" brushRef="#br0" timeOffset="-144716.52">5542 14838 18431 0,'-15'6'816'0,"5"-2"160"0,3-4-784 0,3 2-192 0,3-2 0 0,2 0 0 31,-1 0-752-31,2-2-192 0,-1-1-32 0,1 2-16 0</inkml:trace>
  <inkml:trace contextRef="#ctx0" brushRef="#br0" timeOffset="-144590.72">5593 15026 24879 0,'-15'15'2208'0,"4"-7"-1760"0,6-4-448 0,4-4 0 16,3-3 1616-16,-2 6 240 0,-3-1 64 0,-1 3 0 15,1 0-2352 1,3-1-464-16</inkml:trace>
  <inkml:trace contextRef="#ctx0" brushRef="#br0" timeOffset="-141628.79">1538 15692 9215 0,'-5'-1'816'0,"2"1"-656"0,0 0-160 0,3 0 0 15,-1 0 928-15,-2 1 160 0,0-1 16 16,-5 5 16-16,-2 5 352 0,-2 6 80 0,0 9 16 0,-1 3 0 16,2 2 352-16,1 11 64 0,-2 6 0 0,1 10 16 15,1 6-496-15,0-3-96 0,-1 0-32 0,3-6 0 16,5-1-848-16,2-4-160 0,3-5-48 0,3-3 0 31,2-7-656-31,2-3-144 0,3-8-32 0,1-5-13280 0</inkml:trace>
  <inkml:trace contextRef="#ctx0" brushRef="#br0" timeOffset="-141092.84">1731 15998 4607 0,'-5'0'400'0,"2"-3"-400"16,-1 3 0-16,1 0 0 0,2 0 976 0,0 0 112 15,0 0 32-15,-1 3 0 0,-1 0 480 0,-2 4 80 0,0 5 32 0,0 4 0 16,1 3 16-16,0 0 0 0,1 4 0 0,-1 1 0 16,2 1-352-16,0-3-64 0,2 2-16 0,2 1 0 15,0-3-560-15,3-4-112 0,1 1-32 0,0-3 0 16,3-6-448-16,0-1-144 0,2-5 0 0,-1-1 0 31,1-3-256-31,-1-3-144 0,0 0-48 0,-10 3 0 16,0 0-768-16,0 0-176 0,0 0-16 0,0 0-16 15,53-47 608-15,-47 39 128 0,1 0 32 0,-2 4 0 0,0 0 496 0,-1 2 160 0,0 4 0 0,-1 4 0 16,0 4 512-16,-1 0 192 0,1 3 64 0,-1-3 0 16,2 2 704-16,-2-2 160 0,2 2 32 0,1-3 0 15,1-2-384-15,0-1-80 0,3-2-16 0,-1-1 0 0,0-3-512 16,1 0-96-16,-2-4-32 0,1-2 0 0,-1 0-320 16,-2-4-64-16,0-2-16 0,-1-1 0 0,-1-7-144 15,1-2 0-15,-1-3 0 0,-1 0 0 0,1-1 0 0,-1 2 0 16,0 1 0-16,1 1 0 15,1 0-1920-15,1 0-272 0</inkml:trace>
  <inkml:trace contextRef="#ctx0" brushRef="#br0" timeOffset="-140758.82">2089 16429 13823 0,'-5'11'608'0,"1"-4"128"0,0-4-592 0,3 0-144 0,1-3 0 0,1 0 0 16,0 0 1520-16,1-3 272 0,0 3 48 0,2-3 16 15,1-4-560-15,2-1-96 0,2 0-32 0,-9 8 0 16,0 0-176-16,0 0-32 0,0 0-16 0,46-59 0 15,-46 59-304-15,0 0-48 0,0 0-16 0,0 0 0 16,0 0-128-16,0 0-16 0,0 0-16 0,0 0 0 16,0 0 272-16,0 0 48 0,0 0 16 0,0 0 0 15,47 12-32-15,-49 7 0 0,2 1 0 0,-1 2 0 16,0-4-480-16,0 2-112 0,-1-1 0 0,2-1-128 16,2-5-320-16,-1-3-160 15</inkml:trace>
  <inkml:trace contextRef="#ctx0" brushRef="#br0" timeOffset="-140489.66">2503 16311 26719 0,'-8'9'1184'0,"5"-2"240"0,0-1-1136 0,1 0-288 0,0-2 0 0,0 2 0 16,1 0 848-16,-2 4 112 0,-2 8 32 0,0 8 0 31,-1-1-1184-31,3-3-256 0,0-3-32 0,3-5-16 0</inkml:trace>
  <inkml:trace contextRef="#ctx0" brushRef="#br0" timeOffset="-139874.98">2963 16147 8287 0,'-6'9'736'0,"1"-3"-592"0,2-2-144 0,4-7 0 16,-1 6 1280-16,-1 1 240 0,-4 4 32 0,-3 11 16 15,-2 7-64-15,0 2-16 0,1-2 0 0,2-1 0 16,3-3-320-16,2-3-64 0,2-3-16 0,2-4 0 16,3-2-480-16,1-1-96 0,0-3-32 0,2-1 0 15,2-3-480-15,0-2 0 0,-1-2 0 0,3 1 0 16,-1-3-544-16,1-2-48 16,-12 6-16-16,0 0 0 0,0 0-304 0,56-35-64 0,-56 35-16 0,0 0 0 15,0 0 416-15,0 0 64 0,63-25 32 16,-53 25 0-16,-2 3 480 0,0 1 192 0,-3 2-16 0,0 0 0 0,-2 0 1168 0,1 0 256 15,0 2 32-15,-2 0 16 0,2-2-32 0,0 1 0 16,-2-4 0-16,1 0 0 0,-2 1-528 0,0-4-128 16,2 0 0-16,-2-3-16 0,-1 2-208 0,1-5-32 15,-1 1-16-15,-1-3 0 0,0 0-320 0,1-2-64 16,-2-4-16-16,0-1 0 0,-2 2-288 0,0-2 0 16,1-5 0-16,0 2 0 15,1-3-1520-15,2 1-208 0,0-3-32 0,2 5-12640 0</inkml:trace>
  <inkml:trace contextRef="#ctx0" brushRef="#br0" timeOffset="-139533.01">3394 16314 14735 0,'-7'6'640'0,"4"-4"160"0,1 0-640 0,-1-2-160 0,3 0 0 0,0 0 0 16,2 0 1216-16,-1-2 192 0,4 0 64 0,4-3 0 16,0 1 224-16,-9 4 48 0,0 0 16 0,0 0 0 15,60-15-480-15,-45 15-112 0,-1 0-16 0,-1 0 0 16,-1 2-544-16,-2 2-112 0,-2 2-32 0,-4 0 0 16,-1 4-224-16,-4 3-48 0,-2-1-16 0,-3 0 0 15,-1-1-176-15,-3 2 192 0,-1 2-192 0,-2-2 192 0,1 2-192 0,1 1 192 16,-2-2-192-16,2 1 192 0,4-3 192 15,2-2 64-15,0-2 0 0,2 2 0 0,2-2-192 0,2 0-16 16,2-1-16-16,3-4 0 0,2 1-224 0,3-2 0 16,2-2 0-16,-13 0 0 0,0 0-240 15,58-13-80-15,-58 13-32 0,0 0-10080 0,68-25-2032 0</inkml:trace>
  <inkml:trace contextRef="#ctx0" brushRef="#br0" timeOffset="-139185.05">4021 16298 10127 0,'-6'16'896'0,"0"-6"-704"0,3-4-192 0,1 1 0 15,1-1 1744-15,-2 0 320 0,1 1 64 0,-3 9 16 0,-4 12-416 0,-1 4-96 16,-1 2-16-16,1-3 0 0,4-5-1408 0,2-7-208 16,3-3-192-16,4-10 48 0</inkml:trace>
  <inkml:trace contextRef="#ctx0" brushRef="#br0" timeOffset="-138775.04">4297 16140 18431 0,'-11'7'816'0,"2"-3"160"0,2 1-784 0,2-1-192 0,2-2 0 0,2-1 0 16,0 4 1456-16,-2 2 240 0,-2 2 48 0,-2 9 16 15,1 5-672-15,1 1-128 0,1 0-16 0,3-1-16 16,2-4-592-16,0-1-112 0,4-1-32 0,0-2 0 15,3-3-192-15,-1-2 0 0,4-4 0 0,3-2 0 16,0-1-304-16,0-6-48 0,-14 3-16 0,0 0 0 31,0 0-1264-31,61-28-256 0,-61 28-48 0,0 0-16 16,0 0 384-16,47-42 80 0,-47 42 16 0,0 0 0 0,0 0 1040 0,0 0 224 0,0 0 32 0,0 0 16 16,0 0 1120-16,0 0 240 0,0 0 32 0,0 0 16 15,0 0 784-15,0 0 144 0,48 0 48 0,-44 10 0 0,0 2-816 16,1-2-176-16,1 2-16 0,0-4-16 15,-1 3-304-15,1-5-64 0,1 1-16 0,0-1 0 16,-2-2 16-16,1 1 0 0,2-4 0 0,1-1 0 0,-1-1-320 16,-1-4-64-16,-1-1-16 0,0-5 0 0,-6 11-304 15,0 0-128-15,15-52 0 0,-15 52 128 16,11-48-608-16,-11 48-128 0,10-61-32 0,-10 61-10528 16,9-51-2112-16</inkml:trace>
  <inkml:trace contextRef="#ctx0" brushRef="#br0" timeOffset="-138369.26">4756 16286 1839 0,'-3'12'160'0,"2"-8"-160"0,0 2 0 0,0-3 0 16,1 0 1792-16,-2-3 320 0,2 3 64 0,0 0 0 15,-1 4 464-15,1 0 96 0,0-1 16 0,1-1 0 16,1-1-992-16,0 0-192 0,2-4-32 0,-2 2-16 15,2-4-832-15,0 2-176 0,-1 0-16 0,1 0-16 16,0 0-320-16,0 0-160 0,-1 2 160 0,1-2-160 0,-2 1 0 0,1 2 0 16,-1-1 0-16,1 2 0 15,-2-2 0-15,-1 2 0 0,0 0 0 0,0 0 0 0,0-2 0 0,-1 0 0 16,1 2 0-16,0-1 0 16,0-3 0-16,0 1 0 0,0-1 0 0,0-1 0 15,1 1-144-15,0 0-32 0,1 0 0 0,-1 0 0 16,0-3-448-16,-1 6-80 0,1-2-32 0,-1 1 0 15,0 5-144-15,1-4-16 0,1 3-16 0,-2 1 0 0,2 1 624 0,-1 0 128 16,1 0 32-16,-1 0 0 0,0 0 816 0,2 2 160 16,-1-3 48-16,-1-1 0 15,1 0 176-15,-1 0 32 0,0 0 16 0,-1 0 0 0,0-2-336 0,-1 0-64 16,0 2-16-16,-2-3 0 0,1 3-320 0,-2-3-80 0,-2 1-16 16,0 1 0-16,-1-1-288 0,0-3-272 15,-2 1 48-15,2 1-13280 0</inkml:trace>
  <inkml:trace contextRef="#ctx0" brushRef="#br0" timeOffset="-137824.28">5056 16407 8287 0,'-5'11'736'0,"2"-3"-592"15,-1-2-144-15,1 0 0 0,2-4 688 0,1 2 96 0,0-1 32 0,-1 3 0 16,-2 5-48-16,1 6-16 0,1 1 0 0,0-2 0 31,1-2-1360-31,1-5-272 0,1-2-48 0,1 0-16 0</inkml:trace>
  <inkml:trace contextRef="#ctx0" brushRef="#br0" timeOffset="-137419.91">5354 16188 11967 0,'-7'3'1072'0,"1"0"-864"15,2-3-208-15,3 0 0 0,1 3 1216 0,0-3 192 16,-5 3 32-16,-4 7 16 0,-3 3-352 0,1 5-64 16,2 0-16-16,3-1 0 0,2 0-384 0,2 1-64 15,0-2-32-15,4-3 0 0,3 0-224 0,1-4-64 16,2 0 0-16,4-3 0 0,2-2-256 0,1-2-224 15,1-2 32-15,-1 0 16 16,-15 0-704-16,0 0-144 0,0 0-16 0,63-16-16 16,-63 16 112-16,0 0 32 0,0 0 0 0,0 0 0 0,58-30 544 0,-49 26 112 15,-2 1 32-15,0 3 0 0,-3 0 224 0,0 3 208 16,0 3-32-16,-2-2-16 0,1 3 1136 0,-1 2 240 16,0-1 32-16,0 0 16 0,1 0-288 0,-1-4-48 0,2 2-16 0,-1-2 0 15,4 2-336-15,-2-3-80 0,1-2-16 16,0-1 0-16,-1 0-112 0,0-1-32 0,0-2 0 15,-2-3 0-15,1 2-128 0,0-4-16 0,-2 0-16 0,1 0 0 16,1-2-272-16,-2-5-48 0,0 1-16 16,2-1 0-1,-1-2-800-15,0-1-144 0,2-5-48 0,1 1-13248 0</inkml:trace>
  <inkml:trace contextRef="#ctx0" brushRef="#br0" timeOffset="-137014.63">5834 16302 9215 0,'-2'4'400'0,"-1"-2"96"0,1 1-496 0,-1 0 0 15,2 0 0-15,0 0 0 0,-1 1 1680 0,1 2 240 0,-2 7 64 0,-2-1 0 16,1 4 240-16,0 3 48 16,2-3 16-16,2-4 0 0,1 2-1024 0,1-2-208 15,2-3-32-15,1-4-16 0,1 0-688 0,2-2-128 16,2 0-16-16,-1-6-16 16,1 0-544-16,0-4-128 0,0 1 0 0,-1-2-16 15,-2 1-1408-15,1 0-288 0,-8 7-48 0,0 0-16 16,0 0-128-16,0 0-16 0,33-53-16 0,-31 45 0 15,1 2 1088-15,-2 0 208 0,-1 4 64 0,0-1 0 0,0 3 1408 0,-1 3 272 0,0 0 64 0,-1 2 16 16,2 1 1504-16,-1-1 320 0,1 4 48 0,-1 1 16 16,1 0-160-16,0 1-32 0,1 1 0 0,0 2 0 15,1-2-864-15,0 1-176 0,3-3-48 0,0-2 0 16,1 2-960-16,2-4-192 0,-1 0-128 0,2-4-13648 16</inkml:trace>
  <inkml:trace contextRef="#ctx0" brushRef="#br0" timeOffset="-136745.2">6058 16014 12895 0,'-5'10'1152'0,"1"-7"-928"16,3 4-224-16,1-1 0 0,2-4 2656 0,1 2 480 16,1 5 112-16,1 2 16 0,6 12-384 0,1 7-64 0,4 13 0 0,-2 5-16 15,-1 1-1392-15,-2 0-288 16,-1-4-48-16,-3-1-16 0,-3 9-624 0,-1-2-128 16,-6-7-32-16,-1-5 0 0,-4-5-448 0,-3-3-80 0,-1-5-32 0,-3 2-16992 15</inkml:trace>
  <inkml:trace contextRef="#ctx0" brushRef="#br0" timeOffset="-135065.26">6104 15685 5519 0,'0'-5'496'0,"0"1"-496"0,1 4 0 0,0-2 0 16,-1 0 1136-16,1 2 128 0,2-3 16 0,-1 0 16 0,2 0 112 0,0 0 32 15,-2 3 0-15,1 3 0 16,-2 3-32-16,0 1 0 0,0 6 0 0,-1 0 0 16,0 4-256-16,-2 0-64 0,-1 2-16 0,1 0 0 15,-2 1-432-15,2-6-96 0,1 0-16 0,-1-3 0 0,1 0-256 16,1-2-48-16,0-3-16 0,1 0 0 16,1-4-208-16,-1-2 0 0,1-2 0 0,3 0 0 0,-1-2 0 0,1 0-160 15,0-2 160-15,1 0-192 0,0-4-80 0,0 2-32 16,3 1 0-16,-2-3 0 0,2 2 304 0,-2 0-192 15,-7 8 192-15,0 0-160 0,0 0 160 0,0 0 0 16,0 0 0-16,0 0 0 0,0 0 368 0,0 0 96 16,0 0 32-16,0 0 0 0,57-14 544 0,-54 22 112 15,1-2 32-15,0 1 0 0,3-1-336 16,-1 0-64-16,1 1-16 0,2 0 0 0,0-4-320 16,0 2-80-16,1-1-16 0,1-2 0 0,2 0-352 0,-2 0 128 15,-1-2-128-15,-1 0 0 0,0-2 0 0,1-2 0 16,0 0 0-16,-1-2 0 0,0 0 0 0,-2 0 0 15,0-1 0-15,-2-2 0 0,0 2 0 0,-2-2 0 16,-1 0 0-16,-2 0 0 0,1 2 0 0,-2-3 0 0,-1 1 0 16,-2 1 0-16,0 0 0 0,-2 2 0 0,-1 2 0 0,-1-1 0 15,1 4 0-15,-2 1 0 0,1 1 0 0,-1 4 0 16,0-1 0-16,1 2 176 0,-1 2-48 0,2 0 0 0,-1 2 240 16,3 2 32-16,1-2 16 0,1 2 0 15,0-3-240-15,3 4-48 0,0-3-128 0,3 2 192 0,0 2-192 16,4 0 0-16,0-1 0 0,3-3 0 15,2 0-784-15,3-3-112 0,0-2 0 16,0-1-16-16,-15-4-880 0,0 0-192 0,0 0-16 16,68-8-16-16,-68 8-816 15,0 0-176-15</inkml:trace>
  <inkml:trace contextRef="#ctx0" brushRef="#br0" timeOffset="-134732.28">6585 15799 911 0,'0'-3'0'0,"0"1"0"0,0 0 0 0,0 2 0 0,1-2 1216 16,-1-5 176-16,1-2 16 0,0-4 16 0,1 0 672 0,-1 4 128 15,-1 3 16-15,-1 2 16 0,-2 6 48 0,2 3 16 16,-2 1 0-16,2 1 0 0,1 2-656 0,-1 3-144 16,0 1-32-16,1-2 0 0,0 1-656 0,1 0-128 15,-1 1-16-15,1-5-16 0,2 2-352 0,-1 0-80 16,3-4-16-16,0 1 0 0,1-1-224 0,2 0 0 16,0-2 0-16,0-2 0 15,-1-2-448-15,2-2-144 0,-1 2-32 0,1-4 0 16,0-2-304-16,-2 1-64 0,1 0-16 0,-2 2 0 0,0 0 576 0,0 0 112 15,-1 3 32-15,0 3 0 0,-1-3 288 0,-1 3 128 16,2 4-128-16,-1 0 192 0,1 4 736 0,-1-1 144 16,-1-3 16-16,1 2 16 0,1 1 144 0,0-1 32 0,0-3 0 0,1 0 0 15,0 0-272-15,2-2-48 16,-2 0-16-16,0-2 0 0,2-2-432 0,-2 0-96 16,-1-2-16-16,0-2 0 0,-2 0-160 0,2-2-48 15,-1-5 0-15,1 0 0 0,-3 5-192 0,1-7 144 0,-1-3-144 16,0-5 128-1,0-1-640-15,-1-4-128 0</inkml:trace>
  <inkml:trace contextRef="#ctx0" brushRef="#br0" timeOffset="-134300.15">6842 16276 20271 0,'-3'4'1792'0,"3"-4"-1424"0,2 0-368 0,0 0 0 15,1 0 1200-15,0 0 160 0,3 2 48 0,6-1 0 0,-12-1-352 16,0 0-64-16,64 5-16 0,-64-5 0 15,56 4-384-15,-56-4-80 0,65 1 0 0,-65-1-16 16,66 3-496-16,-66-3 0 0,59 0 0 0,-59 0 0 16,0 0-896-16,67-8-256 0,-67 8-64 0,0 0-11184 15</inkml:trace>
  <inkml:trace contextRef="#ctx0" brushRef="#br0" timeOffset="-134064.8">6863 16444 11055 0,'-4'3'976'0,"2"-3"-784"16,2 0-192-16,2 0 0 0,1 0 2224 0,-1 0 400 15,2-3 64-15,2 3 32 0,4 0-432 0,-10 0-96 16,0 0-16-16,58 0 0 0,-58 0-352 0,54-2-80 15,-54 2-16-15,70 2 0 0,-28 1-832 0,2-3-192 0,1 3-16 0,-2 0-16 16,0 0-672-16,-43-3 0 16,68 4 0-16,-68-4-16512 0</inkml:trace>
  <inkml:trace contextRef="#ctx0" brushRef="#br0" timeOffset="-130936.55">7889 15995 20271 0,'-11'19'1792'0,"2"-3"-1424"15,4-3-368-15,3-1 0 0,0-3 1600 0,2-1 240 16,-9 29 48-16,-6 26 16 0,-2 20-176 0,2 6-16 15,6-5-16-15,7-9 0 0,3-10-624 0,4-11-128 16,5-8-32-16,3-7 0 0,1-5-640 0,2-6-128 0,0-8-16 16,3-4-128-16,-1-5 0 0</inkml:trace>
  <inkml:trace contextRef="#ctx0" brushRef="#br0" timeOffset="-128793.29">8172 16416 7359 0,'-10'-4'656'0,"3"-2"-528"0,2 3-128 0,3 0 0 16,0 3 1264-16,-1-4 208 0,-6-2 64 0,-5-5 0 0,0-1 224 0,1 0 48 15,5 2 16-15,3 2 0 16,5 1-384-16,3 4-80 0,6-4-16 0,2 2 0 15,-11 5-352-15,0 0-80 0,0 0-16 0,67-7 0 16,-67 7-240-16,0 0-48 0,69 0-16 0,-69 0 0 16,48 6 480-16,-48-6 80 0,44 14 32 0,-27-3 0 15,-3-1-1760 1,-6 2-336-16,-3 4-80 0,-5 0-16 0,-2-2 816 0,-4 3 192 0,-6 3 0 0,-2 2 0 16,-5 3 816-16,-1-3 144 0,-2 1 48 0,-2 1 0 15,1-1-752-15,1-4-256 0,1 2 144 0,2-1-144 0,3-1 0 0,4-3 0 16,1 0 128-16,3-4-128 15,6-2-784-15,2 0-192 0,2-1-48 16,3-2 0-16,1 2 832 0,4-1 192 0,3-4 0 0,-13-4 0 0,0 0 0 0,54 10 0 16,-54-10-144-16,0 0 144 0,70 0-128 0,-70 0 128 15,60-10-128-15,-60 10-8864 16,63-18-1760-16</inkml:trace>
  <inkml:trace contextRef="#ctx0" brushRef="#br0" timeOffset="-128548.74">8746 16631 15663 0,'-9'8'688'0,"3"-4"144"0,0 0-656 0,2 1-176 0,3 0 0 0,0 0 0 15,0-2 864-15,-3 7 144 0,-3 11 16 0,-3 8 16 16,0 3-480-16,0-4-112 0,1 3 0 0,3-7-16 31,1-2-1024-31,4-3-208 0,2-9-32 0,-5-6-16 0</inkml:trace>
  <inkml:trace contextRef="#ctx0" brushRef="#br0" timeOffset="-128276.47">8981 16520 11055 0,'1'1'976'0,"2"1"-784"16,-1-2-192-16,1 0 0 0,-1 0 2560 0,2 0 480 16,3 0 96-16,6 3 0 0,-13-3-864 0,0 0-176 0,58-3-48 0,-58 3 0 15,0 0-1344-15,67-8-288 16,-67 8-48-16,0 0-9392 16,66-14-1888-16</inkml:trace>
  <inkml:trace contextRef="#ctx0" brushRef="#br0" timeOffset="-127892.51">9384 16381 25791 0,'-2'-6'1152'0,"2"-2"224"0,1 2-1104 0,1 1-272 0,2 2 0 0,-1 0 0 16,2-1 848-16,-5 4 112 0,0 0 32 0,0 0 0 0,51-42 192 0,-51 42 32 15,0 0 16-15,0 0 0 0,66-24-512 0,-55 26-96 16,-1 2-32-16,-1 2 0 0,-3 4-208 0,-2 2-32 16,-3 1-16-16,-1 0 0 0,-4 3-176 0,-1 3-32 15,-3 2-128-15,-2-1 192 0,-2-2-192 0,0 2 0 16,-3 2 128-16,-1-1-128 0,3-1 0 0,-1 1-160 16,-2-1 32-16,1 0 0 15,1-4-288-15,1 1-48 0,1 0-16 0,2 1 0 0,1-5 240 16,4 0 48-16,1 0 16 0,4-2 0 0,4-1 176 0,1-6 0 15,1 2 0-15,2-3 0 0,1 3 0 0,3-2 0 16,-1-2 0-16,0 2-128 0,2-3 128 0,0 4 0 16,2-1 0-16,-3-2 128 0,-12-2-128 0,0 0 0 15,0 0 0-15,0 0 128 0,63-10-288 0,-63 10-48 16,0 0-16-16,0 0 0 16,0 0-1696-16,0 0-352 0,62-18-64 0,-56 11-10528 0</inkml:trace>
  <inkml:trace contextRef="#ctx0" brushRef="#br0" timeOffset="-127259.1">9896 16690 12895 0,'0'0'1152'0,"0"1"-928"16,0-1-224-16,0 3 0 0,1-3 1920 0,-1 4 352 16,2 1 64-16,-1 4 16 0,-1 8 16 0,1 2 16 15,-1 4 0-15,-1 1 0 0,-2-1-1216 0,1-1-240 0,-1 3-48 0,0-6-16 16,-1 0-864-16,3-1 0 16,-2 1 0-16,3-5-9776 15,0 0-1888-15</inkml:trace>
  <inkml:trace contextRef="#ctx0" brushRef="#br0" timeOffset="-126545">10436 16674 20271 0,'-1'0'1792'0,"1"1"-1424"0,0-1-368 0,1 0 0 15,2 0 864-15,1 0 96 0,1 0 32 0,3 3 0 0,6-3-384 0,-14 0-80 16,0 0-16-16,64-4 0 16,-64 4-384-16,56-6-128 0,-56 6 0 0,64-6-7584 15,-64 6-1568-15</inkml:trace>
  <inkml:trace contextRef="#ctx0" brushRef="#br0" timeOffset="-126108.48">10905 16375 9215 0,'-2'0'816'0,"0"-3"-656"0,1 2-160 15,0 1 0-15,1 0 1744 0,0 0 320 0,0 1 64 0,0 2 16 16,-1 3 160-16,-1 3 16 0,0 4 16 0,0 3 0 16,-2 5-560-16,1 2-112 0,0-1-32 0,-1 3 0 15,3-3-592-15,-1 0-112 0,4 0-32 0,0-4 0 0,2-1-544 0,1-5-112 16,2 2-32-16,2-5 0 16,1 1-432-16,-2-7-96 0,2 1 0 0,1-2-16 31,-1-4-1264-31,-10 2-240 0,0 0-48 0,0 0-16 0,0 0-368 15,0 0-80-15,60-30-16 0,-54 20 0 0,0 2 496 0,-1-2 80 0,0 1 32 0,-3-1 0 16,2 2 1072 0,-1-2 224-16,-2 2 32 0,0 0 16 0,-1 1 768 0,1 1 160 0,-1 3 16 0,-1 3 16 15,1 0 864-15,-1 3 160 0,-2 6 32 0,1-2 16 0,-1 5 624 16,0 1 112-16,-1 3 16 0,0 3 16 0,1-1-720 16,0 1-128-16,1 3-48 15,0-2 0-15,2 2-896 0,0 0-176 0,3 3-32 0,1-6-16 16,1-3-656-16,1-6-128 0,4 2-32 0,2-6-14128 0</inkml:trace>
  <inkml:trace contextRef="#ctx0" brushRef="#br0" timeOffset="-125920.41">11265 16729 20271 0,'-9'18'896'0,"6"-11"192"0,-1 2-880 0,1-1-208 0,2-2 0 0,0-1 0 16,0 2 784-16,-1 8 112 0,0 5 32 0,1 6 0 31,0 2-1440-31,2-4-304 0,2-7-48 0,-6-6-16 0</inkml:trace>
  <inkml:trace contextRef="#ctx0" brushRef="#br0" timeOffset="-125374.85">11671 16422 17503 0,'2'-3'1552'0,"1"2"-1232"0,0 1-320 0,0 0 0 16,-2 0 1040-16,3 0 160 0,3 1 16 0,3 2 16 15,-10-3 144-15,0 0 32 0,43 12 0 0,-30-6 0 16,-4 4-688-16,-2 0-128 0,-2 3-16 0,-4-1-16 16,-2 2-416-16,-4 2-144 0,-3 1 0 0,-3 0 144 15,-1 2-144-15,-3 2 0 0,-1-4 0 0,0 2 0 16,-2-1 0-16,2 1 128 0,2-3-128 0,1 0 0 15,1-1 224-15,3-2-32 0,2-3-16 0,3-1 0 16,3 1 256-16,1-4 48 0,4 3 16 0,0-2 0 16,3-1-80-16,3-2-16 0,-1 1 0 0,3-4 0 15,-12-1-80-15,0 0 0 0,0 0-16 0,59 6 0 16,-59-6-144-16,0 0-32 0,57 3 0 0,-57-3 0 0,0 0-128 0,62-13-176 16,-62 13 48-16,0 0 0 15,61-16-1840-15,-61 16-352 0</inkml:trace>
  <inkml:trace contextRef="#ctx0" brushRef="#br0" timeOffset="-125085.14">12137 16292 22111 0,'3'0'976'0,"0"0"208"0,-1 0-944 0,1 0-240 0,-1 0 0 0,1 0 0 16,2 4 2144-16,2-1 384 0,3 9 80 0,2 7 16 16,2 10-544-16,-4 5-96 0,-3 5-32 0,-2 4 0 15,-1 5-1056-15,-4 5-192 0,-2 2-64 0,-5 4 0 16,-1 4-368-16,-5-6-80 0,-1-6 0 0,-5-7-16 15,-1-2-176-15,-2-7 0 0,-2-4-192 0,2-5-18192 16</inkml:trace>
  <inkml:trace contextRef="#ctx0" brushRef="#br0" timeOffset="-123876.01">8124 17140 11967 0,'-6'11'1072'0,"2"-1"-864"0,2-6-208 0,2 0 0 0,1-4 480 0,0 8 48 16,-1 8 16-16,1 9 0 0,6 4-32 0,4-1-16 15,4-2 0-15,4-4 0 0,4-3 144 0,3-3 16 16,5-4 16-16,-31-12 0 0,69 23 240 0,-69-23 48 15,68 12 16-15,-68-12 0 0,88 6-464 0,-88-6-112 16,100-5-16-16,-100 5 0 0,93-13-384 0,-93 13 0 16,85-20 128-16,-85 20-128 0,79-27 0 0,-79 27 0 15,74-20 0-15,-74 20 0 0,74-16-336 0,-74 16 0 16,67-9 0-16,-67 9 0 0,66 0 128 0,-66 0 16 0,58 9 16 0,-58-9 0 16,47 22 816-16,-26-8 176 15,-1 4 16-15,-2 1 16 0,-1-1 336 0,-2 2 64 16,0 2 16-16,-1-3 0 0,-2-1 432 0,-2-2 96 15,-1 3 0-15,-2-5 16 0,-2-2-1680 0,-1 0-352 16,-3-2-64-16,0-4-16 0,-1 1 496 0,-1-4 80 16,1 0 32-16,-1-2 0 0,-1-1-304 0,2-1 0 15,-1-3 0-15,1-1 0 0,1-1 0 0,1-4 0 0,-1-2-192 16,3-2 48-16,1 2-32 0,0-3 0 0,-5 15 0 16,0 0 0-16,29-42 176 0,-29 42 0 0,0 0 0 0,50-39-128 15,-50 39 128-15,0 0 0 0,66-27 0 0,-66 27 0 16,61-10 0-16,-61 10 192 0,69-12 0 0,-69 12-16 15,81-7 304-15,-81 7 64 0,85-7 16 0,-85 7 0 16,92 0-112-16,-38 0-32 0,8-2 0 0,0-1 0 16,-1 2-144-16,-5-2-16 0,-56 3-16 0,100-9 0 15,-100 9-240-15,88-13 128 0,-88 13-128 0,73-13 0 16,-73 13 0-16,58-22 0 0,-58 22 0 0,50-29 0 16,-50 29-560-16,47-41-144 15,-47 41-48-15,40-53-15904 0</inkml:trace>
  <inkml:trace contextRef="#ctx0" brushRef="#br0" timeOffset="-123374.75">9696 17725 13823 0,'-9'-4'1216'0,"3"1"-960"0,3-1-256 0,1 4 0 16,1 0 352-16,-3 0 32 0,-5-2 0 0,-3 2 0 15,-5 0 448-15,-2 2 80 0,3 2 32 0,4 3 0 0,2 2 416 0,2 1 96 16,3 2 16-16,3 0 0 15,1 5-544-15,1-5-96 0,3 0-32 0,1 2 0 0,2-2-448 0,1 1-96 16,1-1 0-16,1-5-16 0,2 2-240 0,0-2 0 16,0 0 0-16,2-1 0 0,0-1-144 0,0-4-32 15,-2 2 0-15,-1-3 0 16,0-4-528-16,-3 1-96 0,0-3-32 0,0 0 0 16,-1-1-64-16,-1-5 0 0,1 1-16 0,-1 0 0 15,0 1-656-15,0-2-128 0</inkml:trace>
  <inkml:trace contextRef="#ctx0" brushRef="#br0" timeOffset="-123150.07">9860 17509 7359 0,'-6'6'656'0,"1"0"-528"0,1-2-128 0,3 0 0 15,2-1 1680-15,-3 2 304 0,-2 6 64 0,-3 8 16 16,-2 8-208-16,2 2-64 0,1 3 0 0,2-1 0 16,3-3-1008-16,1-2-208 0,3-1-32 0,2-5-16 0,1-2-528 0,2-4 0 15,1 1 0-15,0-6-192 16,1-2-1104 0,1-1-224-16</inkml:trace>
  <inkml:trace contextRef="#ctx0" brushRef="#br0" timeOffset="-122773.59">10062 17785 3679 0,'-1'0'320'0,"-1"0"-320"16,1 0 0-16,0-3 0 0,0 2 1920 0,-1 1 320 15,-3-3 64-15,-1 1 16 0,-2 1 32 0,-4-3 0 16,4 4 0-16,-1 1 0 0,2 3-880 0,1 1-160 15,-1-1-32-15,4 2-16 0,-1 1-608 0,1 2-112 0,3-1-32 0,0 0 0 16,4 1-272-16,0-2-64 16,1-1-16-16,1-1 0 0,0-1-160 0,3-2 0 15,0-2 0-15,-1 0 0 0,1-2 0 0,0-2 0 16,-3 2 0-16,1-5-176 0,-2 1 176 0,0-4 0 0,0 0-144 0,-1-1 144 16,-2 0-384-16,2-4-16 0,-2-1 0 0,2-2 0 15,-2-1 16-15,1-1 16 0,-1 4 0 0,1-2 0 16,1-2 192-16,-2 1 48 0,3 1 0 0,-2 2 0 15,0 1 128-15,0 4 0 0,-1 2 0 0,-1 3 0 16,2 2 848-16,-3 4 160 0,0 0 16 0,0 4 16 16,1 2 288-16,0 7 48 0,2-1 16 0,1 5 0 15,0 7-640-15,3 4-128 0,1 4-32 16,2 0 0-16,1 6-592 0,2-4 0 0,0 0 0 0,1-5-15408 16</inkml:trace>
  <inkml:trace contextRef="#ctx0" brushRef="#br0" timeOffset="-122173.54">10752 17687 11055 0,'-4'6'976'0,"0"0"-784"0,2 0-192 0,2-3 0 16,1-6 992-16,-1 7 160 0,-2 5 16 0,-2 4 16 15,2 6-144-15,0-1-16 0,4-1-16 0,0-5 0 0,2-2-640 0,1 0-128 16,2-2-32-16,-1-4 0 15,2 0-464-15,-1-2-112 0,-1 1-16 0,2-2 0 16,-3-1-480-16,0 0-96 0,0-1-32 0,-1 1 0 16,0 0 384-16,0 0 80 0,0 0 16 0,-1 0 0 0,2 0 512 0,0 0 256 15,-1 1-32-15,1-1 0 0,0 2 848 0,0 1 160 16,0-3 48-16,-2 4 0 0,2-2 112 0,0-1 16 16,1 2 16-16,1 1 0 0,-1-2-80 0,0-1 0 15,1 2-16-15,1-3 0 0,-2 0-432 0,1 0-64 16,1 0-32-16,-1-3 0 0,2 2-448 0,1-1-96 15,-10 2 0-15,0 0-16 0,0 0-240 0,0 0 0 16,0 0 0-16,60-30 0 16,-51 25-640-16,-1-1-32 0,-1 2 0 0,-1-2 0 15,2 2-1200-15,-4-2-240 0,1 2-64 0,0-2-8704 0</inkml:trace>
  <inkml:trace contextRef="#ctx0" brushRef="#br0" timeOffset="-121736.36">11092 17775 7359 0,'-3'0'320'0,"2"0"80"0,0 1-400 0,1-1 0 0,0 0 0 0,-1 0 0 15,1 2 1840-15,-2-2 272 0,1 0 64 0,1 3 16 16,-1-3 240-16,2-3 64 0,0 1 0 0,2 1 0 16,1-3-1264-16,-1 1-240 0,4-3-48 0,-3 0-16 15,3 0-496-15,-2-1-112 0,0 0 0 0,-1-1-16 16,0-1-304-16,-1 2 0 0,-2 0 128 0,-1-1-128 16,-1 0 0-16,-2 0 0 0,-1 2 0 0,0-2 0 0,0 3 320 15,-4 1-32-15,1 3-16 0,0-1 0 16,-2 2 224-16,2 0 32 0,-1 2 16 0,1 2 0 15,-1 2 80-15,1 0 16 0,-1 2 0 0,3 0 0 0,1 2-16 0,0-1 0 16,3 2 0-16,-1 1 0 0,5 1-192 0,-1 2-48 16,3-3 0-16,1-1 0 0,3 1-176 0,2 1-32 15,2-3-16-15,-1-2 0 0,0 0-160 0,2-2 0 16,-1-1 0-16,0-1 0 0,0-2-176 0,0-2-16 16,-2-2 0-16,0-1 0 15,-11 3-960-15,0 0-208 0,0 0-48 0,0 0 0 16,0 0-944-16,50-41-192 0,-47 34-32 0,1 1-16 15,-2 0 480-15,0-3 80 0,-1 4 32 0,-1-1 0 0,1 0 1424 16,-1 1 304-16,1 1 48 0,-1 1 16 0,0 2 1008 0,0 1 208 16,0 1 32-16,-1 4 16 0,0-1 672 0,0 0 128 15,1 4 16-15,-2-1 16 0,1 3-144 0,1-1-16 16,0 4-16-16,0-3 0 0,0 2-768 0,0 0-160 16,1-2-16-16,1 0-16 0,0 1-416 0,2-3-80 0,0-3 0 0,-1-2-16 15,3-3-608 1,1-3-112-16,-1-2-32 0,1-3-14768 0</inkml:trace>
  <inkml:trace contextRef="#ctx0" brushRef="#br0" timeOffset="-121609.83">11323 17577 1839 0,'-7'2'0'0,"3"1"0"0,0-3 0 0,2 0 160 0,2 0-160 0,0 0 0 0,1 0 0 0,0 0 0 16,2-3 0-16,-2 6 160 0</inkml:trace>
  <inkml:trace contextRef="#ctx0" brushRef="#br0" timeOffset="-121303.53">11380 17683 7359 0,'-5'0'656'0,"3"0"-528"0,0 0-128 0,2 0 0 0,2 0 1312 0,-2 0 224 16,-2 0 64-16,1 0 0 0,-1 0-720 0,0 3-144 15,1-2-32-15,1 3 0 0,3 1-464 0,-1-2-112 16,1 3 0-16,0 1-128 0,1 0 688 0,1 2 16 16,0-1 16-16,0 0 0 0,1 2 240 0,-1-2 64 15,2 5 0-15,0-3 0 0,0 2-288 0,-1-2-48 16,-1 5-16-16,1-4 0 0,-1 4-272 0,-1-3-48 16,1-2-16-16,-3 2 0 0,1-2-160 0,-3-1-48 15,0 1 0-15,-3-3 0 0,1-1 272 0,-2-1 48 0,-1 1 16 0,0-2 0 16,-1-1 112-16,0-2 0 0,0 1 16 0,-2-2 0 15,1-2 624-15,-1 1 112 0,0-2 16 0,-2 1 16 16,3-2-1088-16,0 0-272 0,2-2 0 0,0 0 0 31,2 0-1568-31,-1-4-368 0,2-1-80 0,0 0-11568 0</inkml:trace>
  <inkml:trace contextRef="#ctx0" brushRef="#br0" timeOffset="-120953.22">11530 17573 23039 0,'-10'10'1024'0,"2"-5"192"0,2 1-960 0,2-2-256 16,3 0 0-16,1-2 0 0,0 2 1072 0,-1 4 160 16,-3 2 48-16,2 6 0 0,-1 0-432 0,1 3-80 15,2 0 0-15,1-3-16 0,0 0-544 0,2-4-208 16,-1 0 176-16,2-2-176 0,0 0-224 0,-1-1-144 15,2-5-16-15,-1-1-16 16,0 0-688-16,1-3-144 0,0 0-32 0,0-4 0 16,1-1 16-16,-1-1 0 0,1 1 0 0,-1-4 0 15,-5 9 528-15,0 0 96 0,0 0 32 0,0 0 0 0,36-48 592 0,-36 48 240 16,0 0-16-16,0 0 0 0,0 0 880 0,31-37 176 16,-26 33 48-16,-1 2 0 0,0 2 16 0,0 2 0 0,-2 2 0 0,1 2 0 15,-1 2-320-15,0 0-64 16,-1 5-16-16,-1-1 0 0,1 0-544 0,-1 2-96 0,1 1-32 15,3-4 0-15,0 0-432 0,1-1-96 0,1-4 0 16,1 0-9312-16,1-4-1856 16</inkml:trace>
  <inkml:trace contextRef="#ctx0" brushRef="#br0" timeOffset="-120759.48">11776 17525 4607 0,'-2'-3'400'0,"1"1"-400"0,0 2 0 0,0 1 0 16,1 0 2480-16,-2 2 400 0,0-2 96 0,-2 4 16 16,1 1 0-16,-4 4 0 0,2 4 0 0,1 1 0 0,-1 3-1344 0,2-1-272 15,2 2-48-15,0 0-16 0,2-1-928 0,1-2-176 16,2 3-32-16,1-6-16 16,1 2-832-16,2-5-160 0,0 0-48 0,1-4-12224 0</inkml:trace>
  <inkml:trace contextRef="#ctx0" brushRef="#br0" timeOffset="-120336.5">11789 17594 12111 0,'3'0'1088'0,"-2"0"-880"0,0 1-208 0,0-1 0 15,-1 3 0-15,2-3 0 0,0 2 0 0,2 0 0 16,1 0 0-16,2 2 0 0,-1-1 0 0,2 2 0 16,-1-1 368-16,1-1 176 0,-1 0 32 0,-1 0 16 15,0 0-592-15,1 1 0 0,-2 0 0 0,0 1-128 16,-1-1 128-16,0-2 0 0,0 2 0 0,-3-2 0 16,2 2 0-16,-3-3 0 0,1 2 0 0,0-1 0 15,2 2 256-15,-3-4 112 0,0 0 16 0,-2 2 0 16,2-2 560-16,0 0 112 0,-1 0 32 0,0 0 0 15,1 0-32-15,-1 0 0 0,-1 0 0 0,2-2 32 16,0 2-144-16,0-3-48 0,2 2 0 0,-1-1 0 16,1-1-688-16,2 2-208 0,0 1 0 0,1-3 128 15,0 6-288-15,0-3-48 0,0 1-16 0,-2 2 32 0,2-1 192 0,-1 4 176 16,0 0-48-16,-1 1 0 0,0 0 656 0,-2-1 128 16,-1 3 32-16,0 1 0 0,-2-4 16 0,-3 1 16 15,0 2 0-15,-2-2 16 0,0 2-512 0,-4-3-96 16,0 3-32-16,-2-5 0 15,2 2-704-15,0-2-144 0,-1-2-16 16,1-4-14144-16</inkml:trace>
  <inkml:trace contextRef="#ctx0" brushRef="#br0" timeOffset="-115628.52">14240 17490 5519 0,'-2'16'496'0,"-1"-7"-496"16,1-2 0-16,0 2 0 0,2-3 3136 0,0 2 544 0,2 4 96 0,0 8 32 16,2 13-992-16,1 15-192 15,1 9-32-15,0-1-16 0,2-5-1120 0,-1-6-240 16,3-1-32-16,-1-6-16 0,2-3-736 0,-1-7-160 16,-1-9-16-16,0-3-16 15,-1-6-1456-15,-2-7-304 0</inkml:trace>
  <inkml:trace contextRef="#ctx0" brushRef="#br0" timeOffset="-115381.92">14120 17671 9215 0,'-4'-4'816'0,"2"-1"-656"0,1 1-160 0,2 1 0 16,1-1 1664-16,0 2 320 0,1-8 48 0,4-6 16 15,-7 16-304-15,23-47-48 0,-23 47-16 0,33-45 0 16,-33 45-544-16,0 0-112 0,60-53-32 0,-60 53 0 16,0 0 0-16,55-35 0 0,-55 35 0 0,0 0 0 15,0 0-128-15,0 0-32 0,59-3 0 0,-51 10 0 0,-2 8-160 0,-2 1-32 16,-1 4-16-16,-1 2 0 0,-1 3-624 0,-1-1 0 16,3-1 0-16,-2-4-15552 15</inkml:trace>
  <inkml:trace contextRef="#ctx0" brushRef="#br0" timeOffset="-114855.14">14769 18006 10239 0,'-3'-4'1536'16,"-1"2"320"-16,0 2 64 0,2 0 16 16,-2 0-48-16,-2 0-16 15,-4 0 0-15,-6 2 0 0,-1-1-448 0,-1 4-80 0,1 2-32 16,1 2 0-16,-1 1-144 0,2 3-16 0,4 3-16 0,2-4 0 0,4 4-400 0,3-3-80 16,2-1-16-16,2-2 0 0,3 0-304 0,2-2-64 15,2-1-16-15,2-4 0 0,2 0-256 16,1 0 0-16,-14-3 0 0,0 0 0 15,47 13-880-15,-33-12-128 0,-14-1-16 0,0 0-16 16,0 0-448-16,46-36-96 0,-46 36-16 0,0 0 0 16,0 0 704-16,0 0 144 0,0 0 32 0,0 0 0 0,34-49 720 0,-31 45 208 15,1 0 16-15,-2 1 0 0,-1 3 688 0,0 0 144 16,-1 3 32-16,-1 4 0 0,-1-1 64 0,-2 4 0 0,2-1 16 16,-3 4 0-16,0 3-560 0,1-1-112 15,0 1-32-15,3-3 0 0,1 2-464 0,2-1-240 16,5-2 32-16,1-3-14416 0</inkml:trace>
  <inkml:trace contextRef="#ctx0" brushRef="#br0" timeOffset="-114565.16">15046 18116 11967 0,'-8'1'1072'0,"0"-1"-864"0,5 0-208 0,0-1 0 16,2 1 1952-16,0-3 352 0,-2 3 64 0,-1-3 0 0,-2-3-656 0,0-1-144 15,-1-1-32-15,0 4 0 16,3-2-848-16,0 2-176 0,1 2-48 0,2 0 0 16,1 2 48-16,-1 0 16 0,1 2 0 0,0 0 0 15,1 1 528-15,0 0 96 0,1 4 32 0,-1-1 0 0,1 0-352 0,-2 0-64 16,0 4 0-16,0-4-16 0,-1 4-240 0,0-4-64 16,-2 4 0-16,-2-4 0 0,2 3-272 0,-2-2-176 15,-1 2 192-15,-2-3-192 0,2 2 128 0,-1-2-128 16,-2 0 0-16,1 3 0 15,4 4-352-15,-4-7-128 0,4-12-32 0,2-4 0 16,1 0-1744 0,2 2-368-16</inkml:trace>
  <inkml:trace contextRef="#ctx0" brushRef="#br0" timeOffset="-114286.44">15224 18097 14735 0,'-2'4'640'0,"1"-1"160"0,-1-1-640 0,1-2-160 0,2-2 0 0,-1-1 0 16,0 2 1376-16,0 1 240 0,-1-3 48 0,-1 0 16 15,-1 0-464-15,1 3-80 0,-2 0-32 0,0 0 0 16,2 3-96-16,-1-2-32 0,2 4 0 0,1-1 0 16,1 2-240-16,1 0-48 0,0 0-16 0,1 0 0 15,0 2-128-15,1 0-32 0,0 0 0 0,-2 0 0 16,2 0 128-16,-3 1 0 0,2-1 16 0,-3-2 0 0,-2 2-16 0,0-2 0 15,-3 0 0-15,-2 0 0 0,-3 1-144 0,-1-1-48 16,-3-3 0-16,-2 0 0 16,-1 1-256-16,0-7-48 0,1 2-16 0,0-2 0 15,3-3-352-15,2-1-80 0,2 1-16 0,3-3-16816 16</inkml:trace>
  <inkml:trace contextRef="#ctx0" brushRef="#br0" timeOffset="-113103.37">15464 18148 10127 0,'-5'6'896'0,"0"-3"-704"16,2 0-192-16,1 0 0 0,2-2 624 0,0 2 80 0,-1 0 32 0,0 1 0 16,-1 5 848-16,-2 3 160 0,0 4 48 0,2 0 0 0,-1-1-544 0,2 1-96 15,2 0-32-15,0-3 0 16,1 0-480-16,1 0-80 0,4-5-32 0,-3 2 0 16,4-2-352-16,-1-3-176 0,2-2 160 0,0-3-160 15,-1 0 0-15,1-6 0 0,0 2-176 0,0-6 176 31,-9 10-768-31,0 0-48 0,0 0 0 0,45-47 0 16,-45 47-112-16,0 0-32 0,31-40 0 0,-24 27 0 0,1 0 480 0,-1 2 96 0,-2-1 0 16,0 4 16-16,0 2 368 15,0-3 0-15,0 4 0 0,-1-1 0 16,1 1 384-16,0 4 128 0,-2-2 48 0,1 1 0 0,0 2 128 0,-1 2 16 16,0 1 16-16,1 0 0 0,-2 3-80 0,0 1-32 0,2-1 0 0,0 1 0 0,1 4-224 0,-1-1-32 15,-2 0-16-15,0 3 0 0,1-4-336 16,-2 4 0-16,2-1 0 0,-2 1 0 0,0-4 0 0,0 1 128 15,1-3-128-15,-2-1 0 0,2 0 160 0,-1-2-32 16,2-2-128-16,-1-1 192 0,1 2-192 0,-1-3 0 16,1-3 128-16,-1 2-128 0,2-1 0 0,1-1 0 15,1-1 0-15,-1 1 0 0,1-1 0 0,0-1 0 16,1 1 0-16,0 1 0 0,-1-2-224 0,0 1 64 16,0 0 16-16,-1 2 0 0,-1 1 16 0,-1 1 0 15,-1 0 0-15,1 0 0 0,-2 1 128 0,1 1 0 0,-1 1 0 16,1 0 0-16,0 1 0 0,1-1 192 15,0 0-32-15,1 4-16 0,1-5 400 0,0 2 80 16,1-2 16-16,2 2 0 0,1-3-32 0,0 2 0 16,0-1 0-16,1-2 0 0,1 1-416 0,2 2-64 15,1-3-128-15,-14 0 176 0,0 0-176 0,0 0 0 0,59 6 0 0,-44-6 0 16,-1 2 0-16,-2-2 0 0,1 2-128 16,-2-2 128-16,-1-2 0 0,-3 2 0 0,0-2 0 0,0-2 0 15,-4 2 0-15,1-2 0 0,-2-2 0 0,1 0 0 16,-3 2 0-16,0-2 0 0,0-3 0 0,-1 0 0 15,-2 2-128-15,1-3 128 0,-3-1-160 0,1 0 160 16,-1 0-144-16,-1 1 144 0,0 0-128 0,-2 1 128 16,3 2 0-16,-1 3 0 0,0 2 0 0,1-1 0 15,0 3 0-15,1 3 144 0,0 3 0 0,0 0 0 16,-1 2 464-16,1 3 96 0,2 5 0 0,0 0 16 16,1 2 112-16,2 2 32 0,2 2 0 0,2-1 0 0,1-1-176 15,5-1-48-15,4-6 0 0,4 0 0 16,3-3-416-16,-22-10-96 0,58 8 0 0,-58-8-17120 0</inkml:trace>
  <inkml:trace contextRef="#ctx0" brushRef="#br0" timeOffset="-112495.2">16886 17864 12895 0,'-7'0'576'0,"3"0"112"0,1 0-560 0,0 0-128 0,1 0 0 0,0 2 0 15,0-1 1008-15,-2 4 160 0,-1 5 48 0,-1 3 0 16,-3 9 656-16,2 1 144 0,1 5 32 0,0 4 0 15,1-1-304-15,0 1-48 0,2 2-16 0,1 1 0 0,0 0-496 16,2-3-96-16,3-4-32 0,2-2 0 0,2-2-544 0,2-2-96 16,2-6-32-16,3-2 0 0,-1-2-384 0,2-3 0 0,1-3 128 0,0-2-128 15,-16-4 0-15,0 0 0 16,0 0 0-16,63-7 0 16,-63 7-672-16,0 0-16 0,0 0 0 0,55-37 0 15,-55 37-208-15,0 0-64 0,0 0 0 0,41-50 0 16,-35 36 224-16,-3-2 32 0,0-1 16 15,-3 1 0-15,-1 2 464 0,-3-2 96 0,0 3 128 0,-2 1-208 0,0 3 208 0,-1 5 0 16,-1-3 0-16,-1 7 0 0,2 0 896 0,-2 2 112 16,1 3 16-16,-2-2 16 0,2 5 272 0,0 0 48 15,-1 5 16-15,3-1 0 0,1 4-688 0,1-2-144 0,3 2-32 16,1 1 0-16,4-1-384 0,2 0-128 0,1 0 0 16,4-3 0-1,3-1-384-15,2 0-176 0,3-2-32 0,0-2-16 16,0 0-2112-16,-19-8-416 0</inkml:trace>
  <inkml:trace contextRef="#ctx0" brushRef="#br0" timeOffset="-112155.09">17273 18177 5519 0,'-8'-4'496'0,"3"1"-496"0,0 0 0 0,0 0 0 15,2 2 2352-15,1 1 368 0,-2 0 80 0,-2 0 16 0,-4 0 192 0,-2 0 64 16,-2 4 0-16,1 2 0 0,0 4-1360 0,5-2-272 15,0 6-48-15,2-2-16 0,1 2-608 0,1 1-128 16,3 1-32-16,2-1 0 0,2 1-400 0,0-6-80 16,4 0 0-16,-1-2-128 0,1-2 0 0,2-2 0 15,1 0 0-15,-2-2 0 16,4-4-832-16,-2-2-112 0,-2 0-16 0,-8 4-16 16,0 0-736-16,0 0-144 0,0 0-16 0,40-50-16 15,-35 37 384-15,0 1 80 0,-2 0 16 0,0-3 0 0,-1 1 896 0,2 2 176 16,-2 2 32-16,0 0 16 0,0 4 784 0,-1 0 144 0,1-1 48 15,-1 5 0-15,0 1 592 0,-1 1 112 16,1 1 16-16,1 4 16 0,0 2-272 0,1 0-48 16,-1 2-16-16,2 4 0 0,-1 2-624 0,2 1-128 0,2 0-16 15,-2 0-16-15,1-1-304 0,0-2-192 0,3 1 16 16,-2-2-8704-16,2-1-1744 16</inkml:trace>
  <inkml:trace contextRef="#ctx0" brushRef="#br0" timeOffset="-111775.14">17430 18205 9215 0,'2'-2'816'0,"-2"0"-656"0,0 2-160 0,1-2 0 0,0 2 2416 0,0-3 448 16,3 2 80-16,0-3 32 16,2 2-544-16,3-1-128 0,-2 3 0 0,0 5-16 15,1-1-816-15,-3 2-144 0,0 4-48 0,-3 0 0 16,1 2-288-16,-3 1-64 0,0-1-16 0,-2 1 0 0,1-2-496 0,0 0-96 15,-1-1-32-15,0-4 0 16,0 4-288-16,1-4 0 0,-1-4 0 0,2 2 0 0,0-4-128 0,0-2-144 16,2-2-32-16,0 0 0 0,1-2-16 0,0-4 0 15,2 2 0-15,0-2 0 16,-5 10-1584-16,0 0-320 0,0 0-64 0,32-54-16 0,-32 54 1648 0,0 0 320 0,0 0 64 0,37-50 16 16,-37 50 688-16,0 0 144 15,0 0 16-15,0 0 16 0,0 0 176 0,0 0 48 0,0 0 0 0,0 0 0 16,0 0-32-16,0 0 0 15,54-6 0-15,-53 18 0 0,0 0-288 0,0 1-48 16,1 3-16-16,-1 0 0 0,-1 0-320 0,0 0-128 16,0 0 0-16,1-1 0 0,0-3 0 0,0-2-208 0,1-4 16 15,-1 1 0 1,1-4-1296-16,2 0-256 0,1-3-48 0,0-3-11872 0</inkml:trace>
  <inkml:trace contextRef="#ctx0" brushRef="#br0" timeOffset="-111617.92">17727 18116 2751 0,'-1'4'256'0,"0"-4"-256"0,-1 2 0 0,1-2 0 15,1 1 2704-15,0 2 496 0,0-1 112 0,-1 2 16 16,1 2-160-16,-1 4-32 0,1-1 0 0,0 2 0 0,1 0-1648 0,1 1-336 16,1-2-64-16,1-2 0 15,1 0-1728-15,0-1-320 0,1-4-80 0,0 1-11184 16</inkml:trace>
  <inkml:trace contextRef="#ctx0" brushRef="#br0" timeOffset="-111238.1">17759 18085 9503 0,'-1'-4'192'0,"1"1"64"0,0 0 0 0,0-1 16 0,0 4-272 0,0-2 0 0,1 2 0 0,-1 0 0 0,3 0 2064 0,-2 0 368 16,3 2 64-16,-1 2 0 0,2 2-672 0,0 2-144 15,2 0-16-15,-2 2-16 0,1 3-1040 0,-1-1-208 16,1 0-32-16,0 2-16 0,-1 1-352 0,0-2 0 16,0 2 0-16,-1-2 0 0,-1 0 0 0,0 0 0 15,0-3 0-15,0-1 0 0,-1 3 0 0,1-8 192 16,-1 3-32-16,1-2-16 0,1-2 208 0,-1-3 32 16,2 0 16-16,0 0 0 0,1-3-400 0,-1 0 0 0,0 1 0 0,0 0 0 15,0-1 0-15,0 1 0 0,0 1 0 0,-1 1 0 16,-2 0-144-16,2 1 144 0,0 2 0 0,-1 1 0 15,2 2 0-15,-1 3 0 0,0-2 128 0,-1 4-128 16,0-1 624-16,-2 0 16 0,0 5 16 0,-1-4 0 16,-1 4 368-16,-1-3 64 0,-1-2 0 0,1 2 16 15,-2-2-256-15,0-1-48 0,1-3-16 0,-2 0 0 16,2-2-400-16,-2-4-64 0,0 0-32 0,0-3 0 16,0-3-288-16,0-1 0 0,0-2 0 0,0-4 0 15,3 0-880 1,0-3-176-16,0-2-32 0,1-3-9424 0,1 1-1888 0</inkml:trace>
  <inkml:trace contextRef="#ctx0" brushRef="#br0" timeOffset="-110765.22">18284 18104 6447 0,'0'-7'576'0,"0"4"-576"0,0 0 0 0,0 0 0 16,0 0 2304-16,1 3 368 0,0-2 64 0,0 0 16 15,2-1-48-15,1 3 0 0,-1 0 0 0,2 3 0 16,0 5-448-16,0 3-80 0,1 0-32 0,-1 6 0 16,1-1-832-16,1 3-160 0,-2 1-48 0,-2-2 0 15,1 1-544-15,-3 1-112 0,-1-2-32 0,0-2 0 0,-1 0-288 0,0-6-128 16,-1 0 128-16,1-1-128 15,0-3 0-15,0-4 0 0,1-2 0 0,0 0 0 0,1-2 0 0,-1-2-144 16,2-4 144-16,1-1-208 16,1 2-384-16,1-6-80 0,0 1-16 0,-5 12 0 15,0 0-464-15,0 0-80 0,35-48-32 0,-35 48 0 16,0 0-720-16,0 0-160 0,45-39-32 0,-45 39-6000 16,0 0-1200-16</inkml:trace>
  <inkml:trace contextRef="#ctx0" brushRef="#br0" timeOffset="-110466.52">18606 18151 4607 0,'4'3'192'0,"-3"-3"64"0,1 3-256 0,-1-3 0 16,0 0 0-16,-1 1 0 0,0-1 1920 0,0 2 320 16,-1 1 80-16,-2 1 16 0,1-1 496 0,-3 0 112 15,0-2 0-15,-1 2 16 0,-2-1-976 0,1-2-208 16,0 1-48-16,0 2 0 0,0-1-736 0,1 2-160 16,0 0-16-16,-1 2-16 0,4 0-256 0,-2 0-48 15,2 2-16-15,0 0 0 0,1 1-208 0,0-2-32 0,1 2-16 0,-1 1 0 16,2-4-224-16,0 1 128 0,2 0-128 0,0-1 0 15,1 0 0-15,0-1 128 0,2-1-128 0,0-2 0 16,1 2 0-16,2-4 0 0,-1 4 0 0,1-7 0 0,0 2 0 0,1-2 0 16,0 1 0-16,-2-2 0 15,2 3 0-15,-1-4 0 0,-8 5 0 0,0 0 0 16,0 0 0-16,0 0-128 0,0 0 128 0,0 0 0 16,58-12 0-16,-50 12 0 0,-2 2 0 0,0-2 0 15,0 3-192-15,-1 0 192 0,0 0-192 0,-1 1 192 16,0-2-640-16,-1 2-32 15,1-1 0-15,0 0 0 0,1-2-992 0,-2 2-208 16</inkml:trace>
  <inkml:trace contextRef="#ctx0" brushRef="#br0" timeOffset="-110255.23">18846 17883 10127 0,'-2'-3'896'0,"1"2"-704"15,-1 1-192-15,2-3 0 0,0 3 3280 0,0 3 624 0,0-3 128 0,-1 3 32 16,1 5-848-16,-1 7-160 16,1 3-48-16,0 4 0 0,0 3-1792 0,1 5-352 15,0 1-80-15,1 1-16 0,0 0-576 0,-1 1-192 16,2-1 128-16,-3-1-128 0,1-2 0 0,0-2-192 16,-1-2 16-16,0-4 16 15,0-1-960-15,-1-8-192 0,-1 0-32 0,0-4-9088 16,0-3-1824-16</inkml:trace>
  <inkml:trace contextRef="#ctx0" brushRef="#br0" timeOffset="-109960.62">18756 18189 3679 0,'1'-6'320'0,"0"2"-320"0,1 2 0 0,-1-1 0 15,0 2 1680-15,2 1 272 0,0-5 48 0,2 0 16 16,-5 5 608-16,0 0 128 0,0 0 32 0,0 0 0 16,0 0-512-16,63-17-96 0,-63 17-32 0,0 0 0 15,42 6-800-15,-42-6-176 0,0 0-16 0,52 8-16 16,-52-8-688-16,0 0-128 0,51 10-16 0,-51-10-16 15,38 9-288-15,-38-9 0 0,36 7 0 0,-22-4 0 16,-3-1 0-16,-4-2 0 0,-2 0 0 0,-2 2 0 0,-2 0 0 0,-1-2 0 16,-1 1 0-16,0 2 0 15,-1-1 0-15,1 0 0 0,1 2 0 0,-2 0 0 0,2 0 560 0,-2 2 48 16,1 3 16-16,0 1 0 0,-2 0 272 0,2 2 48 16,0 3 16-16,-1 1 0 0,-2 1-576 0,0 0-128 15,2 3 0-15,0-5-16 16,1 1-240-16,4-2 0 0,2-4 0 15,4 1-11920-15,8-4-2432 16</inkml:trace>
  <inkml:trace contextRef="#ctx0" brushRef="#br0" timeOffset="-109539.94">19463 18195 11967 0,'-6'4'1072'0,"2"-2"-864"0,2-2-208 0,1 0 0 0,1 0 1600 0,0 0 256 16,1 0 64-16,0 0 16 0,2 0 592 0,3 0 112 15,3 0 32-15,2 0 0 0,1 0-944 0,-12 0-176 16,0 0-32-16,0 0-16 0,78 0-848 0,-78 0-160 0,56 2-48 0,-56-2 0 16,66 0-608-16,-66 0-128 15,68-2-32-15,-68 2-15168 0</inkml:trace>
  <inkml:trace contextRef="#ctx0" brushRef="#br0" timeOffset="-109344.26">19488 18309 22111 0,'-15'6'976'0,"8"-5"208"0,1 2-944 0,2-1-240 0,3-2 0 0,1 0 0 16,1 0 960-16,1 1 128 0,2 2 48 0,2-3 0 15,5 0-432-15,-11 0-96 0,0 0-16 0,52 4 0 0,-52-4-592 0,55 2 0 16,-55-2 0-16,69 0-8304 15,-69 0-1744-15</inkml:trace>
  <inkml:trace contextRef="#ctx0" brushRef="#br0" timeOffset="-109046.22">20127 18369 12895 0,'-6'3'1152'0,"1"1"-928"15,3-4-224-15,1 0 0 0,1 2 2944 0,-3-2 528 16,-2 1 112-16,-1 2 32 0,0-1-864 0,1-2-192 15,4 0-16-15,3-2-16 0,5-4-1440 0,-7 6-304 16,0 0-48-16,0 0-16 0,56-39-416 0,-56 39-96 16,0 0-16-16,57-49 0 0,-57 49-192 0,0 0 0 15,53-61 0-15,-53 61 0 0,29-42 0 0,-29 42 0 16,0 0 0-16,33-53 0 0,-33 53-128 0,0 0 128 0,0 0 0 0,0 0 0 16,25-41 0-16,-25 38 0 15,0 3 0-15,-2 1 144 0,0 4 256 0,0-2 48 0,-1 4 16 0,1 2 0 16,-1 1-240-16,1 5-48 15,-1 4-16-15,1 3 0 0,-1 0-160 0,2 4 0 0,0-1 0 0,-1-2 0 16,1 2 0-16,1 0 0 0,0 0 0 0,1-6 0 31,2 1-448-31,-1-2-112 0,2-2-16 0,0-4-16864 0</inkml:trace>
  <inkml:trace contextRef="#ctx0" brushRef="#br0" timeOffset="-108835.32">20117 18531 24879 0,'-8'9'1088'0,"4"-6"256"0,2-2-1088 0,0 1-256 0,2 1 0 0,2-3 0 16,0 0 1488-16,4 1 240 0,4 1 64 0,-10-2 0 0,40 7-128 0,-40-7 0 16,54 1-16-16,-54-1 0 0,63 0-736 0,-63 0-144 15,71-1-16-15,-71 1-16 0,73 0-496 0,-73 0-112 16,74 0 0-16,-74 0-128 0,67-3 0 0,-67 3 0 15,58-1 0-15,-58 1-11904 16,0 0-2384-16</inkml:trace>
  <inkml:trace contextRef="#ctx0" brushRef="#br0" timeOffset="-105592.43">14950 16306 5519 0,'-3'0'496'0,"2"0"-496"15,0 0 0-15,1 0 0 0,0 0 1200 0,-1 0 144 16,-3 2 16-16,-2 1 16 0,-2 1 128 0,-3 5 32 0,0 4 0 15,-1 3 0-15,-1 3 64 0,0 5 0 16,2 2 16-16,-2 5 0 0,1 5-96 0,0 4-32 16,-1 1 0-16,3 6 0 0,3 1-320 0,1 1-64 15,2 0-16-15,2-2 0 0,0-5-256 0,6-3-64 16,1 0-16-16,2-3 0 0,3-4-192 0,1-1-48 16,1-3 0-16,0-3 0 0,-1-3-288 0,3-5-64 0,-1-1-16 15,0-4 0-15,-2 0-144 0,1-4 0 0,-1 3 0 16,0-4 0-1,0-1-496-15,-2-3-80 0,0 1 0 0,-3-2-9776 0,0-2-1936 0</inkml:trace>
  <inkml:trace contextRef="#ctx0" brushRef="#br0" timeOffset="-99825.51">15302 16418 4607 0,'0'-2'400'0,"0"-1"-400"0,2 2 0 0,-2 1 0 16,1 0 1440-16,-1-3 208 0,1 0 32 0,0 0 16 15,1-3 544-15,-1 0 128 0,-1 2 0 0,0-2 16 0,-3 4 0 0,1 0 0 16,-3 2 0-16,-3 0 0 0,0 4-384 0,-1-2-80 16,-2 5 0-16,0 3-16 0,-2 2-704 0,0 0-144 15,-1 4-32-15,1-2 0 0,-1 2-512 0,-2 5-128 16,-4 1 0-16,-1 7-16 0,0-3-368 0,4 1 144 16,2 1-144-16,3 0 0 0,3-1 0 0,3-2 0 15,2-6 0-15,3 4 0 0,2-4 0 0,3 2 0 16,3-5 0-16,2-3 0 0,2-1 0 0,1-2 0 15,2-4 0-15,1-2 0 0,3 0 0 0,-18-4 0 16,0 0 0-16,62 2 0 0,-62-2 0 0,0 0-176 16,0 0 176-16,66-16-208 15,-55 12-240-15,-11 4-32 0,0 0-16 0,0 0 0 0,0 0 96 0,33-53 16 16,-30 38 0-16,-2 2 0 0,-2-3 224 0,-3 1 160 16,-1 1-192-16,0 2 192 0,-4 2 0 0,0 0-128 0,-3 1 128 15,-1 1 0-15,0 2 0 0,-1 1 0 0,-2 2 0 0,1 3 0 16,-3 0 0-16,2 3 0 0,0 0 0 0,1 0 0 15,1 2-368 1,1 0-112-16,2 1-32 0,2 0-9824 0,5-2-1968 0</inkml:trace>
  <inkml:trace contextRef="#ctx0" brushRef="#br0" timeOffset="-99564.38">15546 16742 17503 0,'-4'6'1552'0,"2"0"-1232"16,1-1-320-16,-1-1 0 0,1-1 2304 0,-1 4 416 15,-2 8 80-15,-4 7 16 0,-1 8-1712 0,-3 3-336 16,3-1-64-16,1-3 0 16,2-4-1856-16,2-6-384 0,3-3-64 0,2-1 0 0</inkml:trace>
  <inkml:trace contextRef="#ctx0" brushRef="#br0" timeOffset="-98615.21">15974 16503 3679 0,'-3'2'320'0,"2"-2"-320"0,0 2 0 0,0-2 0 0,-1 0 1232 0,1 0 176 16,1 0 48-16,-1 3 0 0,-2-3 608 0,0 1 128 15,-1 1 32-15,-1 2 0 0,-1-1-352 0,0-2-64 16,-1 4-16-16,1-2 0 0,-2 4-480 0,-1-1-96 15,-2 0-32-15,0 4 0 0,0-1-416 0,-2 0-64 16,1 4-32-16,-2 0 0 0,1 2-320 0,-1 3-64 16,2 3-16-16,1 1 0 0,1 0-80 0,0 4-32 15,4 5 0-15,-1-3 0 0,5-3 48 0,-1-3 16 16,3-2 0-16,3-1 0 0,2-6 16 0,1 0 0 16,3-1 0-16,1-2 0 0,1-1-240 0,4-3 0 15,-1 0 0-15,3 0 0 0,-3-2 0 0,1-4-128 16,-15 0 128-16,0 0 0 0,0 0 464 0,0 0 208 15,0 0 32-15,61-25 16 0,-55 18-1536 16,-2-2-304-16,-1-1-64 0,-1 0-16 0,-2-2 944 0,-2 0 256 0,1-1 0 0,-4 1 0 16,-1 2 0-16,-1-2 0 0,-3 2 0 0,0 0 0 15,-1 1 368-15,-2 2 96 0,1 1 32 0,-2 1 0 16,1 1-48-16,-1 1 0 0,1 2 0 0,-1 1 0 16,3 0-448-16,0 1 0 0,2 2 0 0,2-1 0 15,0 2-1584 1,2-1-256-16,3 0-48 0,1 0-11552 0</inkml:trace>
  <inkml:trace contextRef="#ctx0" brushRef="#br0" timeOffset="-98054.92">16275 16862 14735 0,'0'3'1312'0,"0"-1"-1056"15,0-2-256-15,-1 1 0 0,1 2 1152 0,-1-1 192 16,0 2 16-16,0 3 16 0,-2 2 160 0,1 3 16 15,-3 4 16-15,0 3 0 0,1 0-800 0,-1 0-144 16,0 0-48-16,0-2 0 0,1-2-736 0,2-1-160 16,-1-3-16-16,3-4-11504 0</inkml:trace>
  <inkml:trace contextRef="#ctx0" brushRef="#br0" timeOffset="-97575.98">16661 16617 15663 0,'-3'-6'688'0,"0"0"144"0,1 1-656 0,0 1-176 0,1 2 0 0,0 0 0 16,-2 2 832-16,0-2 144 0,-3 1 32 0,-4-2 0 0,-4 3 416 0,-1 4 96 16,-1 2 16-16,1 3 0 0,0 1-400 15,2 2-80-15,1 0-16 0,0 5 0 0,4-1-112 16,0 2-32-16,3 2 0 0,3-1 0 0,2-3-288 0,1-2-64 15,3 3-16-15,1-1 0 0,2-4-160 0,-1 0-48 16,2-2 0-16,0-4 0 0,2 2-192 0,1-3-128 16,3 2 160-16,1-4-160 0,0 0 0 0,-15-3 0 15,0 0 0-15,0 0 0 0,52-8 0 0,-52 8 0 16,0 0-128-16,0 0 128 0,0 0 0 0,0 0 0 0,37-57-128 16,-36 40 128-16,-1-2 0 0,-1-3 128 15,-2-3-128-15,0 5 192 0,0 4-192 0,-2-2 144 0,-1 1-144 16,0 3 128-16,-2 0-128 0,0 2 0 15,0-1 0-15,0 3 0 16,-1 1-1104-16,0 2-112 0,2 1 0 0,0 4-13200 0</inkml:trace>
  <inkml:trace contextRef="#ctx0" brushRef="#br0" timeOffset="-97317.15">16863 16824 18431 0,'-8'8'816'0,"3"0"160"15,2-2-784-15,-1 0-192 0,3 0 0 0,0-2 0 0,-1 2 272 0,1 7 16 16,-3 3 0-16,1 6 0 0,-1 3-288 0,2-1-144 15,0 0 16-15,2-3 0 16,3-3-1264-16,2-4-240 0,2-2-48 0,-4 1-16 0</inkml:trace>
  <inkml:trace contextRef="#ctx0" brushRef="#br0" timeOffset="-96936.27">17361 16703 8287 0,'4'-9'368'0,"-2"0"80"0,0 2-448 0,-1 1 0 0,-1 2 0 0,0 1 0 15,-1 0 2368-15,-1-3 384 0,0-4 64 0,-3-3 32 0,-2 3-64 0,-5 4-16 16,-2 4 0-16,-3 2 0 15,-2 6-720-15,-2 4-128 0,-3 2-48 0,1 2 0 16,-1 4-880-16,2 3-176 0,3 2-48 0,3-4 0 0,5 4-320 0,4-2-80 16,2-2-16-16,5-4 0 15,2 1-160-15,3-2-16 0,4-2-16 0,1-3 0 0,3 1-160 0,2-4 0 16,1-2 144-16,0-2-144 16,3 2 0-16,-2-2 0 0,-1 0 0 0,2 0 0 15,-1 1 0-15,-1-3 0 0,-16 0 0 0,0 0 0 16,43-5 0-16,-33 3 0 0,-2 0 0 0,-8 2 0 0,0 0 0 0,0 0 0 15,0 0 0-15,21-57 0 16,-21 37-736-16,-2-1-112 16,0-1-32-16,-1 0 0 0,1-3-1312 0,-2 2-272 0</inkml:trace>
  <inkml:trace contextRef="#ctx0" brushRef="#br0" timeOffset="-96694.66">17480 16340 14735 0,'-1'4'1312'0,"1"-2"-1056"0,1 1-256 0,1-3 0 16,2 4 3312-16,0-1 592 0,1 6 128 0,3 7 32 16,6 6-1312-16,1 7-272 0,-2 2-48 0,2 1-16 0,0 9-1328 0,-3 3-256 15,-2 4-48-15,-3 3-16 16,-5 2-384-16,-3 3-96 0,-4-2-16 0,-1-3 0 15,-2-10-96-15,-3 6-32 0,-6 3 0 0,-4-1 0 0,-3-8-144 16,0-1 0 0,-4-1 0-16,1 1-18848 0</inkml:trace>
  <inkml:trace contextRef="#ctx0" brushRef="#br0" timeOffset="-84179">14680 16836 2751 0,'-2'-2'256'0,"-2"0"-256"0,2 2 0 0,-1-2 0 15,2 2 1040-15,-3-3 176 0,-3 0 16 0,-6-1 16 16,0 0 416-16,-1-2 64 0,1 0 32 0,0-3 0 16,3 3-64-16,2-1-16 0,3 1 0 0,0-1 0 15,4 1-352-15,-2 0-80 0,3 0-16 0,0 0 0 16,1-3-240-16,2 4-48 0,-1-1-16 0,2 0 0 16,1 3-288-16,-1-1-64 0,-1-1-16 0,1 4 0 15,1 1-176-15,-1 3-48 0,-1 0 0 0,2-1 0 16,-1 0-80-16,0 1 0 0,0 7-16 0,1-3 0 15,1 2-240-15,-3-3 176 0,2 2-176 0,-2-1 160 0,1-2-160 0,-3 0 0 16,-1 1 0-16,-1-3 0 16,-1 1 0-16,0 0 128 0,-1 1-128 0,1-2 128 0,-2 0 96 0,0-2 16 15,2 2 0-15,-3-3 0 0,1-3-240 0,-2-1 176 16,2 2-176-16,-1-2 160 0,2 1-160 0,-1-1 0 16,0-2 0-16,1 1 0 0,1 4 0 0,1-2 0 15,0 3 0-15,2-4 0 0,0 1 0 0,1 0 0 16,0 1 0-16,-1 0 0 0,2 2 0 0,1-2 0 15,-2 2 0-15,0 0 0 0,1-3 0 0,-1 3 0 16,1 0 0-16,-1-1 0 0,2 1 0 0,-1-2 0 16,-1 2 0-16,-1 0 0 0,-1-3-416 0,0 2 32 15</inkml:trace>
  <inkml:trace contextRef="#ctx0" brushRef="#br0" timeOffset="-77691.21">14103 16824 9215 0,'-3'0'816'0,"2"0"-656"0,0 0-160 0,1 0 0 16,1 0 1360-16,-1-3 240 0,1 2 64 0,1-3 0 16,-1 2 384-16,3-7 96 0,1 2 16 0,1-2 0 15,-6 9-304-15,0 0-64 0,0 0-16 0,36-48 0 16,-36 48-592-16,0 0-112 0,32-45-32 0,-32 45 0 16,0 0-336-16,32-44-64 0,-32 44 0 0,0 0-16 15,25-46-176-15,-25 46-16 0,0 0-16 0,21-39 0 16,-21 39-64-16,0 0-16 0,0 0 0 0,26-44 0 15,-21 38 32-15,1-1 0 0,-4 2 0 0,1 3 0 16,-1 0-112-16,-1 0 0 0,1 0-16 0,-1 2 0 16,-1 2-64-16,0 0-16 0,0 2 0 0,0 1 0 15,0 2-160-15,0 2 192 0,0 4-192 0,0 6 192 0,0 1-192 0,0 4 0 16,-1 5 0-16,-1-1 128 0,1 3-128 0,-1 1 0 16,-2 0 0-16,-1 2 0 0,1-2 0 0,-2-2 0 15,0 1 0-15,0-5 0 0,0 1 0 0,-1-5 0 16,1 0 0-16,1 1 0 0,-1-5 0 15,1 1 0-15,0 0-192 0,1-5 192 16,1 1-704-16,-1-5-32 0,3 0 0 0,0-4 0 16,-1-1-1296-16,2-4-256 0</inkml:trace>
  <inkml:trace contextRef="#ctx0" brushRef="#br0" timeOffset="-77342.88">14129 17099 911 0,'-15'3'0'0,"4"-3"0"0,5 0 0 0,2-1 0 15,2-1 2224-15,-1 2 352 0,1-1 80 0,-2-1 16 0,-1-2-112 0,-1 0 0 16,1-1-16-16,2 2 0 16,5 0-432-16,1 2-96 0,3 1-16 0,3 1 0 15,0-1-160-15,3 3-48 0,0-1 0 0,3 2 0 16,1-2-416-16,2 2-96 0,-18-4 0 0,39 7-16 15,-39-7-560-15,42 12-128 0,-21-5 0 0,2 2-16 16,0-3-304-16,2 0-48 0,1 0-16 0,-26-6 0 16,48 8-48-16,-48-8-16 0,0 0 0 0,53 6 0 15,-53-6-128-15,0 0 192 0,53 2-192 0,-53-2 192 0,0 0-192 0,0 0 0 16,0 0 144-16,0 0-144 0,0 0 0 0,0 0 0 16,0 0 0-16,0 0 0 0,0 0 0 0,0 0 0 15,0 0 0-15,0 0 0 0,0 0 0 0,0 0 0 16,0 0 0-16,2-40-128 15,-15 31-784-15,0 1-160 0,0 2-16 0,2-2-16192 0</inkml:trace>
  <inkml:trace contextRef="#ctx0" brushRef="#br0" timeOffset="-76905.22">14047 16801 7711 0,'-7'0'336'0,"3"-3"80"0,2 3-416 0,-1-3 0 0,3 1 0 0,-1 1 0 16,1 1 848-16,-1-3 96 0,-1-1 16 0,2 1 0 15,2 0 1296-15,1 0 272 0,2-6 48 0,2 1 16 16,1 0-416-16,-8 8-96 0,0 0-16 0,0 0 0 15,51-45-560-15,-51 45-112 0,0 0-32 0,49-41 0 16,-49 41-416-16,0 0-96 0,47-42-16 0,-47 42 0 16,0 0-320-16,0 0-64 0,47-52 0 0,-47 52-16 0,0 0-80 0,0 0-16 15,0 0 0-15,0 0 0 0,36-39 0 0,-33 36 0 16,-2 3 0-16,1-2 0 0,-2 4-112 0,2 1-32 16,-2-2 0-16,0 4 0 0,0-1-48 0,0 2-16 15,0 0 0-15,0 2 0 0,1 0-128 0,-1 2 128 16,1 0-128-16,0 0 128 0,-1 2-128 0,2 3 0 15,-2 4 144-15,0 0-144 0,-2 4 0 0,2 3 0 16,-2 5 0-16,-1 0 128 0,0-3-128 0,-1 4 0 16,-1 0 0-16,0-1 0 0,0 0 0 0,1-2 0 15,-1-1 0-15,0-2 0 0,2-1-224 0,-1-3-64 16,0-2-16-16,1-8-17808 0</inkml:trace>
  <inkml:trace contextRef="#ctx0" brushRef="#br0" timeOffset="-75908.71">13078 16679 8287 0,'-18'5'736'0,"10"-1"-592"0,0-2-144 0,2-2 0 16,2 0 768-16,1 1 112 0,-1 2 16 0,-3 3 16 15,-3-2 1328-15,0 4 256 0,0-1 48 0,4-1 16 16,5 0-480-16,2-2-96 0,4-1 0 0,3-3-16 16,-8 0-640-16,0 0-128 0,0 0-32 0,70-2 0 15,-70 2-384-15,0 0-80 0,82-4 0 0,-82 4-16 16,64-1-240-16,-64 1-64 0,61-2 0 0,-61 2 0 0,60 0-256 15,-60 0-128-15,0 0 0 0,73-9 128 16,-73 9-128-16,0 0 0 0,0 0 0 0,0 0 0 16,0 0 0-16,0 0 0 0,0 0 0 0,0 0 0 15,0 0 128-15,0 0-128 0,0 0 192 0,-6-20-64 16,-14 20 32-16,-3 0 0 0,-1-2 0 0,-3 2 0 16,-3-2-160-16,0 2 0 0,0 0 0 0,0 0 0 15,-1 0 0-15,0 0 0 0,1 2 0 0,2 0 0 0,0 1 0 16,4-2 0-16,3 1 128 0,2-1-128 0,3-1 0 0,4 0 0 15,2 0 0-15,4-1 0 0,2 1 0 16,1-2 0-16,2 1 0 0,2-2 0 0,2 1 0 0,3 2 0 16,2 0 0-16,1 0 0 0,3 0 0 0,-12 0 0 0,0 0 0 0,0 0 0 15,74 2 0-15,-74-2 0 16,55 3 0-16,-55-3 0 0,63 3 0 0,-63-3 240 16,62 6-64-16,-62-6-16 0,58 8 16 0,-58-8 0 15,54 9 0-15,-54-9 0 0,42 7-176 0,-42-7 128 16,0 0-128-16,38 12 128 0,-32-7-128 0,-2-1 0 15,-4 0 0-15,-1-2 0 0,-4 2 240 0,-3-2-48 16,0 2 0-16,-4-4 0 0,-2 3 16 0,-4-3 0 0,1 0 0 16,-4-3 0-16,-5-3-208 0,-2 2 0 0,-3 4 128 0,-2 0-128 15,1-2 0-15,-1 0 0 0,0 0 0 0,3-2 0 0,4-1 0 16,0 2 0-16,0 0 0 0,2-1 0 16,5 2 0-16,1-2 0 0,5 3 0 0,2-1 0 0,2-1 0 15,4-1 0-15,3 4 0 0,2-2 0 16,3 1 0-16,3 1 0 0,4-3 0 0,1 1 0 15,-11 2 0-15,0 0 0 0,0 0 0 0,72-4 0 16,-72 4 0-16,0 0 0 0,79-3 0 0,-79 3 0 16,67 0 0-16,-67 0 0 0,63 2 0 0,-63-2 0 15,0 0-144-15,69-3 144 0,-69 3 0 0,0 0-17856 16</inkml:trace>
  <inkml:trace contextRef="#ctx0" brushRef="#br0" timeOffset="-74706.1">13310 14895 11967 0,'-3'0'1072'0,"1"0"-864"0,2 1-208 0,0 1 0 16,0 1 1152-16,0 1 176 0,0 2 32 0,-1 1 16 15,0 8 224-15,0 7 64 0,-1 3 0 0,2 7 0 16,3-1-448-16,-1 1-64 0,2 3-32 0,0-6 0 15,-1 5-896-15,0-6-224 0,-1 1 0 0,-2-3-7936 16,0 0-1648-16</inkml:trace>
  <inkml:trace contextRef="#ctx0" brushRef="#br0" timeOffset="-74492.03">13263 15571 13823 0,'-6'4'1216'0,"2"-2"-960"15,1-1-256-15,1-1 0 0,4 0 1280 0,-1 0 192 0,0-1 64 0,2 1 0 16,2-2-880-16,1-2-160 0,1 4-48 0,2-2 0 31,1-2-1520-31,0 1-304 0,1 2-64 0,-1-1-16 0</inkml:trace>
  <inkml:trace contextRef="#ctx0" brushRef="#br0" timeOffset="-74064.66">13673 14980 20271 0,'-26'-22'896'0,"6"3"192"0,1 1-880 0,4 4-208 0,7 5 0 0,0 1 0 0,5 6 896 0,-16-14 144 16,-16-15 32-16,-10-3 0 0,-8-2 16 0,-2 5 16 15,-1 6 0-15,-4 9 0 0,-6 9-256 0,-3 14-48 16,-6 13-16-16,-1 10 0 0,7 8-384 0,1 7-80 16,1 8 0-16,7 1-16 0,6 1 400 0,3 10 64 15,1 8 32-15,8 6 0 0,11 0-160 0,10 0-48 16,10-2 0-16,11-3 0 0,10-1-256 0,10-6-48 15,6-4-16-15,8-8 0 0,7-2-272 0,8-9 0 16,8-3 0-16,6-6 0 0,-2-9-144 0,8-4 144 16,7-6-128-16,7-7 128 0,6-9 0 0,3-9-128 0,1-2 128 15,1-10 0-15,1-8-144 0,-8-3 144 0,-11-5-160 16,-15 1 160 0,-61 36-656-16,85-73-48 0,-51 30 0 0,-9-1 0 15,-7-1 224-15,-8 0 32 0,-6-1 16 0,-4-4 0 16,0 2 1056-16,-8-7 208 0,0-1 32 0,-5-4 16 0,1 6 16 0,-3-2 16 0,-1 4 0 0,-3 1 0 0,-3 2-560 0,-4 4-112 15,-2 3-32-15,-6 9 0 16,-4 5-208-16,-5 5 0 0,-4 7 0 0,-1 6-11952 16,2 8-2352-16</inkml:trace>
  <inkml:trace contextRef="#ctx0" brushRef="#br0" timeOffset="-44292.39">505 537 12895 0,'-8'2'1152'0,"4"-2"-928"0,1 1-224 0,-1 2 0 0,3-2 1024 0,1 1 176 16,0-2 16-16,-2 7 16 0,1 2 1040 0,-1 8 208 15,1 6 32-15,-2 7 16 0,3 4-320 0,-1 7-64 16,1 6-16-16,1 1 0 0,-1-9-800 0,1 0-176 15,1 3-16-15,-1 0-16 0,0-2-688 0,1-5-144 16,0-1-32-16,-1-4 0 0,1-3-256 0,-2-7 0 16,2-2 0-16,-1-5 0 15,0-3-512-15,-1-3-128 0,1-2 0 0</inkml:trace>
  <inkml:trace contextRef="#ctx0" brushRef="#br0" timeOffset="-43925.55">560 869 12895 0,'-4'-1'576'0,"3"1"112"16,1-3-560-16,0 3-128 0,1 0 0 0,1 0 0 0,-1 0 1120 0,3 3 192 0,3-2 32 0,2 4 16 16,2 5 1008-16,0 0 192 0,-1 3 32 0,-1 2 16 15,-2 0-704-15,-2 2-144 0,1 5-32 0,-3-5 0 16,-1-6-720-16,-1 1-160 0,0-2-16 0,-1 0-16 15,0 0-592-15,0 0-224 0,0 2 176 0,-1-3-176 16,1-2 0-16,0-2 0 0,0 1 0 0,1-4 0 16,1 0-240-16,0-2-80 0,2-4-32 0,0-2 0 15,1-2-48-15,-2 0-16 0,2-4 0 0,0-1 0 0,0-1 48 0,3 0 16 16,0-5 0-16,-8 19 0 0,0 0 96 0,35-56 32 16,-35 56 0-16,0 0 0 0,39-45 928 0,-39 45 192 15,0 0 48-15,0 0 0 16,0 0-1200-16,0 0-224 0,54 3-48 0,-50 6-16 0,1 4 1280 0,-1 3 256 15,-1 4 48-15,-2 2 16 0,0-4-560 0,-2 2-112 16,0 1-32-16,-1 4 0 0,0-1-352 0,-1 0 0 16,2-4 0-16</inkml:trace>
  <inkml:trace contextRef="#ctx0" brushRef="#br0" timeOffset="-43711.04">988 571 22111 0,'-14'16'976'0,"7"-6"208"16,1 2-944-16,2-2-240 0,2-1 0 0,2-3 0 0,1 4 976 0,-1 6 160 0,0 13 16 0,1 9 16 15,3 11 64-15,0 0 16 0,3 4 0 0,-1-2 0 16,2-7-672-16,-4-12-128 0,3-1-16 0,-2-2-16 15,1-1-960-15,1-3-192 0,-2-6-32 0</inkml:trace>
  <inkml:trace contextRef="#ctx0" brushRef="#br0" timeOffset="-43170.16">951 1020 17503 0,'-6'1'768'0,"2"0"176"16,3 1-752-16,0-2-192 0,1 2 0 0,1-2 0 0,1 0 1440 0,2 0 256 15,2 1 48-15,3 2 16 0,4-1 144 0,5-2 16 16,-18 0 16-16,0 0 0 0,70-6-912 0,-70 6-176 16,0 0-32-16,83-16-16 0,-83 16-496 0,57-17-112 15,-57 17 0-15,0 0-16 0,70-29-176 0,-70 29 0 16,0 0 0-16,52-32 0 0,-52 32-368 0,0 0 0 16,0 0 0-16,0 0 0 0,0 0 0 0,16-44 0 15,-22 41 0-15,-1 2 0 0,-2 2 368 0,-3 2 0 16,-2 0 0-16,-2 6 0 0,-1-2 624 0,-2 5 80 15,2 1 32-15,1 2 0 0,2 1 64 0,2 0 16 16,1-1 0-16,1 5 0 0,1 5-272 0,4-2-48 0,4 2-16 16,2-7 0-16,3-2-192 0,3 0-32 0,3-3-16 0,5-1 0 15,4-2-240-15,2-4 0 0,-21-6 0 0,47 0 0 16,-47 0 0-16,0 0-240 0,76-26 48 0,-76 26 16 31,0 0-1104-31,66-59-208 0,-66 59-48 0,27-45-16 16,-27 45 16-16,15-47 0 0,-10 22 0 0,-4 0 0 0,0 3 1152 0,-1 2 224 0,-1 1 160 0,-1 3-192 15,-1 5 720-15,1 4 144 0,-1 3 32 0,1 4 0 16,-2 4 416-16,2 2 96 0,-1 4 0 0,2 0 16 16,0 6-208-16,2 0-32 0,0 1-16 0,3 3 0 15,2 5-480-15,3 3-112 0,-1-2 0 0,1-8-16 16,-2 1-176-16,1-5-48 0,0 2 0 0,1-1 0 0,0-2-144 16,-3-1 0-16,0 1 0 0,-1-7 128 15,-1 0-128-15,-2-2 0 0,0-2 0 0,-1-4 0 16,-2-1 208-16,1-1-32 0,-3-5-16 0,2-4 0 0,0-3-32 15,-1 4 0-15,2 2 0 0,-1-5 0 0,2-2-128 16,1-8 0-16,-1-3 0 0,3-1 0 0,0 1-240 0,1 0-80 16,-5 28 0-16,14-50-16 15,-14 50-1680-15,0 0-336 0,25-52-64 0,-25 52-12960 16</inkml:trace>
  <inkml:trace contextRef="#ctx0" brushRef="#br0" timeOffset="-42825.23">1645 833 2751 0,'0'0'256'0,"0"0"-256"16,0 2 0-16,1-2 0 0,-1 2 1664 0,1 4 304 15,2 3 48-15,-1 4 16 0,1 6 464 0,0 3 80 16,0 1 32-16,0 1 0 0,0 5 80 0,1-1 0 0,-2 4 16 0,2 7 0 16,1-5-720-16,-2 3-128 0,4 2-48 0,-2-1 0 15,-1 3-912-15,1-3-192 0,0 0-48 0,-1 0 0 16,0-9-448-16,-2-2-80 0,0-2-128 0,-2-5 176 16,0-1-448-16,-2-7-96 0,1-2-16 15,0-4 0 1,-2-5-1344-16,-2-2-288 0,0-5-48 0,-1-7-16 15,-1 1-1264-15,-1-8-256 0,0-2-48 0,-1-5-16 16,-1-3 592-16,0-7 112 0,2 2 16 0,0 3 16 0,2 0 2352 0,0-3 576 0,2 1 0 0,2-3 0 16,3 5 2016-16,0-1 480 0,4-1 80 0,-5 34 32 15,16-62 144-15,-16 62 48 0,20-46 0 0,-20 46 0 16,0 0-752-16,40-49-128 0,-40 49-48 0,0 0 0 16,0 0-464-16,66-20-80 0,-66 20-32 0,37 10 0 15,-19-4-384-15,-5 3-80 0,-2 4 0 0,-2 0-16 0,-5-1-496 0,-3 2-80 16,-2 1-32-16,-4 1 0 0,-3 3-208 15,-1 2 0-15,-4-2 0 0,3-2 0 16,0-2-1456-16,-1-3-176 0</inkml:trace>
  <inkml:trace contextRef="#ctx0" brushRef="#br0" timeOffset="-42309.19">1855 922 23039 0,'-3'7'1024'0,"2"-5"192"0,0 2-960 0,1-3-256 16,1 0 0-16,2 0 0 0,-1 2 1728 0,1 1 288 15,1 2 64-15,3 2 16 0,0 6-752 0,1 2-160 0,-1 3-32 0,0-1 0 16,1 1-528-16,-2 1-112 0,0-1-32 0,0 0 0 16,-1-3-640-16,0-1-128 0,-1-3-32 0,0-2 0 31,-1-4-704-31,-1-2-160 0,0-2-32 0,-1-2 0 15,-1 0-96-15,0-5-32 0,0 1 0 0,0-3 0 16,-1-1 416-16,1-2 80 0,-1-3 16 0,0 1 0 0,-1-4 512 0,2 4 96 0,0-2 32 0,2 2 0 16,-1-1 192-16,1 3 0 0,2-1 0 0,0 4 0 15,1 1 896-15,0 2 112 0,0 1 16 0,-1 3 16 16,1 0 672-16,0 3 128 0,0 1 16 0,3 2 16 16,0 0-528-16,1 0-128 0,1 0 0 0,-3-2-16 15,1 0-608-15,-1 1-112 0,2-4-32 0,2 1 0 16,1 1-320-16,1-3-128 0,-1 0 0 0,0-1 0 0,-12 1 0 15,0 0 0-15,0 0 0 0,0 0 0 0,57-24-144 0,-57 24-80 16,0 0-16-16,0 0 0 0,0 0-80 0,37-53 0 16,-37 53-16-16,0 0 0 0,10-42 160 0,-10 27 48 15,-1 2 0-15,-3-2 0 0,1 5 128 0,-4 0 0 16,0 4 0-16,-2 0 0 0,1 6 192 0,-2 3 64 16,1 6 0-16,2-3 16 0,1 2 384 0,-1 4 80 15,0 6 16-15,-2 5 0 0,3 1-368 0,1 2-80 0,2-6-16 16,1 5 0-16,2 1-96 0,3 7 0 15,3-1-16-15,3-3 0 0,3-3-176 0,2-5 0 0,0-3 0 0,4-4 0 16,-1-5-304 0,2-6-144-16,-19-3-16 0,0 0-17664 0</inkml:trace>
  <inkml:trace contextRef="#ctx0" brushRef="#br0" timeOffset="-42120.47">2351 606 13583 0,'1'-13'288'0,"-1"7"64"0,-1 0 16 0,1 2 32 0,1 4-400 0,0 0 0 0,0 0 0 0,2 2 0 16,-1 3 3824-16,3 2 672 0,1 8 144 0,2 5 32 15,1 7-1888-15,-1 5-368 0,2 9-80 0,0 3-16 16,-1 7-1504-16,1 0-304 0,-3-4-64 0,0-3-16 16,1 3-304-16,-1 4-128 0,-1 3 128 0,-1-7-128 15,0-6 0-15,-1-6-192 0,0-6 0 0,-2-4-17664 16</inkml:trace>
  <inkml:trace contextRef="#ctx0" brushRef="#br0" timeOffset="-41973.26">2354 945 11055 0,'-1'0'976'0,"0"0"-784"16,1 0-192-16,1 0 0 0,0 0 2688 0,2 0 512 15,1 0 80-15,2 0 32 0,4 0-1616 0,-10 0-320 16,0 0-64-16,54 0-16 15,-54 0-2944-15,50 0-592 0,-50 0-112 0,64 0-16 0</inkml:trace>
  <inkml:trace contextRef="#ctx0" brushRef="#br0" timeOffset="-41673.4">2720 937 9215 0,'-17'4'816'0,"7"-4"-656"0,0 1-160 15,3 2 0-15,2-1 2432 0,1-1 464 0,1 4 96 0,-5-1 16 16,-4 5 0-16,-3 4 16 0,-2 2 0 0,1 5 0 0,1-2-1232 0,4 0-256 15,1 3-64-15,3-5 0 16,5 0-768-16,2-1-176 0,4-3-16 0,2-2-16 16,4-4-368-16,1 0-128 0,4-6 0 0,1 0 0 15,-16 0-592-15,0 0-224 0,52-15-32 0,-52 15-16 16,0 0-1200-16,0 0-240 0,55-44-64 0,-55 44 0 16,0 0 384-16,40-51 64 0,-40 51 0 0,0 0 16 0,0 0 1376 0,32-54 272 15,-28 48 48-15,0 1 16 16,-3 4 1280-16,-1 1 256 0,0 6 48 0,-1 0 16 15,-1-1 816-15,1 6 160 0,-1-1 48 0,0 2 0 0,1 4-1200 16,0-2-224-16,1 3-48 0,1-3-16 0,2-2-944 16,0 1 0-16,2-6 0 0,3-1-16048 15</inkml:trace>
  <inkml:trace contextRef="#ctx0" brushRef="#br0" timeOffset="-41473.99">2870 577 21183 0,'-5'-3'944'0,"1"1"192"0,2 1-912 0,-1 1-224 15,3 0 0-15,0 1 0 0,0 2 1872 0,0 1 336 16,0 2 64-16,-1 5 16 0,1 6-32 0,1 8 0 0,3 6 0 0,0 1 0 16,1 9-1440-16,1 0-304 0,0 3-48 0,0-2-16 15,1-1-448-15,-3-3-160 0,1-1 0 0,0-2 0 31,0 0-1200-31,-2-3-240 0,-1-4-64 0,1-6-13824 0</inkml:trace>
  <inkml:trace contextRef="#ctx0" brushRef="#br0" timeOffset="-41261.6">2848 909 11055 0,'2'-11'480'0,"-1"7"112"0,1-2-464 0,-1 2-128 0,1 2 0 0,0-1 0 16,1-1 1840-16,4 1 336 0,-7 3 80 0,0 0 16 0,0 0 32 0,58-20 0 15,-58 20 0-15,39 4 0 0,-19 2-1376 0,1 6-272 16,-2 4-48-16,-2 1-16 0,-2 1-304 0,-2 4-64 16,0 4-16-16,-3-1 0 0,-3-2-80 0,-2 2-128 15,-3 0 176-15,-2-1-176 0,-2-4 192 0,0-1-192 16,-2-3 192-16,-1-3-192 0,-1-1 192 0,1-6-64 16,0-3 0-16,-1-3-9408 15,1-3-1888-15</inkml:trace>
  <inkml:trace contextRef="#ctx0" brushRef="#br0" timeOffset="-40640.97">3248 896 19343 0,'-16'8'848'0,"8"-5"192"0,-1 2-832 0,2-1-208 0,3-1 0 0,1 0 0 15,0 1 1200-15,-2 5 192 0,-4 3 32 0,-1 4 16 16,-1 4 96-16,1 1 0 0,2 1 16 0,3-2 0 15,2 1-672-15,2-4-144 0,2 1-32 0,2-2 0 16,2-3-416-16,2 0-96 0,0-5 0 0,2-1-16 0,1-4-176 0,1-2-144 16,0-2 144-16,-11 1-208 15,0 0-576-15,0 0-112 0,53-28-32 0,-53 28 0 16,0 0-432-16,40-53-96 0,-40 53-16 0,0 0 0 16,31-60 304-16,-31 60 48 0,0 0 16 0,25-64 0 15,-25 64 752-15,0 0 160 0,12-47 16 0,-12 47 16 0,0 0 1040 0,0 0 208 16,0 0 32-16,0 0 16 0,-1-19 912 0,-2 26 176 0,2 1 32 0,0-2 16 15,1 4-864-15,-1 4-160 16,-1 3-32-16,1 3-16 0,0 0-688 0,0 3-144 16,-1 1-32-16,2-2 0 0,-1-1-208 0,1-2-128 0,0 3 128 15,0-2-128-15,0-2 0 0,1-4 0 16,1-2 0-16,-1-2 128 0,1-4-128 0,1-1-128 16,0-5 128-16,0 0-192 0,1-2 16 0,1-2 0 15,0-2 0-15,-5 6 0 0,0 0 176 0,0 0 0 16,0 0 0-16,30-56-128 0,-30 56 128 0,0 0 192 0,0 0-32 15,0 0-16-15,38-57 192 0,-38 57 48 0,0 0 0 0,0 0 0 16,0 0-16-16,0 0 0 0,47-26 0 0,-39 30 0 16,2 1-128-16,0 2-32 0,0 2 0 0,1 1 0 15,-1 2-208-15,0-2 0 0,-2 3 128 0,2-1-128 16,0 0-208-16,-2-1-96 0,-1 1-16 0,-1-5-11568 16,2 5-2320-16</inkml:trace>
  <inkml:trace contextRef="#ctx0" brushRef="#br0" timeOffset="-40415.89">3660 435 10127 0,'-2'0'896'0,"-1"1"-704"0,1 2-192 0,1-1 0 0,-1 2 2896 0,2 0 560 16,-1 4 96-16,0 2 32 0,0 9-448 0,-1 9-96 15,1 11-16-15,1 8 0 0,1 6-1296 0,2 1-272 16,1 6-48-16,2-4-16 0,0-1-912 0,-1-4-176 16,1-1-48-16,-1-5 0 0,0-1-256 0,0-3-176 15,-1-3 32-15,-2-1-11584 16,-1-2-2320-16</inkml:trace>
  <inkml:trace contextRef="#ctx0" brushRef="#br0" timeOffset="-39992.12">279 1475 20271 0,'-33'14'896'0,"17"-8"192"0,2 0-880 0,6 0-208 0,4-3 0 0,4-3 0 0,3 1 0 0,-1 1 0 16,4 1 0-16,3 3 0 15,8-1-480-15,-17-5 16 0,74 15 0 0,-14-9 0 0,9-3 1408 0,5-2 272 16,-1 1 64-16,11-4 16 0,16 1 256 0,13-4 48 15,9 1 16-15,14-2 0 0,15 0-288 16,5-4-64-16,-3 0-16 0,-1 1 0 0,0-1-496 0,-4 0-112 16,-5 2 0-16,-3 0-16 0,-2 2-480 0,-8-3-144 15,-10 3 0-15,-10 2 0 0,-8 4 0 0,-7 0 0 16,-4 3 0-16,-10 1 0 0,-15-1 0 0,-4 4 0 16,-5-4 0-16,-6 2 0 0,-9-1-144 0,-42-4 144 15,75 10-128-15,-75-10-10384 0,57 6-2080 16</inkml:trace>
  <inkml:trace contextRef="#ctx0" brushRef="#br0" timeOffset="-38742.89">16912 498 911 0,'0'0'0'0,"0"0"0"0,0 0 0 0,0 0 0 0,0 0 2112 0,0 0 352 0,0 0 64 0,0 0 16 16,28 35 32-16,-20-15 16 15,5 11 0-15,-1 7 0 0,2 9-64 0,-1 10-16 0,-2 6 0 0,-1 7 0 16,0 9-304-16,-5 9-64 0,-1 11-16 16,-4 3 0-16,0-2-720 0,-3 1-160 0,-2 7-32 15,-1-1 0-15,-3 0-624 0,1-2-128 0,-1-10-16 16,-1 0-16-16,0 2-176 0,0-8-48 0,1-10 0 16,-1-12 0-16,2-11-80 0,3-9-128 0,0-5 176 0,0-8-176 15,3-6 0-15,-1-4 0 0,2-3 0 16,1-5-19168-16</inkml:trace>
  <inkml:trace contextRef="#ctx0" brushRef="#br0" timeOffset="-37792.05">809 2513 8287 0,'-15'0'736'0,"1"0"-592"0,6 0-144 0,4 0 0 0,-1 0 352 0,-4 0 32 15,-10 0 16-15,-11-3 0 0,-10 2 496 0,3-3 80 16,1 2 32-16,7-2 0 0,4 2-48 0,6-2 0 16,6 1 0-16,4 0 0 0,2 3-144 0,3-3-48 0,3 1 0 0,1 0 0 15,1 2 192-15,3-2 48 16,4 1 0-16,-8 1 0 0,0 0-112 0,0 0-32 16,78-6 0-16,-78 6 0 0,63-9-80 0,-63 9-16 15,82-14 0-15,-82 14 0 0,100-15 32 0,-36 9 0 16,14-1 0-16,8-2 0 0,1 1-96 0,9 0-32 15,11-2 0-15,9-2 0 0,8-1-288 0,6 1-48 16,2-4-16-16,7 1 0 0,4-1-128 0,8 3-16 16,5-4-16-16,-3 5 0 0,-3 0-160 0,13 2 0 0,13-1 0 15,7 1 0-15,6 0 0 0,-1 4 0 0,-11 2 0 0,1 0 0 16,5 2 0-16,18-1 0 0,11 2 0 0,4-1 0 16,4-2 0-16,4-1 0 0,5 1 0 15,0 2 0-15,-3-2 0 0,0 0 0 0,3 1 0 16,8 0 0-16,8 0 0 0,6 0 0 0,4-1 0 0,0 4 0 15,-8-2 0-15,9 1 0 0,7 2 0 0,-4 1 0 16,-26-2 592-16,10 4 96 0,8-1 16 0,-4 3 0 16,-5 0-320-16,1-1-64 0,2 3-16 0,-5-1 0 15,-12 1 16-15,-8 0 0 0,-1 0 0 0,10 0 0 16,8 0-64-16,1 0 0 0,-6 1 0 0,-2-1 0 16,-1-2-48-16,-1 2-16 0,-1-2 0 0,-7 3 0 0,-8 1-192 0,-5 2 176 15,-1-2-176-15,-2 2 160 0,0 1-16 0,-1 0 0 16,-3-1 0-16,-2 1 0 0,-2-3 80 0,-8 0 16 15,-8-2 0-15,-4-2 0 0,-2 1-240 0,-4-4 0 16,-3 4 0-16,-9-6 0 0,-13 1 0 16,-5-5 0-16,-9-1 0 0,-10-2 0 15,-7-3-512-15,-12 0-160 0,-8-2-32 16,-16-6-18224-16</inkml:trace>
  <inkml:trace contextRef="#ctx0" brushRef="#br0" timeOffset="-32166.46">8995 4836 7359 0,'0'0'656'0,"1"-2"-528"0,0 2-128 0,-1-2 0 16,1 2 480-16,1 0 64 0,0-3 16 0,3 0 0 15,1 0 688-15,2-4 144 0,0-1 16 0,1 2 16 16,0-2-64-16,-9 8-16 0,0 0 0 0,0 0 0 16,0 0-336-16,59-35-80 0,-59 35-16 0,0 0 0 15,0 0-176-15,62-28-32 0,-62 28-16 0,0 0 0 16,0 0 0-16,62-31 0 0,-62 31 0 0,0 0 0 0,48-26-144 0,-48 26-32 16,0 0 0-16,0 0 0 0,57-38-32 0,-57 38-16 15,0 0 0-15,41-35 0 0,-41 35-64 16,0 0-16-16,0 0 0 0,37-33 0 0,-37 33 80 0,0 0 16 15,29-39 0-15,-29 39 0 0,0 0-96 0,30-42-32 16,-23 30 0-16,0 0 0 0,-1-3-112 0,0 4-32 16,0-4 0-16,0 3 0 0,-1-2-208 0,0-1 144 15,0 1-144-15,0 2 128 0,-1-4-128 0,0 1 0 16,-1 2 0-16,1 0 0 0,0-3 192 0,-1 0 0 16,1 1 0-16,-1 2 0 0,-1-2 64 0,0-1 32 15,0 3 0-15,0-3 0 0,-1-2-64 0,1-2-16 0,-2 1 0 0,1 3 0 16,-1-2-64-16,1 2-16 15,-1 1 0-15,0 1 0 0,0-1-128 0,0 2 192 0,0-3-192 0,-1-3 192 16,1 4-192-16,-1 2 0 0,-1 0 0 0,1 0 0 16,1 0 0-16,-1 1 0 0,0 0 0 0,-1 2 0 15,2-3 0-15,0 4 0 0,2-1 0 0,-1 1 0 16,1-1 0-16,0 0 0 0,0 2 128 0,-1-1-128 16,1 1 0-16,-2 2 0 0,0-2 144 0,-2 0-144 15,0-2 192-15,-2 2-48 0,0-2 0 0,1 4 0 16,-2-1-144-16,-1-2 160 0,-3-1-160 0,-1-2 160 15,0 0-160-15,-1-1 0 0,-1-2 144 0,1 1-144 16,1 2 0-16,0-2 128 0,1-1-128 0,2 3 0 16,1 0 0-16,-1-2 0 0,1-1 0 0,1-2 0 15,0-2 0-15,0 3 0 0,2-2 0 0,-1-1 0 16,0 1 0-16,0 0 0 0,0 0 0 0,0-1 0 0,-1-1 0 0,-1 3 128 16,1 0-128-16,-1-1 0 0,1 5 128 0,-2-3-128 15,1 0 128-15,-1 0-128 0,-1 1 0 0,1 1 144 16,0 2-144-16,0-3 0 0,0 3 128 0,0-2-128 15,-2-2 0-15,-1 0 0 0,0-2 0 0,-1 1 0 16,1-1 128-16,1 3-128 0,1 1 0 0,-1-2 0 16,0 4 0-16,2-3 0 0,0 1 128 0,-1-1-128 15,1 2 0-15,-2-3 0 0,1 1 128 0,-2 1-128 16,1-1 0-16,-1 2 0 0,3 3 0 0,-1-1 160 16,-2 0-160-16,2-2 128 0,-1 2-128 0,-1 0 160 15,3-1-160-15,-1-1 160 0,1 3-160 0,-1-2 0 16,1 2 0-16,1 2 0 0,0-2 0 0,-1 1 0 15,3 2 0-15,-1-2 0 0,-2-1 0 0,-5-8 0 16,6 8 0-16,2 1 0 0,-1 2 0 0,0-3 0 16,-1 1 0-16,0-3 0 0,-2-1 0 0,2 3 0 0,0 0 0 15,0 1 0-15,0-3 0 0,0 3 0 0,-1-1 0 16,1 0 0-16,-1-3 0 0,2 1 0 0,-1 0 0 16,1 2 0-16,-1 0 0 0,2 1 0 0,0 2 0 15,0-2 0-15,-1 2 0 0,2 1 0 0,-2-3 0 0,1 3 1728 16,-1 0 256-16,1-2 48 0,-1 2 16 0,2 0-1648 0,-2 0-400 15,1 2 0-15,0-2 0 16,1-1-1552 0,-1 1-400-16,-1 1-80 0,0 0-16 0,1-1 1648 0,1 1 400 15,-1 2 0-15,1-4 0 0,1 4 0 0,0-4 0 0,-1 4 0 0,2-3 0 0,0 1 0 0,-1 1 0 16,2-2 0-16,0 0 0 16,0 2 0-16,0-2 0 0,0 2 0 0,0-1 0 0,2 0 0 15,-2 0 0-15,1 1 0 0,-1 1-128 0,1-2 128 0,-1 1 0 16,0 0 0-16,0 1 0 0,0 0 0 0,0-1 0 15,-1 0 0-15,0 2 0 0,-2-3 0 16,1 4 0-16,-1-4 0 0,-1 4 0 0,1-3 0 0,-1 2 0 16,0-2 0-16,1 4 0 0,-1-2 0 0,0-2 0 15,0 1 0-15,2 0 0 0,0 0 0 0,-1 1 0 16,2 0 0-16,0 0 0 0,-2 1 0 0,2-4 0 16,-2 1 0-16,0 0 0 0,0 2 0 0,0-4 0 15,-1 2 0-15,0 0 0 0,2 2 0 0,-2-2 0 16,1 2 0-16,1-2 0 0,0 1 0 0,-1 1 0 15,2 1 0-15,0 1 0 0,1-3 0 0,-2 3 0 0,1 0 0 0,1 3 0 16,-1-3 0-16,1 3 0 0,0 4 0 0,-1-4 0 16,-1 6 0-16,2 1 0 0,-1 0 0 15,0 2 0-15,1 3 0 0,-1 1 0 0,-1 3 0 0,0-2 0 0,1 4 0 16,-2-1 0-16,2-2 0 0,0 1 0 16,0-3 0-16,1 0 0 0,-2 0 0 15,2-1 0-15,-1-3 0 0,2-1 0 0,-1 1 0 0,2-5-128 16,0 2 128-16,-1-3 0 0,2-2 0 0,-1 2 0 15,1-4 0-15,0-1 0 16,-1 2 0-16,0-3 0 0,1 0 0 0,-2-3 0 0,0 1 0 0,-1-2 0 16,0-2-128-16,0 0 128 0,-1-2-128 0,-2 0 128 15,1-2-304-15,-1 0 32 0,0-2 0 16,-2-1 0-16,0 0 128 0,-1 0 144 0,1 1-208 16,-2-4 80-16,3 1 128 0,-3 1-128 15,2-2 128-15,-1 2-128 0,1 0 128 0,0 2 0 16,0 2 0-16,-1-3 0 0,1 3 0 0,0 2 0 0,0-2 0 15,0 4 0-15,2-1 0 0,0 4 0 0,1-3 0 0,1 3 0 0,2-1 0 0,0 2 0 16,3-1 0-16,2 2 0 0,1 2 0 0,2-1 0 16,-9 0 0-16,0 0 0 0,0 0 0 15,0 0 0-15,74 13 0 0,-74-13 0 0,0 0 0 0,81 15 0 0,-81-15 0 16,64 10 0-16,-64-10 0 16,73 8 0-16,-73-8 0 0,83 10 0 0,-83-10 0 0,74 10 0 0,-74-10 0 15,60 9 0-15,-60-9 0 0,0 0 0 16,0 0 0-16,66 16 0 0,-59-13 0 0,-3 1 0 0,-1 1 0 15,-5 3 0-15,0-5 0 0,-3 6 0 16,-1-3 0-16,-3 1 0 0,-3 5 0 16,-3-3 0-16,-2 4 0 0,-4-3 128 15,-2 2-128-15,0-2 0 0,1 2 0 0,-2-2 128 0,-1 3 48 16,-2-3 16-16,1 2 0 0,1 0 0 0,2-2-64 0,2-1 0 16,1-2 0-16,3 2 0 0,1-3-128 15,2 0 160-15,2-2-160 0,2-2 160 0,4 2-160 16,-1-4 0-16,4 0 0 0,-1 0 0 15,3-2 0-15,0-2 0 0,1 0 0 0,1-2 0 0,1 0 0 0,2-3 0 16,1 2 0-16,1-4 0 0,3 0 0 0,2-2 0 16,1-2 0-16,2 2 0 0,1-3-208 0,1 1 16 15,0 1 16-15,1-1 0 0,-17 15 48 0,34-28 0 0,-20 16 0 16,-1 2 0-16,-2 1 128 0,-4 2 0 0,-2 3-144 0,-2 1 144 16,-2 1 0-16,-5 4 0 0,-2 1 0 0,-3 3 0 15,-3 2 0-15,-4 4 0 0,0 0 0 0,-1 1 0 0,-1-1 0 16,-3 4 0-16,0 0 0 0,-1 0 0 0,2-2 0 15,-2 3 0-15,-3-1 0 0,-2 1 128 0,1 1-128 16,1-2 0-16,2-3 144 0,2 0-144 0,2-3 128 16,4-2-128-16,3-4 160 0,3-1-160 0,4-2 0 0,3-1 128 15,3-1-128-15,4-2 0 0,4-1 0 0,3-5 0 16,-12 9 0-16,37-22 0 0,-37 22 0 0,50-29 0 0,-50 29 0 16,58-34 0-16,-58 34-256 0,59-32 64 15,-59 32 16-15,62-36 0 0,-62 36 32 0,56-28 0 16,-56 28 0-16,42-21 0 0,-42 21 144 0,0 0 0 15,0 0 0-15,0 0-128 0,0 0 128 0,0 0 0 0,0 0 0 0,2-6 0 16,-17 14 0-16,-1-1 0 0,1-1 128 0,-3 4-128 0,-7 0 128 16,-2 2-128-1,-1 0 128-15,-2-2-128 0,1 0 160 0,3-1-32 0,5-3-128 0,4 0 192 16,3-5-48-16,3 2-16 0,5-3 0 0,2-3 0 16,6 0-128-16,1-4 0 0,4 1 0 0,2-4 0 15,-9 10 0-15,0 0 0 0,49-31 0 0,-49 31 0 16,41-26 0-16,-41 26 0 0,39-24-128 0,-39 24 128 15,30-20-192-15,-20 10 48 0,-3 1 0 16,-4 3 0-16,-2 3 144 0,-5-2 0 0,-1 3 0 0,-5-1-128 16,-1 3 128-16,-1 0 0 0,-2 0 0 0,3 0-12080 15,4 0-2384-15</inkml:trace>
  <inkml:trace contextRef="#ctx0" brushRef="#br0" timeOffset="-30149.38">4934 732 9215 0,'-4'-3'816'0,"0"1"-656"0,1 1-160 0,0 1 0 0,1-3 1088 0,-1 3 176 0,1 0 32 0,-4 3 16 16,-3-2 1024-16,-6 4 208 0,-5 1 32 0,-3 5 16 15,-4 4 624-15,-2 7 128 0,-2 3 32 0,3 3 0 16,2 5-2288-16,2-1-448 0,5 5-80 0,3-5-32 15,2-4 128-15,4 1 32 0,0 2 0 0,4 1 0 16,2-1-416-16,3-3-80 0,5-2 0 0,2-3-16 0,4-1-176 0,1-4 0 16,4-2 0-16,1-2 128 15,1-3-128-15,-17-11 0 0,38 14 0 16,-38-14 0-16,0 0 0 0,56 5 0 0,-56-5 0 0,0 0 0 16,0 0 0-16,64-19 0 0,-64 19 0 0,0 0 0 15,0 0 0-15,40-41-144 0,-35 29 144 0,-1-2 0 16,-2-4-176-16,-3 2 176 0,0-3-160 0,-3 3 160 15,-1 1-128-15,-1 2 128 0,-3-3 0 0,-3 1-144 16,-2-1 144-16,-3 1 0 0,1 5 0 0,-3 4 0 16,-2 5 0-16,-1 1 0 0,-2 1 0 0,2 5 0 0,2 3 0 15,1 1 0-15,0-2-176 0,3 3 176 16,2 0-1280-16,3-1-144 0,4 0-48 16,2-1-14640-16</inkml:trace>
  <inkml:trace contextRef="#ctx0" brushRef="#br0" timeOffset="-29849.04">5200 977 23951 0,'-13'5'1056'0,"6"-4"224"0,1 1-1024 0,2-2-256 0,2 0 0 0,2 0 0 0,0 0 1728 0,0 0 272 15,0-2 64-15,1 1 16 16,2-2-416-16,5 0-64 0,-8 3-32 0,0 0 0 0,0 0-720 0,58-15-144 16,-58 15-16-16,0 0-16 15,71-8-512-15,-71 8-160 0,53-2 0 0,-53 2 0 16,54-4-848-16,-54 4-288 15,55-2-48-15,-55 2-15232 0</inkml:trace>
  <inkml:trace contextRef="#ctx0" brushRef="#br0" timeOffset="-29651.29">5239 1099 29487 0,'-16'3'1296'0,"9"-3"288"0,2 0-1264 0,1 0-320 16,3 0 0-16,2 0 0 0,0 0 880 0,2 0 112 16,1 0 32-16,3 0 0 0,-7 0-48 0,0 0 0 15,0 0 0-15,65 0 0 0,-65 0-688 0,0 0-144 16,78 0-16-16,-78 0-16560 0</inkml:trace>
  <inkml:trace contextRef="#ctx0" brushRef="#br0" timeOffset="-28756.33">6042 630 3679 0,'-10'0'320'0,"5"-1"-320"0,-1 0 0 0,1 1 0 0,2-4 1344 0,2 4 192 0,-1-2 32 0,-1-1 16 16,-1 2 656-16,-2-4 128 16,1-1 16-16,0-1 16 0,3 0 16 0,2-1 0 15,0 0 0-15,4 0 0 0,1 0-816 0,-5 8-144 16,0 0-48-16,0 0 0 0,0 0-400 0,56-34-96 15,-56 34-16-15,0 0 0 0,0 0-208 0,67-13-48 16,-67 13-16-16,0 0 0 0,0 0-256 0,65 13-48 16,-65-13-16-16,33 19 0 0,-18-4-144 0,-3-4-32 15,-1 4 0-15,-1 1 0 0,0 3-128 16,-4 3 0-16,-1-2 0 0,-4 2 128 0,-2 3 0 16,-4-3-128-16,-2 0 192 0,-4-1-64 0,-2-5 32 0,-3 3 0 15,0-5 0-15,-2 0 0 0,-1-4-160 0,-1 0 192 0,2-4-192 0,-3-3 192 16,1 1-192-16,0-7 0 0,0 2 144 15,2-4-144-15,0 1 0 0,5-3 0 16,3 1 0-16,3-3 128 0,3 0-128 0,3-1 0 0,4 1 0 0,-3 9 0 16,0 0 0-16,0 0 0 0,42-45 0 0,-42 45 0 15,0 0 144-15,60-32 64 0,-60 32 16 16,0 0 0-16,65-22-224 0,-65 22 0 0,0 0 0 0,72-11 0 16,-72 11 0-16,53-2-288 0,-53 2 64 0,0 0-17904 15</inkml:trace>
  <inkml:trace contextRef="#ctx0" brushRef="#br0" timeOffset="-22040.74">6484 506 15663 0,'0'-2'1392'0,"2"0"-1120"16,-1-2-272-16,0 4 0 0,0-2 896 0,1-1 112 15,1 2 16-15,1-5 16 0,3 0 512 0,1-1 112 16,-8 7 0-16,0 0 16 0,0 0-272 0,0 0-48 0,0 0-16 0,61-22 0 15,-53 20-448-15,2 0-112 0,0 2-16 0,-1 2 0 16,-2 0-272-16,0-2-64 16,1 3-16-16,-2 0 0 0,-1-3-272 0,0 2-144 0,-1-1 160 0,-1-2-160 15,2 1 0-15,0-2 0 0,0-1 0 0,0 0 0 16,1-1 0-16,-2 0 0 0,1 0-128 0,-3 0 128 16,2 0-224-16,-3 2 64 0,-1-1 16 0,0 6 0 15,-2-1 144-15,-1 6 0 0,1 0 160 0,0 0-160 16,-2 4 672-16,-1 7 32 0,1 1 16 0,0 4 0 15,1 7 32-15,1-1 0 0,0 3 0 0,2-1 0 16,0 3-320-16,1-3-64 0,2-1-16 0,0 1 0 16,1-3-144-16,1-1-16 0,0-3-16 0,-1-5 0 15,1-2-176-15,-3-2 128 0,2 3-128 0,-4-3 128 16,1-7-128-16,-2-2 0 0,0 2 0 0,-4-6 0 0,-1 0 0 16,-3-2 0-16,-1-1 0 0,0-1 0 0,0-2 0 15,-1-3 0-15,0-2 0 0,0 0 0 0,0-2 0 0,1-2 0 16,0-4 0-16,2-3 0 0,5 1 0 0,2-2 0 15,3 1 0-15,3 1 0 0,2 2 0 0,-7 16 0 16,0 0 0-16,40-48 0 0,-40 48-224 0,0 0 80 16,64-50 16-16,-64 50 0 15,0 0-704-15,74-38-128 0,-74 38-16 0,62-29-16288 16</inkml:trace>
  <inkml:trace contextRef="#ctx0" brushRef="#br0" timeOffset="-21590.34">5940 906 13823 0,'-10'6'608'0,"4"-4"128"0,0 3-592 0,1-5-144 15,3 0 0-15,0 0 0 0,1 1 1952 0,0 1 352 16,-1-2 80-16,-1 3 16 0,1 1 256 0,3-2 48 16,3-1 16-16,4 3 0 0,3-2-1056 0,4 1-192 15,-15-3-64-15,47 6 0 0,-47-6-608 0,71 0-128 16,-71 0-32-16,97-5 0 0,-45 1-304 0,3 1-64 16,6-3-16-16,11-1 0 0,10 1-112 0,2-3-16 15,-1 2-128-15,-5-2 192 0,0 3-192 0,-5-1 0 0,-3 3 0 16,-6-2 0-16,-8 1 0 0,-56 5 0 15,84-6-208-15,-84 6-17904 0</inkml:trace>
  <inkml:trace contextRef="#ctx0" brushRef="#br0" timeOffset="-20841.15">6005 1351 10127 0,'-5'0'896'16,"0"-2"-704"-16,2 2-192 0,2-4 0 15,0 2 1584-15,0-2 272 0,-4-1 64 0,-2-2 16 16,3-3 64-16,-1-3 16 0,3 4 0 0,5-4 0 0,2 1-528 0,2 2-96 16,-7 10-32-16,0 0 0 15,0 0-208-15,57-37-32 0,-57 37-16 0,0 0 0 0,67-20-336 0,-67 20-64 16,54 0 0-16,-54 0-16 16,53 7-304-16,-29 0-64 0,1 1-16 0,1 2 0 0,-4 4-176 0,-2 1-128 15,-3-2 192-15,-6 5-192 16,-2-2 144-16,-6 1-144 0,-1 0 0 0,-6 3 144 15,-2-1 16-15,-4-3 0 0,0-2 0 0,-1 0 0 0,-3-2-160 16,-2-2 0-16,-1 0 144 0,-3-1-144 0,2-3 0 16,-1-2 0-16,2-2 0 0,2-2 0 0,4 0 0 0,0-2 0 15,-1-2 0-15,3 2 0 0,0-5 0 0,3 1 0 16,0-1 0-16,2 1 0 0,3-3 0 0,2 3 0 0,1 2 0 16,3-2 0-16,4 0 0 0,1 2 0 15,-10 4 0-15,0 0 0 0,0 0 0 0,64-10-160 16,-64 10 160-16,51-2 0 15,-51 2-848-15,57 0-64 0,-57 0-16 0,58 0-14912 0</inkml:trace>
  <inkml:trace contextRef="#ctx0" brushRef="#br0" timeOffset="-18303.55">6629 1249 7359 0,'-2'5'656'0,"-1"-2"-528"16,2 0-128-16,0-2 0 0,1 2 1056 0,-2-1 176 0,1 8 48 0,-2 2 0 16,0 8-48-16,-1 5 0 15,3-3 0-15,1-3 0 0,1-3-336 0,2-3-80 16,1 0-16-16,0-1 0 0,3-3-416 0,-1-4-96 16,-1 0-16-16,1-2 0 0,1 0-272 0,2-3 0 0,0-3-128 0,-2 1 128 15,1-2 0-15,-2 0-144 16,1-2 144-16,-2 0 0 0,0 0 0 0,0 0 0 0,-1-2 0 15,-1 2 128-15,0-3-128 0,-1 6 192 0,0-1-64 0,-1 2 0 16,-1 2 128-16,0 0 16 0,0 0 16 0,1 3 0 16,-1 0 528-16,3 0 96 0,-1 4 32 0,0-1 0 0,2-2 80 0,1 2 0 15,0 0 16-15,1 0 0 16,0-2 112-16,3 1 0 0,-1-2 16 0,1 0 0 16,1 1-304-16,0-4-64 0,0 1-16 15,0-2 0-15,-1 1-384 0,-1-4-80 16,-2 1 0-16,2 0-16 0,-2-2-304 15,-1-1 160-15,0-2-160 0,-3 0 128 16,1-2-128-16,-2 0 0 16,-1-3 0-16,-1 1 0 0,-2 0-816 0,1 2-144 15,0-3-16-15,-2 1-14464 0</inkml:trace>
  <inkml:trace contextRef="#ctx0" brushRef="#br0" timeOffset="-17986.13">6931 1473 19343 0,'-5'8'848'0,"1"-2"192"0,1-2-832 0,1-1-208 16,1-3 0-16,1 0 0 0,1 0 1680 0,1 0 304 16,-1-3 48-16,2 3 16 0,2-4-592 0,2 2-112 0,0-4-32 15,2 0 0-15,-9 6-224 0,0 0-64 0,0 0 0 0,0 0 0 16,57-42-640-16,-57 42-144 0,0 0-32 0,0 0 0 15,0 0-208-15,48-35 0 0,-42 30 0 0,-1 4 0 16,-1 1 160-16,-1 3-16 0,0 4 0 0,-2-1 0 16,-1 0 176-16,1 4 48 0,-2 2 0 0,1-2 0 15,-1 3-160-15,0 0-16 0,-1 2-16 0,1-1 0 16,1 0-176-16,-1-1 0 0,1-1 144 0,0-2-144 16,0 0 0-16,0-1-240 0,2-3 48 0,0 0 0 31,0-1-1728-31,0 0-352 0,1-1-64 0,-2-2-12128 0</inkml:trace>
  <inkml:trace contextRef="#ctx0" brushRef="#br0" timeOffset="-17843.25">6987 1625 10127 0,'-3'2'896'15,"2"-2"-704"-15,1 0-192 0,1 0 0 16,0 0 2656-16,1 0 496 0,-1-2 112 0,1 2 0 0,2 0-176 0,2-2-32 16,4 2-16-16,1-2 0 0,3-2-1248 0,2 2-256 15,-16 2-64-15,0 0 0 0,55-14-928 0,-55 14-192 16,0 0-32-16,59-15-16 15,-59 15-592-15,0 0-112 0</inkml:trace>
  <inkml:trace contextRef="#ctx0" brushRef="#br0" timeOffset="28403.68">7516 825 26719 0,'-3'2'2368'0,"1"-2"-1888"0,2 0-480 0,0 0 0 16,0 0 912-16,0 0 96 0,-1 0 16 0,-2 1 0 15,1-1-48-15,0 0 0 0,2-1 0 0,3-1 0 31,1 0-1552-31,1 0-304 0,-5 2-64 0,0 0-13168 0</inkml:trace>
  <inkml:trace contextRef="#ctx0" brushRef="#br0" timeOffset="28716.93">7558 938 23951 0,'-16'13'1056'0,"6"-5"224"0,0 0-1024 0,3-2-256 0,3-2 0 0,3-2 0 15,-2 1 1904-15,-1 0 320 0,-2 4 64 0,-1-1 16 16,1 0-1808-16,2-2-368 0,4-2-128 0,9-4-9536 15,-9 2-1968 1</inkml:trace>
  <inkml:trace contextRef="#ctx0" brushRef="#br0" timeOffset="28941.38">8209 417 12895 0,'-2'0'1152'0,"1"2"-928"0,1-2-224 0,0 0 0 15,0 1 1600-15,0 2 256 0,0-1 64 0,-1 6 16 16,-2 4 416-16,2 3 80 0,0 5 0 0,-2-1 16 15,2 6-544-15,0 0-112 0,-2 0-32 0,2-2 0 0,0-2-976 0,-2-1-192 16,1 5-32-16,0 1-16 0,1-2-544 0,0-1-272 16,-1-4 16-16,0 2-15936 15</inkml:trace>
  <inkml:trace contextRef="#ctx0" brushRef="#br0" timeOffset="29432.19">8632 514 10127 0,'-1'-6'448'0,"0"0"96"0,0 2-544 0,-1-1 0 0,2 4 0 0,-1-3 0 15,0 2 768-15,0-2 32 0,-3-5 16 0,-1 1 0 16,-2-2 912-16,-2 2 176 0,0 0 32 0,-1 2 16 0,-1 2-192 0,0 1-32 16,-2 3-16-16,0 0 0 15,0 3-192-15,-1 3-48 0,0 0 0 0,3 2 0 0,-2 2-128 0,2 1-16 16,-1 2-16-16,3 3 0 0,0 3-320 0,0 0-64 16,3-1-16-16,0 4 0 0,1 4-464 0,0 3-80 15,2-1-32-15,2 3 0 0,0-1-160 0,2-2-48 16,2-3 0-16,-1 0 0 0,1-6-128 0,0 2 0 15,0-4 0-15,-1-1 0 0,1-3-336 0,-1-2-48 0,1-1-16 16,-2 0 0 0,0-4-1760-16,-1-3-336 0</inkml:trace>
  <inkml:trace contextRef="#ctx0" brushRef="#br0" timeOffset="29572.43">8228 713 17503 0,'-5'-2'768'0,"3"1"176"0,0-2-752 0,2 3-192 0,0 0 0 0,2 0 0 15,1 0 1792-15,1 0 320 0,2 0 64 0,4 3 0 16,-10-3 192-16,0 0 48 0,54 3 0 0,-54-3 0 16,49 2-1552-16,-49-2-304 0,59-4-64 0,-59 4-16128 15</inkml:trace>
  <inkml:trace contextRef="#ctx0" brushRef="#br0" timeOffset="29977.71">8956 572 13823 0,'2'0'608'0,"-4"2"128"0,1-1-592 0,1 1-144 16,1-2 0-16,-1 2 0 0,2 0 2032 0,-2 2 368 16,1 4 80-16,1 5 16 0,0-1 128 0,0 0 16 15,0 2 16-15,2-4 0 0,0-1-1312 0,0 1-272 16,3-2-48-16,2 0-16 0,1 0-880 0,-1-4-128 16,3 2-128-16,-12-6 128 15,0 0-1008-15,0 0-80 0,34 4-32 0,-34-4 0 16,0 0-96-16,0 0-32 0,0 0 0 0,0 0 0 15,0 0 544-15,0 0 96 0,0 0 32 0,0 0 0 0,0 0 576 0,0 0 336 0,0 0-32 0,0 0-16 16,0 0 1312-16,14 10 272 0,-20 1 48 0,-3 2 16 16,-1 6-592-16,-1 0-112 0,0 0-16 0,0 2-16 15,1 2-736-15,2-6-144 0,2-2-16 0,2-3-16 16,1 4-288-16,3-3-256 0,0-3 64 0,2-4-16704 16</inkml:trace>
  <inkml:trace contextRef="#ctx0" brushRef="#br0" timeOffset="30278.81">9305 653 4607 0,'-4'-3'400'0,"1"0"-400"0,-1 0 0 0,1 3 0 0,2-2 3664 0,0 2 656 15,-2 0 128-15,1-2 32 0,-4 2-1024 0,-2 0-192 16,0 4-32-16,-1-1-16 0,0 3-1024 0,1 1-208 15,0 2-32-15,2-2-16 0,1 6-1216 0,2-3-240 16,0 4-48-16,3-1-16 0,1-1-224 0,3-2-64 16,0 0 0-16,3-1 0 0,2-5-128 0,2 1 0 15,1 2 0-15,-12-7 128 0,0 0-128 0,0 0 0 16,49-3 0-16,-49 3 0 0,0 0 0 0,0 0 0 16,0 0 0-16,51-35 0 0,-51 35 0 0,0 0 0 15,0 0 0-15,0 0 0 0,20-48 0 0,-20 48 0 0,-5-22 0 0,0 11 0 16,-1 1-224-16,-4 3-32 0,0-2 0 0,-1 3-17840 15</inkml:trace>
  <inkml:trace contextRef="#ctx0" brushRef="#br0" timeOffset="30927.69">9491 626 14735 0,'0'3'1312'15,"0"0"-1056"-15,0-1-256 0,0 2 0 0,0-4 1552 0,0 4 256 16,0 2 48-16,1 4 16 0,0 5 768 0,1 1 160 16,1 2 16-16,2-2 16 0,1-1-1232 0,3-4-256 15,1 0-64-15,1-3 0 0,1-2-816 0,2 0-160 16,-14-6-48-16,0 0 0 0,0 0-256 0,54-4 0 15,-54 4 0-15,0 0 0 0,0 0 0 0,45-43 0 16,-45 43 0-16,0 0-11072 16,23-41-2112-16</inkml:trace>
  <inkml:trace contextRef="#ctx0" brushRef="#br0" timeOffset="31362.29">10388 648 14735 0,'-1'-1'1312'0,"0"1"-1056"16,0-3-256-16,-1 1 0 0,1 0 1744 0,0 0 304 15,-3-2 48-15,-1-2 16 0,-5-3-176 0,-2 2-16 16,-2-3-16-16,1 4 0 0,-2 3-560 0,1 0-96 15,-1 3-32-15,2 1 0 0,-2 1-656 0,0 5-144 16,0 0-32-16,2 4 0 0,2 1 224 0,3 2 32 16,2 0 16-16,2 1 0 0,4 1-176 0,2-4-32 15,1 2-16-15,2 0 0 0,4 0-176 0,3-2-48 16,2 3 0-16,3-5 0 16,3-1-496-16,-20-9-96 0,44 10-32 0,-44-10-11072 15,50-3-2208-15</inkml:trace>
  <inkml:trace contextRef="#ctx0" brushRef="#br0" timeOffset="31716.69">10436 337 23039 0,'-3'0'1024'0,"2"0"192"0,1 0-960 0,0 0-256 0,0 3 0 0,1 1 0 15,1-2 1584-15,2 5 272 0,3 6 48 0,2 5 16 16,1 6 64-16,0 4 32 0,0 3 0 0,0-2 0 15,-3-5-1184-15,-1 1-224 0,2 5-48 0,-3 1-16 16,0-3-400-16,-3 1-144 0,-1-6 0 0,0 1 144 16,-1-7-144-16,0-1-176 0,0-1 48 0,0-6 0 15,0-2-352-15,2-1-64 0,0-6-16 0,-2 0 0 16,0 0-640-16,0 0-128 0,0 0-16 0,0 0-16 16,39-42-480-16,-39 42-80 0,0 0-32 0,30-41 0 15,-30 41 736-15,0 0 160 0,39-47 32 0,-39 47 0 16,0 0 448-16,0 0 80 0,0 0 32 0,49-37 0 0,-49 37 1024 15,0 0 208-15,0 0 32 0,24 11 16 0,-21-1 1248 0,1 0 256 16,-1 2 48-16,0 2 16 0,0 1-784 16,1 1-176-16,-1 3-16 0,0-3-16 0,0-3-880 0,1 2-192 15,2-3-16-15,2-2-16 16,-1-1-1696-16,2-2-320 0</inkml:trace>
  <inkml:trace contextRef="#ctx0" brushRef="#br0" timeOffset="32058.25">10989 593 22111 0,'-11'-2'976'0,"4"1"208"0,0 1-944 0,3 0-240 0,1 0 0 0,1 1 0 16,-2 1 2000-16,-1 1 368 0,-4 2 64 0,-3 3 0 16,-4 5-32-16,0 0-16 0,1 2 0 0,3 1 0 15,2-1-1552-15,2-1-304 0,3 1-64 0,3-4-16 16,3 1-288-16,2 0-160 0,0-3 160 0,3-1-160 15,3 0 0-15,1-4 0 0,-10-4 0 0,0 0 0 16,38 4-384-16,-38-4-64 0,0 0 0 0,0 0-16 16,47-24-1072-16,-47 24-192 0,0 0-64 15,0 0 0-15,31-47 0 16,-31 47-16-16,0 0 0 0,0 0 0 0,14-53 896 16,-14 53 176-16,0 0 32 0,4-36 16 0,-4 36 896 15,0 0 176-15,0 0 48 0,0 0 0 0,0 0 1376 0,-5-12 288 16,3 18 48-16,2 1 16 0,0 3-720 0,0 1-144 0,2-1-16 0,0 0-16 15,1 3-816-15,0-1-176 0,1 0-16 0,2 1-16 16,3 0-704-16,-1-3-144 0,1-1-32 0,1-2-16016 16</inkml:trace>
  <inkml:trace contextRef="#ctx0" brushRef="#br0" timeOffset="34363.73">12425 499 11055 0,'-5'5'976'0,"0"-3"-784"16,1 0-192-16,3 1 0 0,0-2 976 0,0 1 160 0,-3 4 16 0,-2 1 16 16,-3 5 528-16,-2 4 96 0,0 3 32 0,2-2 0 15,2 1-224-15,0-3-64 0,4 1 0 0,2 0 0 16,1-3-864-16,2-3-176 0,0 0-48 0,3-4 0 15,0 0-448-15,2-2 0 0,1 1 0 0,0-2 0 16,-1 1-320-16,2-1 64 0,-2-6 0 0,1 1 0 31,-1 0-384-31,-1-1-80 0,0-2-16 0,-1 1 0 0,0 0 80 0,1-2 16 0,-1 4 0 0,-1-2 0 0,0 0 256 0,-2 4 48 16,1 0 16-16,-1 0 0 16,-1 4 608-16,2 0 128 0,-1-2 32 0,1 4 0 15,-1-2 464-15,1 2 112 0,1 0 0 0,2 4 16 16,0-4-176-16,0 3-32 0,3-2-16 0,1 0 0 15,1-4-144-15,0 2-32 0,-11-5 0 0,0 0 0 0,0 0-352 0,0 0-80 0,56-12-16 16,-56 12 0 0,0 0 0-16,0 0 0 0,0 0 0 0,0 0 0 0,30-47-48 15,-30 41-16-15,-1 0 0 0,-1-4 0 16,-3 4-640-16,0-4-144 16,-1 3-32-16,-1-1-13808 0</inkml:trace>
  <inkml:trace contextRef="#ctx0" brushRef="#br0" timeOffset="34563.92">12733 701 20271 0,'-3'2'1792'0,"1"2"-1424"0,1-1-368 0,-1-3 0 15,2 1 2064-15,0 1 352 0,0 2 64 0,-1 5 16 16,0 3-1040-16,1-1-208 0,1 4-32 0,2-5-16 15,0-1-560-15,2-3-128 0,1-3 0 0,1 0-16 32,0-3-1840-32,0-3-352 0,-7 3-80 0,0 0-12144 0</inkml:trace>
  <inkml:trace contextRef="#ctx0" brushRef="#br0" timeOffset="34675.97">12793 596 16575 0,'-5'0'1472'0,"2"-3"-1168"0,0 3-304 0,2 0 0 0,1 0 1968 16,-1 0 336-16,-3 0 64 0,-1 0 0 15,0 0-640-15,0 3-144 0,2-3-32 0,0 0 0 16,3 1-1920-16,3 2-384 0,4-2-80 0,-3 0 0 0</inkml:trace>
  <inkml:trace contextRef="#ctx0" brushRef="#br0" timeOffset="35643.73">13287 414 7359 0,'0'-1'656'0,"0"1"-528"0,0 0-128 0,0-3 0 16,0 3 1152-16,-1 0 208 0,1-2 48 0,-2 1 0 15,2-2 832-15,-1 2 160 0,1-2 32 0,-1 3 16 16,1 0-272-16,-1 3-48 0,1-2-16 0,0 3 0 15,0 2-672-15,0 0-144 0,1 5-16 0,0 3-16 16,0 0-512-16,2 0-112 0,-1 1 0 0,1 3-16 16,0 0-432-16,1 1-192 0,-1-9 160 0,-2-2-160 0,1 2 0 0,1-2 0 15,-2 0-128-15,1 1 128 16,-2-5-560-16,2-2 0 0,-2 2 0 0,0-4 0 16,0 0-320-16,0 0-64 0,0-3-16 0,0 1 0 15,0-2-288-15,1 0-64 0,1 1-16 0,1-2 0 16,-2 1 128-16,3 2 32 0,1-2 0 0,1 0 0 0,-6 4 704 0,0 0 144 15,0 0 16-15,0 0 16 0,0 0 784 0,52-6 144 16,-42 10 48-16,-2-1 0 0,0 2 704 0,-1-1 144 16,-1 2 16-16,1 0 16 0,-2 2-320 0,-2 0-64 15,0-1-16-15,-3-1 0 0,-1 2-272 0,-4 2-48 16,1-3-16-16,-4-1 0 0,0 1-432 0,-5-3-80 16,1 1-32-16,-3-1 0 0,0-2-288 0,2-1 0 15,3-1 0-15,-1 0-144 16,0-1-944-16,1-1-176 0,0-2-32 0,1-2-13488 0</inkml:trace>
  <inkml:trace contextRef="#ctx0" brushRef="#br0" timeOffset="35975.02">13674 555 10127 0,'-5'4'896'0,"0"-4"-704"0,1 2-192 0,2-2 0 16,0 4 1968-16,1-4 352 0,1 2 80 0,-1 0 16 16,-1 0-144-16,0 2-32 0,2 2 0 0,0 0 0 0,4-2-1120 0,0-2-224 15,2 1-64-15,1 1 0 16,-7-4-1056-16,0 0-224 0,0 0-32 0,0 0-16 16,50 0-432-16,-50 0-96 0,0 0 0 0,0 0-16 15,57-13 384-15,-57 13 80 0,0 0 0 0,0 0 16 0,0 0 560 0,0 0 176 16,0 0 0-16,0 0 0 0,0 0 1552 0,0 0 320 15,31 13 64-15,-35-6 16 0,-2 4-288 0,-3 3-64 16,-1 2-16-16,-3 5 0 0,-2 5-784 0,-1-1-144 16,1-3-48-16,1 0 0 0,-1 0-352 0,0 1-80 15,2-1-16-15,2-1 0 0,3-4-208 0,3-4-128 16,3-4 160-16,2-2-18464 0</inkml:trace>
  <inkml:trace contextRef="#ctx0" brushRef="#br0" timeOffset="38028.96">14384 556 911 0,'0'-1'0'0,"-2"1"0"0,2 0 0 0,-1-2 0 0,1 2 704 0,-1 0 64 15,1-3 16-15,-1 2 0 0,-2-2 304 0,1 1 64 16,-1 1 16-16,-1-3 0 0,0 4 192 0,0-2 48 16,0 2 0-16,-1 0 0 0,0 0-288 0,-1 2-48 15,0 3-16-15,0 1 0 0,1 0-160 0,1-1-48 16,0 1 0-16,1 1 0 0,-1 3-80 0,-1-1 0 16,0 5-16-16,1-2 0 0,3 1-128 0,-1-1-32 15,3 0 0-15,0-4 0 0,0-2-400 0,2 0-64 0,2 0-128 0,1 1 176 16,0-5-176-16,1 2 0 15,1-2 0-15,1-2 0 0,-2-2-320 0,-7 2 48 16,0 0 16-16,0 0 0 16,0 0-272-16,0 0-48 0,0 0-16 0,38-35 0 15,-34 28 64-15,-1-2 16 0,0-1 0 0,1 0 0 0,-2 4 320 0,1-3 64 0,-1 3 128 0,0 0-208 16,0 2 208-16,1 2 0 0,-2 1 0 0,0 1 160 16,0 3 480-16,0 0 112 0,1 1 16 0,-1-1 0 15,0 6-48-15,2 3 0 0,-1 2 0 16,2 1 0-1,0 1-1040-15,1-4-192 0</inkml:trace>
  <inkml:trace contextRef="#ctx0" brushRef="#br0" timeOffset="38373.94">15118 550 20271 0,'-14'-4'896'0,"7"1"192"0,-2-1-880 0,3 2-208 16,3 2 0-16,0-3 0 0,1 2 512 0,-3-2 64 15,-3 0 16-15,-2 0 0 0,0-1 592 0,1 1 112 16,-1 1 32-16,2 4 0 0,2 1-352 0,1 4-64 15,3-1-16-15,-1 1 0 0,2 6-496 0,1-4-96 16,0 4-32-16,1 2 0 0,3 1-16 0,0 0 0 16,-2-6 0-16,2 2 0 0,-1-2-64 0,0 2 0 0,-1 1-16 0,-2-3 0 15,0 0-176-15,-2-2 0 0,-2-2 0 0,-1 1 0 16,-1-4-224-16,-1 1 32 0,-2-2 0 0,-2-2 0 31,0 0-1408-31,-2-3-288 0</inkml:trace>
  <inkml:trace contextRef="#ctx0" brushRef="#br0" timeOffset="38824.94">15205 574 22111 0,'-5'7'976'0,"2"-4"208"0,1 0-944 0,1 0-240 0,1-2 0 0,0 1 0 16,0 1 1088-16,0 1 192 0,-2 2 16 0,2 1 16 0,-1 4 96 15,1-1 0-15,0 0 16 0,-1-1 0 0,2 1-832 0,-1 0-160 16,3-4-48-16,-2 0 0 16,1-2-688-16,1-2-144 0,-1 2-16 0,2-4-16 15,0 0-480-15,-1-4-80 0,1 2-32 0,-4 2 0 16,0 0-32-16,0 0-16 0,0 0 0 0,0 0 0 0,23-41 640 16,-19 33 128-16,-1 2 32 0,0 0 0 0,1 0 320 0,0-3 0 15,-4 9 0-15,0 0 0 0,0 0 704 0,0 0 48 16,0 0 16-16,0 0 0 0,0 0 368 0,0 0 80 15,0 0 0-15,0 0 16 0,0 0-592 0,0 0-128 16,34 15-32-16,-30-9 0 0,-1 0-480 0,0 1 128 16,2-4-128-16,0 3 0 0,1-2-128 0,1 0-80 15,0 1-16-15,0-5 0 16,-7 0-720-16,0 0-144 0,0 0-16 0,0 0-16 16,0 0 512-16,0 0 96 0,0 0 32 0,0 0 0 0,55-22 480 0,-51 19-144 0,-1-1 144 0,1 2 0 15,0-2 0-15,-2-1 176 0,-2 5-16 16,0 0 0-16,0 0 624 0,0 0 128 0,0 0 32 0,0 0 0 15,0 0-48-15,0 0-16 0,13 11 0 0,-12-4 0 16,-1 0-688-16,1 2-192 0,0-3 0 0,0-2 128 31,1 2-1296-31,0 0-256 0,2 0-48 0,1 2-11408 0</inkml:trace>
  <inkml:trace contextRef="#ctx0" brushRef="#br0" timeOffset="39185.03">15677 619 11967 0,'-7'-6'1072'0,"2"2"-864"0,1 2-208 0,0 1 0 0,2-3 1856 0,1 4 336 16,-2-1 64-16,-1 0 16 0,-2 1 224 0,-3 0 64 16,-2 1 0-16,-1 4 0 0,1 1-768 0,0 0-160 15,0 5-32-15,2 2 0 0,2-2-912 0,2-1-192 16,1 0-48-16,1-2 0 0,1 2-176 0,2-2-32 15,2 0-16-15,3 0 0 0,0 0-224 0,1-2 0 16,3 1 0-16,-9-7 0 16,0 0-576-16,0 0-16 0,0 0 0 0,0 0 0 15,46 2-384-15,-46-2-80 0,0 0-16 0,0 0 0 16,0 0 480-16,0 0 80 0,0 0 32 0,42-41 0 0,-42 41 480 0,0 0 0 0,0 0 0 0,0 0 0 16,0 0 0-16,0 0 0 0,0 0 0 0,0 0 0 15,0 0 512-15,0 0 128 0,0 0 48 0,0 0 0 16,0 0-144-16,46 10-32 0,-41 3 0 0,-3-4 0 15,2 1-512-15,0 3 0 0,-2-5 0 16,0 2 0 0,2-2-1088-16,-1 0-112 0,-1-4-16 0,2 1-12592 0</inkml:trace>
  <inkml:trace contextRef="#ctx0" brushRef="#br0" timeOffset="39412.31">15835 311 2751 0,'0'0'256'0,"0"0"-256"0,0 0 0 0,0 0 0 0,0 0 1664 0,0 0 304 16,0 0 48-16,0 0 16 0,0 0 1520 0,0 0 304 15,0 0 64-15,9 4 16 0,-9 18-672 0,0 3-144 16,0 1-32-16,1 3 0 0,-1 5-1872 0,1 1-384 16,-1-6-80-16,3 5-16 0,-1 7-448 0,3-2-96 15,0-2 0-15,0-6-16 16,1-2-496-16,-1-7-80 0,0-3-32 0,-1-3 0 15,-2-3-1808-15,1-3-384 0,-1-4-64 0,0-3-11088 0</inkml:trace>
  <inkml:trace contextRef="#ctx0" brushRef="#br0" timeOffset="39584.54">15943 293 8287 0,'0'0'368'0,"0"0"80"0,0 0-448 0,0 0 0 0,0 0 0 0,0 0 0 16,0 0 3264-16,0 0 560 0,0 0 112 0,0 0 32 15,12 20 64-15,-11 2 32 0,2 5 0 0,-1 3 0 16,2 9-2608-16,0 3-528 0,1-7-96 0,-2 0-32 16,4 3-592-16,-2-1-208 0,2-1 144 0,-1-1-144 31,2-7-576-31,-2 0-192 0</inkml:trace>
  <inkml:trace contextRef="#ctx0" brushRef="#br0" timeOffset="40165.07">16535 480 14735 0,'-5'-4'1312'0,"2"1"-1056"0,-1 0-256 0,3 0 0 16,-1 3 1088-16,-1-2 144 0,-4 1 48 0,-2-6 0 15,-6 1 544-15,-1 2 112 0,1 2 32 0,0 2 0 0,1 2-480 0,1 6-80 16,-1 2-32-16,3 1 0 16,4-1-496-16,-1 0-112 0,3 2 0 0,0 0-16 15,3 5-80-15,1-4-16 0,1 2 0 0,2-1 0 16,3 0-416-16,1-1-96 0,2-6-16 0,-1 2 0 15,2-3-128-15,1 0-192 0,-10-6 32 0,0 0 16 16,0 0-688-16,0 0-144 0,45 1-32 0,-45-1 0 16,0 0-224-16,0 0-48 0,0 0-16 0,0 0 0 15,25-42 336-15,-24 33 64 0,-1-4 0 16,0 3 16-16,0 2 544 0,0 0 96 0,-1 3 32 0,0 2 0 0,1-4 704 0,-1 5 144 16,1 1 16-16,0 1 16 0,0 1 592 0,0 1 112 15,1 5 32-15,0-1 0 0,2 0-656 0,0 4-128 16,2-2-32-16,1 0 0 0,2 1-784 0,2 0-176 0,1-1-16 15,-11-8-9408 1,23 12-1856-16</inkml:trace>
  <inkml:trace contextRef="#ctx0" brushRef="#br0" timeOffset="40649.46">16624 487 18431 0,'0'-4'816'0,"0"3"160"0,0-4-784 0,1 4-192 0,1-2 0 0,-1 3 0 15,1 0 880-15,1 0 128 0,2 0 16 0,-5 0 16 16,0 0 960-16,0 0 192 0,31 19 48 0,-24-9 0 16,-2 0-992-16,0 2-192 0,-3 3-32 0,1-1-16 15,-2 0-672-15,-1 0-128 0,0-2-16 0,-2 1-16 16,-1-1-176-16,1-2 0 0,-1-4 0 0,1 0 0 16,-1-2-256-16,1-4 80 0,1 0 16 0,-1 0 0 15,1-4-288-15,1-1-48 0,0 0-16 0,1-1 0 16,-1 6 0-16,0 0-16 0,12-34 0 15,-12 34 0-15,0 0 272 0,19-50 64 0,-19 50 16 0,0 0 0 16,26-44 176-16,-26 44 0 0,0 0 0 0,31-42 0 16,-31 42 0-16,0 0 0 0,0 0 128 0,0 0-128 0,0 0 608 0,0 0 48 15,0 0 16-15,0 0 0 0,50 5 272 0,-47 7 48 16,0 3 16-16,-1-2 0 0,0 2-608 16,-1 1-112-16,-1 0-32 0,-1-1 0 0,1-2-256 0,-2-2 0 15,1 0 128-15,1-1-128 0,-1-4 0 0,1 0-144 16,0-2 16-16,1-2 0 15,2-2-768-15,-1-2-128 0,-2 2-48 0,0 0 0 16,0 0-128-16,0 0-16 0,0 0-16 0,28-41 0 16,-28 41 464-16,0 0 80 0,31-51 32 0,-31 51 0 15,25-38 336-15,-25 38 64 0,0 0 0 0,31-38 16 0,-31 38 240 0,0 0 192 16,0 0-48-16,0 0 0 0,0 0 704 0,0 0 144 16,0 0 32-16,0 0 0 0,0 0-64 0,51-3-16 15,-49 13 0-15,1 2 0 0,-1 3-592 0,1 1-112 0,0 0-32 0,1-3 0 16,-1-1-1200-1,0 2-240-15</inkml:trace>
  <inkml:trace contextRef="#ctx0" brushRef="#br0" timeOffset="40926.77">17172 457 14735 0,'-14'-3'1312'0,"7"0"-1056"0,1 1-256 0,1 0 0 16,1 2 2592-16,2 0 464 0,-1 2 80 0,-1 0 32 0,-2 1-240 0,-2 0-48 16,-1 4-16-16,2 2 0 0,-1 0-1456 0,4 1-272 0,1 2-64 0,3-1-16 15,0 1-704-15,1 0-144 16,3-2-16-16,2 0-16 0,4 2-48 0,1-2 0 16,-11-10 0-16,32 15 0 15,-32-15-128-15,0 0 0 0,47 6 0 0,-47-6-176 0,0 0 176 0,0 0 0 16,0 0 0-16,48-25-128 0,-48 25-64 0,0 0 0 15,0 0 0-15,11-50 0 16,-11 50-864-16,3-31-176 0,-3 31-48 0,1-36-15360 16</inkml:trace>
  <inkml:trace contextRef="#ctx0" brushRef="#br0" timeOffset="41137.95">17315 425 12895 0,'0'6'576'0,"-1"-2"112"0,2 0-560 0,-2 0-128 0,1-2 0 0,0 0 0 15,-1 2 2672-15,0 2 496 0,-1 1 96 0,1 5 32 16,0-1 64-16,0 4 16 0,1-3 0 0,1 1 0 16,1-1-2080-16,1-2-400 0,2-4-96 0,-1 1-16 15,2-2-576-15,0-1-208 0,-6-4 144 0,0 0-144 16,0 0 0-16,0 0 0 0,0 0 0 0,49-22-176 31,-49 22-752-31,0 0-160 0,0 0-16 0,31-57-16 16,-31 57-1344-16,0 0-272 0,20-56-48 0,-20 56-10272 0</inkml:trace>
  <inkml:trace contextRef="#ctx0" brushRef="#br0" timeOffset="41607.16">17506 357 17503 0,'-6'5'1552'0,"2"-1"-1232"16,1-2-320-16,2 0 0 0,1 0 2176 0,0 1 384 0,-1 0 80 0,1 3 16 15,0 1-544-15,-1 5-128 0,2 2 0 0,-1 0-16 16,1 0-752-16,2-2-160 0,-2-2-32 0,1 0 0 0,1-1-880 0,-1-3-144 16,1 0 0-16,-1-2-160 31,0-2-272-31,0-2-48 0,-1 0-16 0,1 0 0 16,-2 0-272-16,0 0-64 0,0 0-16 0,0 0 0 15,0 0 32-15,0 0 16 0,21-45 0 0,-21 45 0 0,0 0 544 0,0 0 96 0,28-42 32 0,-28 42 0 16,0 0 128-16,0 0 0 0,41-35 0 0,-41 35 128 15,0 0 176-15,0 0 32 0,0 0 16 0,0 0 0 16,42 4 992-16,-38 7 192 0,-1-4 32 0,1 6 16 16,-2-1-656-16,0 2-128 0,0 3-32 0,-2-1 0 15,0-4-512-15,0 2-96 0,0-2-32 0,-1 1 0 16,1-3-688-16,-1-2-144 0,1 2-16 0,0-4-16208 16</inkml:trace>
  <inkml:trace contextRef="#ctx0" brushRef="#br0" timeOffset="41805.11">17796 183 13823 0,'0'0'608'0,"0"0"128"0,0 0-592 0,0 0-144 16,0 0 0-16,0 0 0 0,0 0 2944 0,0 0 544 16,0 0 112-16,35 12 32 0,-31 7-176 0,-1 3-48 0,0 8 0 0,-1 3 0 15,0-1-2304-15,-1-1-464 16,-1-2-80-16,1 0-32 0,0 2-352 0,1-2-176 15,-1 2 160-15,0-5-160 0,-1-7-144 0,1-3-128 0,1-1-32 16,-4-5-17776-16</inkml:trace>
  <inkml:trace contextRef="#ctx0" brushRef="#br0" timeOffset="41937.6">17742 464 13823 0,'0'0'1216'0,"0"0"-960"0,0 0-256 0,0 0 0 16,0 0 3712-16,0 0 688 0,0 0 144 0,0 0 16 15,0 0-1456-15,37 6-288 0,-37-6-64 0,35 6-16 16,-35-6-1856-16,39 6-368 0,-39-6-80 0,39 1-16 0,-39-1-576 0,42-1-112 16</inkml:trace>
  <inkml:trace contextRef="#ctx0" brushRef="#br0" timeOffset="42866.53">18593 135 911 0,'-6'3'0'0,"4"0"0"0,4 1 0 0,-4-2 0 0,-1 2 2800 0,-4-2 464 16,4 3 112-16,-3 4 16 0,-4 6-288 0,-4 4-48 16,-3 10-16-16,-1 2 0 0,0 1-576 0,2 3-112 15,2-3-32-15,3-4 0 0,4 1-1216 0,3-3-240 16,4 1-48-16,4-5-16 0,3-3-624 0,1-6-176 16,1 0 0-16,4-1-15664 0</inkml:trace>
  <inkml:trace contextRef="#ctx0" brushRef="#br0" timeOffset="43255.68">18683 449 10127 0,'-4'2'448'0,"3"-2"96"0,1 0-544 0,0 3 0 0,0-3 0 0,1 0 0 15,2 0 976-15,1 0 96 0,-4 0 16 0,0 0 0 16,0 0 704-16,0 0 160 0,0 0 32 0,55-15 0 0,-55 15-1072 0,0 0-208 16,0 0-32-16,0 0-16 15,56-26-352-15,-56 26-80 0,0 0-16 0,0 0 0 0,0 0-208 0,0 0 144 16,0 0-144-16,22-41 128 15,-26 35-128-15,-1 2 0 0,-1-1 0 0,-1 4 0 0,-3-2 0 0,0 3 208 16,0 0-48-16,-1 3-16 0,0 1 848 0,1-1 160 0,1 4 48 0,1 1 0 16,0-2 80-16,2 4 32 15,1-1 0-15,1 1 0 0,1-3-576 0,1 4-112 16,2 3-32-16,3-2 0 0,1 2-272 0,1-2-64 16,0 1-16-16,2-1 0 0,2-3-240 0,2 1 0 15,-11-10-144-15,31 12 144 16,-31-12-2000-16,0 0-304 0</inkml:trace>
  <inkml:trace contextRef="#ctx0" brushRef="#br0" timeOffset="43440.39">18940 518 19343 0,'-8'-1'848'0,"3"-2"192"0,1 1-832 0,3 1-208 0,1 1 0 0,1-3 0 0,-1 3 0 0,1 0 0 16</inkml:trace>
  <inkml:trace contextRef="#ctx0" brushRef="#br0" timeOffset="43891.61">19249 429 24879 0,'-14'0'1088'0,"6"0"256"0,-1-3-1088 0,2 2-256 16,2 1 0-16,0-2 0 0,-1 2 1296 0,-4-4 208 16,-5 4 32-16,-5-2 16 0,1 2-144 0,0 2-16 15,3-1-16-15,2 4 0 0,5 1-416 0,1 2-64 0,3-2-32 0,1 3 0 16,4-3-624-16,0 1-240 15,3 2 176-15,1-3-176 0,2 0 0 0,0 2 0 16,-1-6 0-16,1 2 0 16,-6-4-576-16,0 0-16 0,0 0 0 0,0 0 0 15,51-3-480-15,-51 3-80 0,0 0-32 0,0 0 0 16,0 0 480-16,0 0 112 0,39-34 16 0,-39 34 0 0,0 0 400 0,0 0 176 0,0 0-128 0,0 0 128 16,0 0 0-16,0 0 0 0,0 0 0 0,0 0 128 15,0 0 416-15,0 0 96 0,0 0 0 0,0 0 16 16,0 0 32-16,40 15 0 0,-35 1 0 0,1 0 0 15,-1 2-208-15,0 2-32 0,0 1-16 0,-3-2 0 16,1-3 32-16,-2 0 16 0,-2-3 0 0,-2 2 0 16,0-2 32-16,-3-3 16 0,-3-1 0 0,-2 0 0 15,-3-1-240-15,-1-4-48 0,-1 0-16 0,0-1 0 16,-2-3-96-16,-1 0-128 0,4-3 176 0,-1 1-176 16,-1-4 128-16,-2-2-128 0,3-2 0 0,0-2 0 15,3-1-640-15,3-1-192 0,3-4-48 16,6 3-16624-16</inkml:trace>
  <inkml:trace contextRef="#ctx0" brushRef="#br0" timeOffset="44043.97">19431 533 32255 0,'-12'6'1424'0,"6"-5"304"0,-1 2-1392 0,2-3-336 16,4 1 0-16,0-1 0 15,1 0-336-15,-1 0-144 0,0-1-32 0,2 1-8736 16,0-4-1760-16</inkml:trace>
  <inkml:trace contextRef="#ctx0" brushRef="#br0" timeOffset="44499.2">20138 287 20271 0,'-8'-4'1792'0,"0"2"-1424"0,2-1-368 0,3 2 0 0,0 1 1136 0,-3 0 144 16,-3 0 48-16,-9 0 0 0,-7 1-64 0,-6 4-16 16,3 1 0-16,-2 2 0 0,0 6 416 0,3 6 96 15,7-1 16-15,5-1 0 0,4 2-816 0,5 0-176 16,4-3-16-16,0-1-16 0,5 2-272 0,2-1-48 15,3 0-16-15,4 1 0 0,4-5-288 0,1 0-128 16,0-5 0-16,-17-8 128 0,37 14-128 0,-37-14 0 16,45 8 0-16,-45-8 0 0,49-2 0 0,-49 2 0 15,0 0-176-15,50-22 176 0,-50 22-176 0,0 0 176 0,21-41-208 16,-21 41 80-16,1-32 128 0,-5 13-208 0,1 1 80 16,-4-1 128-1,1 2-752-15,-1-2-16 0,-2 3-16 0,2 0-10368 0,1 4-2080 16</inkml:trace>
  <inkml:trace contextRef="#ctx0" brushRef="#br0" timeOffset="44684.09">20292 524 23951 0,'-8'4'1056'0,"3"-2"224"0,0 1-1024 0,2-2-256 0,0-1 0 0,2 0 0 15,0 0 1024-15,-2 0 128 0,1-1 48 0,-2 1 0 16,2-3-1456-16,0 0-304 0,2 3-48 0,0 0-16 0,0 0 464 16,0 0 160-16</inkml:trace>
  <inkml:trace contextRef="#ctx0" brushRef="#br0" timeOffset="45015.53">20586 305 17503 0,'-6'-2'1552'0,"1"-2"-1232"15,1 2-320-15,2-1 0 0,1 2 1920 0,-2 1 336 0,-2-4 64 0,-6-1 16 16,-5 2-736-16,-1-1-128 0,-2 1-48 0,1 6 0 16,0 3 240-16,1 4 64 0,1 2 0 0,0 4 0 15,2 3-1040-15,3 1-208 0,2-2-32 0,3 1-16 16,2-3-192-16,3 2-48 0,4 5 0 0,0-4 0 15,5 0-192-15,2-3 128 0,0-4-128 0,3 2 0 16,5-3 0-16,0-1 0 0,-18-10 0 0,38 12 0 16,-38-12 0-16,46 2 0 0,-46-2 0 0,0 0 0 15,55-19 0-15,-55 19 0 0,0 0 0 0,0 0 0 16,0 0 0-16,37-51 0 0,-37 51 0 0,0 0 0 16,3-48 128-16,-3 48-128 0,-5-37 0 0,0 20 144 15,-1-2-144-15,0 3-224 0,0-2 48 0,-1 2 16 16,0 3-1664-16,2 1-336 15</inkml:trace>
  <inkml:trace contextRef="#ctx0" brushRef="#br0" timeOffset="45454.05">20820 376 7359 0,'0'0'656'16,"0"0"-528"-16,0 0-128 0,0 0 0 0,0 0 2048 0,0 0 368 0,-6-14 80 0,2 8 0 16,-1-3-384-16,-2 2-96 15,-1 2-16-15,1 4 0 0,-2 1-144 0,2 0-48 16,-3 6 0-16,1 0 0 0,3 1-688 0,-2 3-144 0,5 2-16 0,-2-3-16 16,2 4-192-16,1 0-48 0,1 2 0 0,1-4 0 15,2 2-128-15,1-2-16 0,0-1-16 0,1 0 0 16,0-3-160-16,-1 2-16 0,4-3-16 0,-1 0 0 15,2-2-144-15,-8-4-16 0,0 0-16 0,31 10 0 16,-31-10-176-16,0 0 0 0,0 0 0 0,47 2 128 16,-47-2-128-16,0 0 0 0,0 0 0 0,0 0 0 15,56-16 0-15,-56 16-192 0,0 0 64 0,0 0 128 16,0 0-272-16,0 0 64 0,46-35 16 0,-46 35 0 16,0 0-128-16,0 0 0 0,17-42-16 0,-17 42 0 15,0 0 0-15,1-40 0 0,-1 40 0 0,-5-28 0 16,2 18 336-16,-1 1 0 0,-1 0 0 0,0 2 0 15,0 0 192-15,-1 1 128 0,0 2 0 0,0-2 16 16,1 4-96-16,0-2-32 0,1 2 0 0,0-2 0 16,1 1-736-16,-1 2-160 15,3-1-16-15,-2-1-10240 0,2 3-2048 0</inkml:trace>
  <inkml:trace contextRef="#ctx0" brushRef="#br0" timeOffset="45943.89">21057 514 32255 0,'-7'6'1424'0,"3"-4"304"0,2 0-1392 0,0-2-336 0,2 3 0 0,0-3 0 15,2 0 672-15,-1 0 64 0,1-3 16 0,-2 3 0 16,0 0 208-16,0 0 32 0,0 0 16 0,0 0 0 0,51-18-560 16,-51 18-96-16,0 0-32 0,0 0 0 15,58-36-320-15,-58 36 0 0,0 0 0 0,47-37 128 0,-47 37-128 0,0 0 0 16,41-42 0-16,-41 42 0 0,0 0 0 0,0 0-160 16,0 0 160-16,0 0-160 0,27-41 160 0,-29 41 0 15,-1 3 128-15,-1 1-128 0,1 2 352 0,0 3 0 16,-2 3 0-16,0 2 0 0,2 1-144 0,-1-3-16 15,0 4-16-15,3 0 0 0,0 0-176 0,0 1 0 16,2-1 0-16,-1-4 0 0,1 0-176 0,0-3-112 16,2 1-32-16,-1 0-17856 0</inkml:trace>
  <inkml:trace contextRef="#ctx0" brushRef="#br0" timeOffset="46150.26">21129 689 20271 0,'-1'0'1792'0,"1"0"-1424"0,1 0-368 0,0-3 0 15,2 3 2112-15,-1 0 336 0,2-1 80 0,1 1 16 16,-5 0-448-16,0 0-96 0,0 0-16 0,52-4 0 16,-52 4-928-16,0 0-192 0,48-6-32 0,-48 6-16 15,36-2-672-15,-36 2-144 0,0 0 0 0,51-4 0 16,-51 4-1136-16,37 0-208 0,-37 0-64 0,38-3-14720 15</inkml:trace>
  <inkml:trace contextRef="#ctx0" brushRef="#br0" timeOffset="46431.41">21542 136 15663 0,'1'2'1392'0,"-1"-2"-1120"16,0 0-272-16,0 0 0 0,0 0 1664 0,16 13 256 0,-16-13 64 0,16 22 16 15,-3 3 720-15,2 9 144 0,-2 6 16 0,-3 3 16 16,-4 2-736-16,-5-2-160 0,-2-7-16 0,-5 5-16 15,-4-1-1312-15,-5 5-256 0,-2-8-48 0,-3 1-16 16,-5 1-336-16,-4-5-128 0,-1 1 0 16,-2-5-18240-16</inkml:trace>
  <inkml:trace contextRef="#ctx0" brushRef="#br0" timeOffset="46826.49">21241 470 15663 0,'0'-3'688'0,"0"3"144"0,0-2-656 0,2 1-176 15,-2 1 0-15,1 0 0 0,0 0 1376 0,0 0 240 0,2 0 48 0,-1 1 16 16,3 4 960-16,0-2 192 15,0 4 48-15,1 3 0 0,-1-1-1328 0,0 4-256 0,0 2-48 0,-1 1-16 16,1-3-896-16,-3 5-176 0,2-1-32 0,-3-1-128 31,-1-1-608-31,0-3-224 0,0 1-64 0,-1-2-14608 0</inkml:trace>
  <inkml:trace contextRef="#ctx0" brushRef="#br0" timeOffset="47076.98">21167 634 7359 0,'-2'0'656'15,"1"0"-528"-15,1 0-128 0,0 0 0 0,0 0 2304 0,1 0 416 16,-1 0 96-16,2 0 0 0,0 0 64 0,0 0 16 15,2 0 0-15,1 0 0 0,1 0-864 0,-6 0-176 16,0 0-48-16,0 0 0 0,43-2-1136 0,-43 2-224 16,0 0-64-16,0 0 0 15,42 2-672-15,-42-2-144 0,0 0-16 0,40 0-15040 16</inkml:trace>
  <inkml:trace contextRef="#ctx0" brushRef="#br0" timeOffset="47558.38">21165 537 1839 0,'-3'-3'160'0,"2"2"-160"0,0 1 0 0,1-3 0 0,0 3 2048 0,0-2 384 15,1 1 80-15,0-2 16 0,-1 3 208 0,0 0 32 16,0 0 16-16,0 0 0 0,0 0-288 0,30-51-64 15,-30 51-16-15,0 0 0 0,0 0-1184 0,35-42-224 16,-35 42-48-16,0 0-16 0,0 0-384 0,0 0-80 16,40-37-16-16,-40 37 0 0,0 0-208 0,0 0-64 15,0 0 0-15,0 0 0 0,0 0 80 0,0 0 16 16,0 0 0-16,0 0 0 0,0 0 208 0,0 0 32 16,0 0 16-16,26 9 0 0,-26 1-32 0,-1 0-16 15,0 3 0-15,0 2 0 0,-1 1-256 0,1 3-48 16,0-1-16-16,0 2 0 0,0-5-176 0,-1-4 0 0,2 4 144 15,0-3-144-15,2 1 0 0,-1 0 0 0,0 0 0 16,0-5-128 0,0-2-1088-16,1-1-192 0</inkml:trace>
  <inkml:trace contextRef="#ctx0" brushRef="#br0" timeOffset="47811.87">21181 656 8287 0,'-4'2'736'15,"0"0"-592"-15,3-2-144 0,1 0 0 16,0 0 2864-16,-1 3 528 0,0-3 128 0,-2 3 0 0,0 1-160 0,1 1-32 16,4-1-16-16,4-2 0 0,-6-2-1344 0,0 0-272 15,34 4-48-15,-34-4-16 0,0 0-992 0,42 1-192 16,-42-1-32-16,40 3-16 0,-40-3-272 0,47-3-128 15,-47 3 0-15,40 3 128 0,-40-3-288 0,35 2-64 16,-35-2-16-16,0 0 0 16,38 4-1472-16,-38-4-288 0</inkml:trace>
  <inkml:trace contextRef="#ctx0" brushRef="#br0" timeOffset="58559.57">22270 215 8287 0,'-1'2'736'16,"0"1"-592"-16,1-2-144 0,0 2 0 0,0-1 1856 0,-1 2 320 15,-1 2 80-15,1 10 16 0,-1 4 224 0,-1 11 32 16,-1 3 16-16,2 1 0 0,0-3-352 0,-2 0-64 15,3 2-16-15,-2 0 0 0,2-1-1216 0,0-3-240 16,2-4-48-16,-1-3-16 16,0-4-1152-16,0-1-224 0</inkml:trace>
  <inkml:trace contextRef="#ctx0" brushRef="#br0" timeOffset="58705.85">22091 530 17503 0,'1'3'1552'0,"2"-2"-1232"0,2 2-320 0,0-3 0 16,1 0 1792-16,1 0 320 0,4 2 48 0,-11-2 16 16,49 4-1184-16,-49-4-224 0,91 1-64 0,-37-2 0 31,3-3-1584-31,5-2-320 0</inkml:trace>
  <inkml:trace contextRef="#ctx0" brushRef="#br0" timeOffset="59624.31">17097 812 23951 0,'1'0'2128'16,"1"-1"-1696"-16,1 1-432 0,-1 0 0 16,-1 0 608-16,4 0 32 0,4-2 16 0,-9 2 0 0,0 0-128 0,69-4-16 15,-69 4-16-15,72 0 0 0,-72 0 352 0,90 0 80 16,-38 0 16-16,8-3 0 0,6 3-240 0,5-2-64 15,2 1 0-15,-3 1 0 0,3 1-80 0,5 1-32 16,6 1 0-16,5-3 0 0,4 4-48 0,0-2-16 16,-3 2 0-16,3-2 0 0,3 2-144 0,3-2-16 15,1 2-16-15,-2-4 0 0,0 1-144 0,2-1-16 16,6 0-128-16,-2-1 192 0,-14 1-192 0,6 0 0 16,4-4 0-16,2 2 0 0,-2 2 0 0,-2-3 0 15,-3 6 0-15,6-3 0 0,4 0 0 0,-3 0 0 16,-2 2 0-16,-4 2 0 0,-2 0 0 0,1-2 0 15,3 0 0-15,-6 2 0 0,-4-2 0 0,-1 3 0 16,2-2 0-16,-2 0 0 0,0-2 0 0,-2-1 0 0,2 3 0 16,1-3 0-16,-3 0 240 0,0 0-48 0,3-4-16 0,-5 4 0 15,-1-3 0-15,-2 1 0 0,3 1 0 0,-7-2 0 16,-5 1-32-16,-2 0 0 0,-1 2 0 0,-2-2 0 16,-3 2 16-16,6-2 0 0,5 0 0 0,-2-3 0 15,-6 4 0-15,0-3 0 0,2 2 0 0,3-1 0 16,0 2-32-16,-1-4-128 0,-3 4 192 0,-6-1-64 15,-1 4 0-15,-1-2-128 0,3 4 192 0,2-1-64 16,3 0 96-16,-2 1 16 0,-4 2 0 0,-2-4 0 16,1 2 16-16,-1 0 16 0,1-2 0 0,-2-2 0 15,-1 0-272-15,-4 0 128 0,-5-2-128 0,-2-2 0 16,-2 2 0-16,-3-2 0 0,-3 0 0 0,-38 4-144 16,63-10-544-16,-63 10-96 0,55-8-32 0,-55 8-18080 15</inkml:trace>
  <inkml:trace contextRef="#ctx0" brushRef="#br0" timeOffset="61593.82">22576 211 11055 0,'-6'3'976'0,"3"-3"-784"0,1 0-192 0,0 0 0 0,1 0 1088 0,-1 1 160 16,2 1 32-16,-2 1 16 0,1 3 816 0,0 4 176 15,-2 2 16-15,1 6 16 0,0 3 64 0,-3 3 16 16,0 2 0-16,0-1 0 0,0-1-992 0,0-3-208 16,1-3-48-16,-1 4 0 0,-1-2-704 0,1 1-160 15,-1 5-32-15,1-1 0 0,1-3-256 0,0-2 0 16,2-1 0-16,1-6 0 0,0 0 0 0,2-4-144 15,-1 0 16-15,1-6 0 16,0 0-640-16,2 0-112 0,-1-3-16 0,3-3-16 16,1 1-352-16,-6 2-64 0,0 0-16 0,0 0 0 15,0 0 272-15,44-32 48 0,-44 32 16 0,0 0 0 0,0 0 560 0,0 0 128 16,0 0 0-16,53-32 16 0,-47 29 672 0,0 3 128 0,-2 0 16 0,1 3 16 16,-2 0 880-16,4 1 160 0,-2 2 32 0,0 3 16 15,-2-3-288-15,1 0-64 0,-2-2-16 0,3 2 0 16,0 0-544-16,3 0-128 0,0 1 0 0,1-1-16 15,0-3-352-15,-9-3-64 0,0 0-16 0,0 0 0 16,0 0-128-16,49 4 0 0,-49-4 0 0,0 0 0 16,0 0-144-16,0 0-16 0,56-20 0 0,-56 20 0 15,0 0-448 1,0 0-96-16,0 0 0 0,0 0-16 0,0 0-256 16,0 0-48-16,20-40-16 0,-22 33 0 0,-1-1 272 15,-1 0 64-15,-1-2 16 0,0 2 0 0,-1-1 480 0,-2 3 208 0,2 2-192 0,0 3 192 16,0-1 176-16,0 4 144 0,-2-1 48 0,2 4 0 15,0 0 400-15,1 0 96 0,1 1 16 0,-1 0 0 16,2 4-352-16,0 0-64 0,1 3-16 0,3-1 0 0,1-2-448 16,3 0 0-16,2-2 0 0,1-1 0 15,3-1-1136-15,-11-6-208 0,0 0-64 0,41 7-8224 16,-41-7-1648-16</inkml:trace>
  <inkml:trace contextRef="#ctx0" brushRef="#br0" timeOffset="61842.56">22912 556 8287 0,'0'-7'368'0,"-1"3"80"0,1 2-448 0,0-2 0 15,0 4 0-15,-1 0 0 0,1 0 2560 0,0 0 448 16,0 0 64-16,-2 0 32 0,2 0-112 0,2 0-32 16,-2 4 0-16,1-3 0 0,0 4-1776 0,0-1-352 15,2-1-80-15,-2 2-16 0,1 1-304 0,1-2-64 16,-1 2-16-16,1-2 0 0,-1 2-352 0,0-3 128 0,0 0-128 0,1 0 0 16,-2 1 0-16,1-4 0 0,1 1 0 0,-1 0-128 15,3 0-112-15,-1 2-16 0,2-3 0 0,-1 3 0 16,-1 0 256-16,1-2 0 0,1 4 0 0,-1-1-144 15,1 0 496-15,0 2 96 0,0 0 32 0,1 0 0 16,0 0 144-16,0 0 16 0,1-2 16 0,0 0 0 16,1 1-368-16,-9-5-80 0,0 0-16 0,0 0 0 31,43 1-800-31,-43-1-160 0,0 0-48 0,0 0-15120 0</inkml:trace>
  <inkml:trace contextRef="#ctx0" brushRef="#br0" timeOffset="62088.44">23419 274 20271 0,'0'-2'1792'0,"0"1"-1424"16,1 1-368-16,1 0 0 0,-1 1 1728 0,1 1 256 15,1 1 64-15,0 3 16 0,4 5-144 0,0 6-48 16,-1 3 0-16,-1 5 0 0,0 1-528 0,-1 2-128 16,0-7 0-16,-3 5-16 0,0 0-896 0,-1 2-176 15,-1-2-128-15,0-2 144 16,-1-1-1488-16,0-4-320 0</inkml:trace>
  <inkml:trace contextRef="#ctx0" brushRef="#br0" timeOffset="62213.24">23383 555 22111 0,'0'-6'976'0,"0"2"208"0,1 2-944 0,1-2-240 0,0 2 0 0,1 2 0 16,-1 0 1088-16,3-3 160 0,-5 3 32 0,0 0 16 16,0 0-128-16,51-10-16 0,-51 10-16 0,0 0 0 31,49 0-1712-31,-49 0-320 0,0 0-80 0,52-2-16 0</inkml:trace>
  <inkml:trace contextRef="#ctx0" brushRef="#br0" timeOffset="62697.89">23659 230 15663 0,'-4'4'1392'0,"3"-2"-1120"0,0-1-272 0,0 2 0 0,1-1 2112 0,0 2 352 16,1-2 80-16,-1 6 16 0,1 4-384 0,-2 7-80 15,1 5-16-15,-3 0 0 0,2 3-592 0,-3-1-112 16,2 3-32-16,-2-1 0 0,0-3-832 0,2-3-192 15,-2 3-16-15,2-3-16 0,-1 0-288 0,1-4 0 16,-1-4 0-16,2-1 0 16,0-7-224-16,1 0-160 0,0-2-16 0,1-2-16 15,2-2-496-15,-1 0-112 0,-2 0 0 0,0 0-16 16,0 0-144-16,0 0-32 0,0 0 0 0,0 0 0 16,0 0 544-16,43-45 96 0,-43 45 32 0,0 0 0 0,0 0 384 0,0 0 160 15,0 0-128-15,55-30 128 0,-55 30 672 0,0 0 224 0,0 0 32 0,0 0 16 16,0 0 144-16,43 4 16 15,-34-2 16-15,-2 2 0 0,-2-4-320 16,0 2-64-16,1-1-16 0,-6-1 0 0,0 0-432 0,0 0-96 0,37 7 0 16,-37-7-16-16,0 0-176 0,0 0 0 0,0 0 0 0,47-7 0 31,-47 7-848-31,0 0-48 0,0 0-16 0,0 0 0 16,0 0-256-16,0 0-48 0,0 0-16 0,0 0 0 0,24-42 592 15,-27 42 112-15,1 0 16 0,-2 0 16 0,-1 4 1664 0,-1 2 336 0,-1 3 64 16,0-2 16-16,0 3 272 0,1 1 48 0,0 1 16 0,2 0 0 15,1-1-1152-15,3-1-208 0,0-4-48 0,3 4-16 16,2-4-272-16,2 2-48 0,3 0-16 0,1-2 0 16,-2-2-160-16,1-1-272 0,-10-3 64 0,0 0-18480 15</inkml:trace>
  <inkml:trace contextRef="#ctx0" brushRef="#br0" timeOffset="63005.15">24555 135 12895 0,'-5'3'1152'0,"2"1"-928"0,0 1-224 0,2-1 0 16,0-2 2880-16,-2 6 544 0,-3 4 96 0,-5 10 32 15,-6 10-448-15,-3 9-96 0,-2 4 0 0,2-1-16 0,4-1-1504 0,2-2-288 16,4-2-64-16,4-4-16 16,4-7-848-16,0-4-272 0,5-1 160 0,1-1-160 31,3-6-976-31,2-4-288 0</inkml:trace>
  <inkml:trace contextRef="#ctx0" brushRef="#br0" timeOffset="63239.02">24667 477 13823 0,'-11'0'1216'0,"3"0"-960"0,1 0-256 0,2 0 0 0,2 0 2928 0,1 3 528 15,-1-3 128-15,-2 2 0 0,-1-1-304 0,-2 4-64 16,-2 3-16-16,0 0 0 0,1 0-1888 0,3 0-384 15,1 2-80-15,3-1-16 0,2-2-512 0,1 2-96 16,1-3-32-16,3 4 0 0,3-4-192 0,-1 1 0 16,3-1 0-16,-1-3 0 0,0 0 0 0,-9-3-128 15,0 0 128-15,0 0-208 0,0 0-144 0,0 0-32 16,0 0 0-16,50-34 0 16,-50 34-592-16,0 0-128 0,0 0-32 0,5-42-10096 15,-5 42-2016-15</inkml:trace>
  <inkml:trace contextRef="#ctx0" brushRef="#br0" timeOffset="63522.01">24876 423 27647 0,'-9'-3'1216'0,"4"2"256"0,0 1-1168 0,1-2-304 0,2 2 0 0,-1 0 0 15,1 0 2128-15,-3 0 368 0,-1 2 80 0,-3-2 16 16,-1 1-1248-16,3 2-240 0,1-1-48 0,1-1-16 15,1 2-784-15,3 1-256 0,2 2 128 0,0-2-128 16,3 2 0-16,0 2-224 0,2 2 32 0,1 3 16 16,1-1-272-1,-2 2-48-15,1 0-16 0,0 0 0 0,-3-4 112 0,-1 1 16 0,-1 1 0 0,-2 2 0 16,-2 1 384-16,-3-4 0 0,-2 1 144 0,-3 1-144 0,0-5 624 16,-1 0 16-16,-3-2 0 0,2-2 0 0,-1-2-384 15,1-2-80-15,2-4-16 0,0 1 0 16,3-2-1136-16,2-1-240 15,1-2-32-15,3 2-15392 0</inkml:trace>
  <inkml:trace contextRef="#ctx0" brushRef="#br0" timeOffset="63764.07">25056 433 4607 0,'-10'2'400'0,"5"-2"-400"0,0-2 0 0,2 2 0 16,0 0 6288-16,1 0 1184 0,-1 0 224 0,-3 0 48 15,-3 2-4384-15,-2-1-880 0,-2 4-176 0,-2-1-48 16,3 5-1488-16,2-2-288 0,0 2-64 0,2 1-16 16,3 2-400-16,0 0 128 0,3-1-128 0,1 2 0 15,2 2 0-15,1-3 0 0,3 4 0 0,2-3 0 16,0-1-208-16,0 1-32 0,1-3 0 0,-3-1 0 16,-3-2-32-16,1-2-16 0,-5 2 0 0,-1-6 0 31,-5-1-272-31,0 0-48 0,-1-1-16 0,-2-2-16624 0</inkml:trace>
  <inkml:trace contextRef="#ctx0" brushRef="#br0" timeOffset="64379.34">24291 823 26719 0,'-1'0'2368'0,"1"0"-1888"0,2 0-480 0,1 0 0 0,-1 0 464 0,0 0 0 15,-2 0 0-15,0 0 0 0,0 0 688 0,57 4 144 16,-57-4 32-16,49 1 0 0,-49-1 80 0,61 3 0 16,-61-3 16-16,84 0 0 0,-33 0-656 0,5-3-128 0,6 2-16 0,3 1-16 15,4-2-320-15,-2 0-64 16,-6 0-16-16,6-1 0 0,8-4-208 0,-2 1 0 16,-7 1 0-16,-10 0 0 15,-4 2-1536-15,-1 0-192 0</inkml:trace>
  <inkml:trace contextRef="#ctx0" brushRef="#br0" timeOffset="64761.47">25858 439 1839 0,'-4'-6'160'0,"1"4"-160"0,1-3 0 0,-1 4 0 0,1-1 2720 0,-1-1 512 0,1 3 96 0,-4-1 32 0,-4-1-720 0,-5-1-144 16,-5 3-16-16,0 3-16 0,-2 3-32 0,1 2-16 0,1 2 0 0,1 3 0 16,4-2-544-16,-1 4-96 15,0 1-32-15,2 2 0 0,3-2-848 0,2-2-192 16,4-2-16-16,3-3-16 0,1-2-448 0,1 0-96 16,3-1 0-16,5 0-128 0,-8-6 0 0,0 0-320 0,0 0 32 0,57 5 16 31,-57-5-1776-31,0 0-336 0</inkml:trace>
  <inkml:trace contextRef="#ctx0" brushRef="#br0" timeOffset="65091.42">25854 161 10127 0,'-1'0'896'0,"-1"-3"-704"0,1 3-192 0,1 0 0 15,0 0 2432-15,0 3 464 0,0-3 96 0,0 3 16 0,0 2 128 0,1 5 48 16,1 3 0-16,-2 4 0 0,0 4-1376 0,-2 4-272 15,0 3-48-15,-1 0-16 16,0 2-880-16,-2-1-176 0,0-1-32 0,0-3-16 0,0-3-368 0,2-3 128 16,1-1-128-16,-1-2 0 15,3-2-176-15,-1-2-96 0,2 1-32 0,2-5 0 16,-2 0-624-16,3-5-128 0,0 0-32 16,2-1 0-16,-6-2-768 0,0 0-144 0,0 0-48 0,0 0 0 15,0 0 336-15,53-31 64 0,-53 31 16 16,0 0 0-16,0 0 864 0,38-34 160 0,-38 34 32 0,0 0 16 0,0 0 912 0,0 0 176 15,41-32 48-15,-41 32 0 16,0 0 1232-16,0 0 256 0,0 0 48 0,25 16 16 0,-21-10-544 0,0 1-112 16,0 4-32-16,1-1 0 0,0 0-928 0,0-1-176 15,1-2-32-15,0 2-16 16,3 1-1504-16,1-2-288 0</inkml:trace>
  <inkml:trace contextRef="#ctx0" brushRef="#br0" timeOffset="65409.16">26190 388 9215 0,'-13'-2'816'0,"4"0"-656"0,0 2-160 0,2 0 0 15,2 0 3680-15,2 0 704 0,1 0 144 0,-5 2 16 16,-5 3-1600-16,-1-2-336 0,-2 6-64 0,0-2-16 16,3 6-912-16,2-3-176 0,4 2-32 0,1 0-16 15,2 1-992-15,3-1-192 0,1-2-32 0,3 0-16 16,2 2-160-16,2-2 0 0,2-1 0 0,-10-9 0 31,0 0-592-31,31 13-48 0,-31-13-16 0,0 0 0 16,0 0-1232-16,56-3-240 0,-56 3-48 0,0 0-16 15,0 0-608-15,50-35-112 0,-50 35-32 0,0 0 0 16,0 0 640-16,25-41 128 0,-25 41 32 0,0 0 0 0,0 0 2144 0,0 0 320 0,8-32 112 0,-9 28 16 16,0 4 2288-16,0 0 448 0,-2 4 80 0,-1 0 32 15,1 2-736-15,0 0-128 0,1 3-48 0,1-2 0 0,1 2-1296 0,1-2-256 16,1 3-48-16,2-1-16 15,1 1-1440-15,1-2-288 0,0 2-64 16,2-3-14176-16</inkml:trace>
  <inkml:trace contextRef="#ctx0" brushRef="#br0" timeOffset="65724.67">26318 439 15663 0,'-2'-4'688'0,"2"0"144"0,0 2-656 0,0-1-176 16,2 2 0-16,-1 1 0 0,1 0 1104 0,1 0 192 15,2-2 48-15,0 2 0 0,-5 0 400 0,0 0 96 16,0 0 16-16,23 12 0 0,-18-4-624 0,-2-2-112 16,-1 2-32-16,-1 0 0 0,0 0-608 0,-1 2-128 15,0 0-32-15,0-1 0 0,0-3-112 0,-1-2-16 0,1-1-16 0,0 2 0 16,-1-1-176-16,1-4 0 0,1 3 0 0,0-6 128 16,2-1-128-16,-3 4 0 0,0 0 0 0,0 0 0 15,0 0-192-15,0 0 16 0,31-38 16 0,-31 38 0 31,0 0-208-31,0 0-32 0,38-41-16 0,-38 41 0 0,0 0 112 0,0 0 32 0,0 0 0 0,47-28 0 16,-47 28 272-16,0 0-192 0,0 0 192 16,0 0-160-16,26 12 160 0,-23-6 0 0,-1 2 0 15,1-2 0-15,-2 3 0 0,1-2 144 0,2 5-144 0,0-2 0 16,-2-1-848 0,2 1-288-16,1-1-48 0,1 0-10880 0</inkml:trace>
  <inkml:trace contextRef="#ctx0" brushRef="#br0" timeOffset="66173.98">26667 403 10127 0,'-4'-5'896'0,"0"4"-704"0,1-4-192 0,2 4 0 0,0-2 2400 0,1 3 448 16,-1 0 96-16,-1 0 0 0,1 0 80 0,-1 3 16 16,0 0 0-16,0 3 0 0,1 7-1152 0,-2 0-224 15,2 4-64-15,1-1 0 0,-1-4-1040 0,0 4-224 16,-1 5-32-16,1 4-16 0,-1 3-288 0,-2 2 160 15,-2 3-160-15,0-7 128 0,-2 3-128 0,-1-7 0 16,0-2 0-16,-3-3 0 0,3-1-208 0,-3-3 16 16,0-4 16-16,1-1 0 0,-1-3-48 0,2-2-16 15,0-3 0-15,0-3 0 16,1-2-320-16,1-1-64 0,1-2-16 0,4-2 0 16,1-2-592-16,4 0-128 0,-2 12-32 0,0 0 0 0,0 0 416 0,27-45 80 15,-27 45 0-15,0 0 16 16,41-41 304-16,-41 41 64 0,0 0 16 0,44-37 0 0,-44 37 192 15,0 0 48-15,56-39 0 0,-56 39 0 0,48-31 256 0,-48 31-128 0,48-32 128 0,-48 32 0 16,0 0 0-16,57-44 176 0,-57 44 0 0,0 0 0 16,0 0 544-16,34-42 112 0,-34 42 32 0,0 0 0 15,0-18 288-15,-4 11 48 0,-2 4 16 0,-2 0 0 16,0 3 160-16,-1 3 32 0,0-2 16 0,-1 4 0 16,-1 2-464-16,-1 0-80 0,0 5-32 0,0-2 0 15,4-2-448-15,0 2-80 0,1 3-32 0,2-1 0 16,1 4-112-16,3-2-32 0,2 2 0 0,3-1 0 15,1-2-144-15,4-2 0 0,2 1-192 0,1-4 192 16,-12-8-1344-16,28 13-128 0</inkml:trace>
  <inkml:trace contextRef="#ctx0" brushRef="#br0" timeOffset="66365.34">26949 471 10127 0,'-2'-4'896'0,"-1"1"-704"15,2-1-192-15,0 4 0 0,0 0 2912 0,0-1 544 16,-3-3 128-16,-4 0 0 0,0 0 256 0,-1 0 32 15,0 2 16-15,3 0 0 0,3 4-2272 0,-1 0-448 16,3 2-80-16,1 3-32 0,1-1-800 0,1 1-256 16,2 2 128-16,0 1-128 0,-2 0 0 0,1-2 0 15,-1 2 128-15,-1 0-128 0,1 5 128 0,-4-4-128 0,1 0 192 0,-3-1-192 16,1-2 0-16,-5 0 0 0,-2-2 0 0,-2 1-12192 31,-4-1-2544-31</inkml:trace>
  <inkml:trace contextRef="#ctx0" brushRef="#br0" timeOffset="68191.19">27407 227 23039 0,'-1'0'2048'0,"1"0"-1648"0,0 3-400 0,0-3 0 15,1 2 784-15,-1 2 80 0,1 0 16 0,0 4 0 16,1 5 784-16,0 7 144 0,2 2 48 0,-2 3 0 16,2-2-704-16,0 4-144 0,-1-2-32 0,0-2 0 0,1 2-608 0,-2-5-128 15,1-3-32-15,-3-1 0 16,1-6-208-16,-1 0 0 0,-1-1 0 0,-1-2 0 15,1-2 0-15,-1-1-192 0,-1-4 192 0,-1 0-208 16,3 0-304-16,-1-5-48 0,0 1-16 0,1-2 0 16,1 2 64-16,1 1 0 0,1-4 0 0,1 1 0 15,2 3 0-15,0-2 0 0,-5 5 0 0,0 0 0 0,0 0 512 0,0 0 0 16,0 0 0-16,0 0 0 0,56 12 512 0,-47-6 224 16,-9-6 32-16,0 0 16 0,35 26 64 0,-23-15 16 15,-5-5 0-15,-2 2 0 0,-1 1-192 0,-3-2-32 16,-2 2-16-16,-4-3 0 0,-4 0-192 0,-3-2-48 15,-3 2 0-15,-2-4 0 0,-2 2-256 0,-1-3-128 16,-1 0 128-16,-1 1-128 0,1-5-192 0,4-2-128 16,3 0-32-16,5-2-17392 0</inkml:trace>
  <inkml:trace contextRef="#ctx0" brushRef="#br0" timeOffset="68492.59">27663 473 23951 0,'-3'3'2128'0,"1"1"-1696"0,-1-2-432 0,2 2 0 16,1-3 2320-16,-1 4 384 0,-1 1 80 0,-2 4 16 15,-2 6-864-15,2 0-160 0,1 0-48 0,3-1 0 16,3 1-1168-16,2-3-240 0,4-1-64 0,-1-5 0 16,-8-7-256-16,0 0 0 0,40 16 0 0,-40-16 0 15,0 0-224-15,0 0-48 0,63-9-16 0,-63 9 0 16,0 0-304-16,0 0-64 0,0 0-16 0,54-33 0 15,-54 33 288-15,0 0 48 0,0 0 16 0,0 0 0 16,0 0 448-16,0 0 112 0,0 0 16 0,0 0 0 16,0 0 640-16,4 0 128 0,-14 16 16 0,-4 5 16 0,-2 9-416 0,-5 1-96 15,0 1-16-15,-1 3 0 0,0 2-208 0,1-1-64 16,2-4 0-16,2-1 0 0,5-3-256 16,2-5 0-16,3-4-128 0,5-1-19392 15</inkml:trace>
  <inkml:trace contextRef="#ctx0" brushRef="#br0" timeOffset="69629.84">28430 214 11055 0,'1'0'976'0,"-1"0"-784"0,0 0-192 0,0 0 0 16,1 0 800-16,-1 1 112 0,1 1 32 0,0 5 0 16,2 3 1232-16,1 6 256 0,-2 6 64 0,2 5 0 15,-2 5-80-15,0 3-16 0,0 3 0 0,-2-1 0 16,0-5-1040-16,0 1-208 0,0 1-32 0,-1 3-16 0,0-1-752 0,-1 1-160 16,0-6-16-16,-1-5-16 15,1-4-1456-15,-1-6-304 0,1-3-48 0,1-7-12960 16</inkml:trace>
  <inkml:trace contextRef="#ctx0" brushRef="#br0" timeOffset="69778.83">28316 518 17503 0,'-1'2'1552'0,"-2"-2"-1232"16,2 0-320-16,2 0 0 0,0 0 1904 0,2 0 320 15,-1 2 64-15,4 0 16 0,-6-2-1216 0,0 0-224 16,0 0-48-16,64 13-16 0,-64-13-384 0,51 2-80 15,-51-2-16-15,66 1-9008 0,-66-1-1808 16</inkml:trace>
  <inkml:trace contextRef="#ctx0" brushRef="#br0" timeOffset="70130.4">28613 220 16927 0,'-3'4'368'0,"2"-2"80"0,-2-1 0 0,2 2 48 0,1-1-496 0,0 0 0 0,1 2 0 0,-1 4 0 16,2 4 1984-16,-2 4 320 0,1 10 48 0,1 5 16 15,0-2-256-15,-1 2-64 0,-1 1 0 0,0-1 0 16,-1-5-896-16,-1-2-176 0,1 2-32 0,0 0-16 16,0 3-640-16,-1-2-128 0,2-7-32 0,2-2 0 15,0-4-496-15,3-3-96 0,1-1-32 0,3-4 0 16,-9-6-1104-16,0 0-240 0,0 0-32 0,0 0-16 15,62-16 32-15,-62 16 0 0,0 0 0 0,45-37 0 16,-45 37 1024-16,0 0 192 0,0 0 64 0,41-38 0 0,-41 38 576 16,0 0 0-16,0 0 0 0,0 0 0 0,36-33 1152 0,-32 33 208 15,-2 2 48-15,1 1 0 0,-2 4 720 0,0 1 160 16,-1 1 16-16,1 2 16 0,1 1-800 0,-1 3-176 16,1-2-16-16,1 3-16 0,1-4-864 0,-1 2-192 15,4-2-16-15,-1 0-16 16,1-4-1008-16,2 0-208 0</inkml:trace>
  <inkml:trace contextRef="#ctx0" brushRef="#br0" timeOffset="70716.15">28961 609 23039 0,'-7'3'2048'15,"2"1"-1648"-15,2-4-400 0,3 0 0 0,0 0 1408 0,0 2 208 16,-1-2 48-16,-1 4 0 0,0 0-928 0,2 0-176 16,2 0-48-16,3 0 0 0,2-2-240 0,-7-2-48 15,0 0-16-15,0 0 0 0,0 0-208 0,58-2 0 0,-58 2 0 0,0 0 0 16,0 0 0-16,65-25-192 0,-65 25 48 0,0 0 0 31,0 0-352-31,39-29-64 0,-35 20-16 0,-3 1 0 0,-2 2 384 0,-3 0 192 0,2 0-192 0,-3 1 192 16,-4 4 576-16,0-3 208 0,-2 4 48 0,0 0 16 15,-1 4 608-15,-1-2 112 0,2 6 32 0,1-2 0 16,2 2-736-16,1 2-144 0,4 3-16 0,2 3-16 16,2 0-480-16,4-3-80 0,2 2-128 0,3-1 176 15,5 1-304-15,-15-15-64 0,36 20-16 0,-36-20-11616 16,50 14-2320-16</inkml:trace>
  <inkml:trace contextRef="#ctx0" brushRef="#br0" timeOffset="71098.7">29735 464 27647 0,'-17'-7'1216'0,"8"4"256"0,1-2-1168 0,-1 1-304 15,4 4 0-15,0-2 0 0,-1 2 1120 0,-5-2 160 0,-6 2 48 0,-9 0 0 16,0 4 320-16,0 2 64 15,0 4 16-15,0 2 0 0,1 3-992 0,3 1-192 16,2 0-32-16,1 1-16 0,6 1-288 0,2-2-48 16,3 0-16-16,6-2 0 0,3-2-144 0,3-1 0 0,3-1 0 0,6 0 128 15,-13-10-128-15,0 0-192 0,51 16 32 0,-51-16 16 32,0 0-864-32,66-4-160 0,-66 4-48 0,0 0 0 15,58-22-1024-15,-58 22-224 0,0 0-32 0,45-34-16 16,-45 34 672-16,0 0 144 0,32-41 32 0,-32 41 0 0,0 0 1232 0,18-29 256 0,-15 21 176 0,-2 3-208 15,-1 2 1616-15,-1 1 336 0,-2 2 64 0,1 2 16 16,-1-2 336-16,1 4 64 0,-2 2 16 0,0 3 0 16,2-2-1232-16,0 3-240 0,-1 2-64 15,2 1 0-15,2 2-576 0,0-2-128 0,3 2 0 0,1 1 0 16,4-2-1696 0,-2 1-288-16</inkml:trace>
  <inkml:trace contextRef="#ctx0" brushRef="#br0" timeOffset="71563.95">29781 539 16575 0,'4'-6'736'0,"-2"1"160"0,1 1-720 0,-1 0-176 15,1 4 0-15,-2-2 0 0,1 2 1264 0,3 0 208 16,2 2 64-16,-7-2 0 0,0 0 896 0,0 0 176 16,29 23 32-16,-24-11 16 0,-2-2-1152 0,-1 4-224 0,-1 0-64 0,-2 2 0 15,-1 3-560-15,-2-3-112 16,-1 3-32-16,0-6 0 0,-1 2-368 0,0-3-144 15,-1-2 0-15,1 0 144 0,1-4-144 0,2 1 0 16,-1-5 0-16,1-2 0 0,2 0 0 0,1 0 0 0,3-6 0 0,-1 0 0 16,2 3-208-16,-4 3-80 15,0 0-16-15,0 0 0 16,31-41-160-16,-31 41-48 0,0 0 0 0,38-42 0 16,-38 42-128-16,0 0-48 0,0 0 0 0,45-37 0 0,-45 37 256 0,0 0 48 0,0 0 16 0,0 0 0 15,0 0 528-15,0 0 96 0,50-10 32 0,-50 10 0 16,0 0 416-16,18 16 64 0,-13-9 32 15,0-1 0-15,-5-6-512 0,12 12-96 0,-6-4-32 0,-6-8 0 16,12 14-160-16,-12-14 0 0,0 0 0 0,0 0 0 16,0 0-160-16,0 0-64 0,0 0-16 0,0 0 0 15,0 0-48-15,0 0-16 0,0 0 0 0,50-8 0 0,-50 8 128 0,0 0 32 16,0 0 0-16,0 0 0 16,0 0 144-16,28-36-128 0,-28 36 128 0,0 0-128 15,0 0 128-15,0 0 0 0,0 0 0 0,0 0 0 16,0 0 304-16,0 0 32 0,0 0 16 0,0 0 0 0,0 0-128 0,0 0-32 15,35 26 0-15,-35-14 0 16,1 1-576-16,0-1-128 16,2 2-32-16,1-2-14528 0</inkml:trace>
  <inkml:trace contextRef="#ctx0" brushRef="#br0" timeOffset="71829.4">30338 572 22111 0,'-5'-1'1968'0,"0"1"-1584"15,2 0-384-15,1 0 0 0,0 0 2432 0,-1 1 384 16,-5 2 96-16,-3 1 16 0,-2 1-752 0,-2 1-128 0,0 4-48 0,3-1 0 16,2 0-1344-16,3 2-272 0,4 2-48 0,2-2-16 15,2 0-160-15,1 0-32 0,4 0-128 0,-6-11 192 16,19 21-192-16,-19-21 0 0,23 16 0 0,-23-16 0 15,0 0 0-15,0 0-208 0,51 10 32 0,-51-10 16 32,0 0-368-32,0 0-80 0,0 0-16 0,41-30 0 15,-41 30-400-15,0 0-64 0,14-37-32 0,-14 37-9632 0,8-36-1936 16</inkml:trace>
  <inkml:trace contextRef="#ctx0" brushRef="#br0" timeOffset="72051.35">30444 561 9215 0,'0'4'816'0,"0"0"-656"16,0-2-160-16,0 1 0 0,0 0 2512 0,0 1 480 16,0 5 80-16,-1 2 32 0,1 7 496 0,-2 3 112 15,2 2 0-15,0-1 16 0,2-2-1936 0,0-2-384 16,2 1-64-16,0-7-32 0,0 1-880 0,3-4-176 16,-7-9-48-16,0 0 0 0,0 0-208 0,0 0 128 15,40 13-128-15,-40-13 0 0,0 0 0 0,0 0 0 16,39-31 0-16,-39 31 0 0,0 0 0 0,26-45-128 0,-26 45 128 0,16-34-208 31,-16 34-1344-31,13-39-272 0,-13 39-48 0,13-34-13568 16</inkml:trace>
  <inkml:trace contextRef="#ctx0" brushRef="#br0" timeOffset="72535.15">30696 537 29487 0,'-2'2'1296'16,"0"-1"288"-16,2 2-1264 0,0-3-320 0,0 1 0 0,0 1 0 0,0-2 608 0,4 7 64 16,-3 1 16-16,3 2 0 0,-1 3 544 0,2 3 112 15,-2 0 32-15,2-2 0 0,-1 0-928 0,0-2-176 16,-2 1-32-16,-1-3-16 0,2-4-224 0,-2 0 0 16,0-2-192-16,0 0 192 15,-1-4-512-15,0 0 16 0,0 0 0 0,0 0 0 16,0 0 48-16,0 0 16 0,0 0 0 0,0 0 0 15,22-43-544-15,-22 43-112 0,0 0-32 0,0 0 0 16,23-34 160-16,-23 34 48 0,0 0 0 0,0 0 0 0,0 0 656 0,0 0 256 16,48-29-176-16,-48 29 176 0,0 0 608 0,0 0 224 15,0 0 32-15,0 0 16 0,55 9 336 0,-55-9 64 16,13 17 0-16,-7-6 16 0,-1-1-448 16,-1 0-80-16,0 3-32 0,-2-1 0 0,2 4-544 0,-3-2-192 15,-1 1 144-15,0-3-144 16,0-2-784-16,-1 0-240 0,0-2-64 0,-1-1 0 15,1-4-1216-15,0 1-240 0</inkml:trace>
  <inkml:trace contextRef="#ctx0" brushRef="#br0" timeOffset="72730.7">31122 281 1839 0,'0'0'160'0,"0"0"-160"0,0 0 0 0,0 0 0 0,0 0 2096 0,0 0 384 0,0 0 80 0,0 0 0 15,0 0 2432-15,0 0 496 0,45 28 80 0,-43-2 32 16,-4 7-2544-16,0-1-512 0,-2 7-112 0,0-2 0 0,-2 1-1616 0,1 1-320 0,-1 1-64 0,0-1-16 16,1-2-256-16,0-3-160 15,0-4 192-15,1-3-192 16,1-7-336-16,-2-1-176 0,1-7-48 0,-1-2-17472 16</inkml:trace>
  <inkml:trace contextRef="#ctx0" brushRef="#br0" timeOffset="72845.92">31009 701 23951 0,'0'-19'1056'0,"0"19"224"0,0 0-1024 0,0 0-256 16,0 0 0-16,0 0 0 0,0 0 2080 0,0 0 352 16,0 0 80-16,40-38 16 0,-40 38-592 0,0 0-112 15,54-10-32-15,-54 10 0 0,0 0-1472 0,67-5-320 16,-67 5 0-16,59 0-17536 0</inkml:trace>
  <inkml:trace contextRef="#ctx0" brushRef="#br0" timeOffset="75561.5">31586 783 26719 0,'-19'-5'5728'0,"12"3"-2912"0,3 0-576 0,1 2-1632 16,2-3-336-16,0 2-64 0,1 1-16 0,0 0-192 0,0 0 0 0,0 0 0 0,0 0-15488 16</inkml:trace>
  <inkml:trace contextRef="#ctx0" brushRef="#br0" timeOffset="75748.47">31902 839 35935 0,'-5'0'3200'0,"0"0"-2560"0,5 0-512 0,-4-6-128 0,4 6 448 0,0 0 64 16,0 0 0-16,-6-21 16 16,6 21-2528-16,-6-23-512 0,6 23-112 0,0 0-3968 31,4-35-784-31,-13 33-176 0</inkml:trace>
  <inkml:trace contextRef="#ctx0" brushRef="#br0" timeOffset="75906.75">32190 837 32255 0,'-10'6'2864'0,"5"-3"-2288"15,1-3-576-15,4 0 0 0,0 0 1744 0,0 0 240 16,0 0 64-16,0 0 0 15,0 0-3136-15,0 0-608 0,35-41-128 0,-35 41-32 0</inkml:trace>
  <inkml:trace contextRef="#ctx0" brushRef="#br0" timeOffset="78027.13">32608 511 31327 0,'-3'4'2784'0,"1"3"-2224"0,1-2-560 0,1 1 0 16,0-2 832-16,0 3 48 0,0 5 16 0,0 9 0 15,1 11-192-15,0 6-16 0,3-4-16 0,1 0 0 16,1-4-848-16,0-1-160 0,-1-7-48 0</inkml:trace>
  <inkml:trace contextRef="#ctx0" brushRef="#br0" timeOffset="78198.65">32667 577 8287 0,'-8'7'736'0,"1"-6"-592"0,1 1-144 0,1 1 0 0,2-2 3552 0,0 1 672 16,1 5 144-16,-2-1 32 0,-4 4-1600 0,0 2-320 15,-3 7-64-15,1 0-16 0,1 1-1296 0,-1 1-256 16,2-2-48-16,-1 0-16 16,0 0-1440-16,1-3-304 0,0-4-48 0,0-2-8912 15,0-1-1792-15</inkml:trace>
  <inkml:trace contextRef="#ctx0" brushRef="#br0" timeOffset="78598.22">32421 606 2751 0,'1'-4'256'0,"1"-1"-256"0,-1 4 0 16,0 1 0-16,0 0 2480 0,2 0 448 0,-3 0 80 0,0 0 32 15,0 0 944-15,0 0 192 0,0 0 48 0,62 13 0 16,-62-13-1360-16,0 0-272 0,50 26-48 0,-50-26-16 16,61 31-1584-16,-61-31-320 0,74 31-64 0,-74-31-16 15,71 29-416-15,-71-29-128 0,56 19 0 0,-56-19 0 32,0 0-240-32,50 10-144 0,-50-10-48 0,0 0 0 0,0 0-336 0,0 0-64 0,0 0 0 15,14-29-16-15,-19 16-208 0,-3-1-32 0,0 0-16 0,-5-2 0 16,1 3 96-16,-4-3 32 0,-7-2 0 15,0-2 0-15,-2 2 656 0,0-1 128 0,1 0 16 0,-1 6 16 16,3 2 1280-16,-4 3 256 0,-3 2 48 0,0 6 16 0,-1 3 352 16,-1 4 64-16,-1 8 0 0,0 1 16 15,2 4-912-15,2 4-176 0,-1 5-32 0,6 2-16 0,3 1-112 0,6 0-32 16,7 3 0-16,7-4 0 0,6 1-336 0,6-4-64 16,7 1 0-16,5-1-16 0,6-3-176 0,4-3 0 15,-34-22 0 1,78 32 0-16,-78-32 0 0,90 22 0 0,-38-19 128 0,-52-3-128 0,100-9 0 0,-100 9 0 15,84-26 0-15,-84 26 0 0,62-40 0 0,-62 40 0 16,42-55 0-16,-27 22 0 0,-4 1 0 0,-6-3 0 16,-6-1 0-16,-5 1 0 0,-6-2-144 0,-4 3 144 15,-5 2 0-15,-2 3 0 16,-4 1-608-16,-6 3-16 0,-2 3 0 0</inkml:trace>
  <inkml:trace contextRef="#ctx0" brushRef="#br0" timeOffset="79349.7">8362 1418 26719 0,'1'8'2368'0,"1"0"-1888"16,1-2-480-16,-1-3 0 0,1 1 256 0,0 2-32 15,5 4-16-15,2 6 0 0,2 6-208 0,4 0-192 16,1 1 48-16,0-2-11936 0</inkml:trace>
  <inkml:trace contextRef="#ctx0" brushRef="#br0" timeOffset="79531.55">8452 1447 26719 0,'-13'10'1184'0,"7"-8"240"0,0 4-1136 0,1-2-288 0,3 0 0 0,-1-2 0 16,2 4 960-16,-3 0 144 0,1 4 32 0,-5 6 0 16,1 3 80-16,-2 4 0 0,2 2 16 0,-1 2 0 15,2-3-784-15,1 1-176 0,0-7-16 0,3-1-16 16,0-2-1152-1,1-2-240-15,1-3-32 0,0-4-16 0,1-4-1968 16,1-4-400-16</inkml:trace>
  <inkml:trace contextRef="#ctx0" brushRef="#br0" timeOffset="79991.95">8295 1596 8111 0,'-6'-10'176'0,"2"7"32"0,1-4 16 0,0 4 16 0,1 0-240 0,2 3 0 0,0 0 0 0,0-2 0 0,0 1 2912 0,0-2 544 15,3-1 96-15,-1 2 32 0,5 2 192 0,0 0 32 16,3 0 16-16,-10 0 0 0,0 0-3008 0,0 0-608 15,64 0-208-15,-64 0 144 0,0 0-144 0,69-3 192 16,-69 3-192-16,0 0 192 0,66-1-192 0,-66 1-272 16,0 0 64-16,62-6 16 15,-62 6-896-15,0 0-160 0,0 0-32 0,53-16-16 16,-53 16-624-16,0 0-128 0,0 0-32 0,0 0 0 16,28-41 416-16,-28 31 96 0,-1-2 16 0,-1 2 0 0,-3-2 752 15,-3-1 160-15,0-2 16 0,-5-1 16 0,-1 0 752 0,-5 3 160 16,0-3 16-16,-3 3 16 0,1 2 1008 0,1 4 208 15,-2 1 48-15,-4 6 0 0,1 0 688 0,-2 6 144 0,0 4 16 16,0-1 16-16,6 3-416 0,0 4-96 0,-2 3-16 0,2 4 0 16,3 1-880-16,2 1-176 0,3 4-48 15,4-1 0-15,1 1-432 0,6 0-80 0,2 3-32 0,5-1 0 16,3-2-48-16,6-1-16 0,3-3 0 0,7-3 0 16,2 0 1520-16,3-6 304 0,1-1 64 0,7-7 16 15,6-2-3344-15,7-4-688 0,1-7-128 16,-51 5-16-16,96-19 1616 0,-96 19 432 0,75-29 0 0,-75 29 0 0,51-37-192 0,-51 37 192 15,35-46-160-15,-35 46 160 0,18-47-320 16,-15 25 16-16,-3-3 16 0,-5-1 0 16,-4-2 80-16,-4 3 16 15,-5-1 0-15,-3 4 0 0,-1 3 0 16,-4 5 0-16,-1 0 0 0,-3 5 0 0,0 3-1216 16,1 5-256-16</inkml:trace>
  <inkml:trace contextRef="#ctx0" brushRef="#br0" timeOffset="80365.59">8861 1861 23039 0,'0'0'2048'16,"0"0"-1648"-16,0 0-400 0,0 0 0 15,1 0 1152-15,1 0 160 0,0 0 32 0,2-3 0 16,1 2-704-16,2-1-144 0,-7 2-32 0,0 0 0 16,0 0-720-16,0 0-128 0,56-13-48 0,-56 13 0 0</inkml:trace>
  <inkml:trace contextRef="#ctx0" brushRef="#br0" timeOffset="80479.97">9118 1842 14735 0,'-8'7'640'0,"3"-7"160"0,0 0-640 0,2 0-160 16</inkml:trace>
  <inkml:trace contextRef="#ctx0" brushRef="#br0" timeOffset="80586.53">9243 1814 17503 0,'-3'9'768'0,"0"-6"176"0,2 1-752 0,0-2-192 0,1 0 0 0,0-1 0 15,0-1 720-15,1 1 112 0,0 2 32 0</inkml:trace>
  <inkml:trace contextRef="#ctx0" brushRef="#br0" timeOffset="81941.59">9738 1299 13823 0,'-1'-3'1216'0,"-1"-1"-960"0,4 2-256 0,-1 0 0 16,0 0 784-16,0-1 112 0,2 0 32 0,0-6 0 16,2 2 320-16,-5 7 64 0,0 0 16 0,0 0 0 15,0 0-96-15,54-29-16 0,-54 29 0 0,0 0 0 16,48 14-144-16,-31-6-48 0,0 5 0 0,1-1 0 15,-1 2-496-15,-1 2-96 0,0 2-32 0,-1 3 0 16,-3-1-272-16,-3-1-128 0,-3 1 128 0,-3-4-128 16,-3-2 0-16,-4 0 0 0,-1 1 0 0,-2-3 0 15,-1-2 176-15,0 0-48 0,-5-1-128 0,-2-2 192 16,1-2 0-16,-1-1 0 0,2 0 0 0,0-4 0 16,-2 0-192-16,-1-4 0 0,1 0 0 0,1-1 0 15,2-1 0-15,2-1 0 0,4-3 0 0,2 1 0 0,3 0-128 0,2-1 128 16,4 1 0-16,-5 9 0 15,0 0-192-15,0 0 192 0,42-39-192 0,-42 39 192 0,0 0-128 0,0 0 128 16,63-25 0-16,-63 25 0 0,0 0-288 16,57-9 48-16,-57 9 16 0,0 0-13792 15</inkml:trace>
  <inkml:trace contextRef="#ctx0" brushRef="#br0" timeOffset="82365.01">10131 1272 27647 0,'-7'-2'1216'0,"4"-1"256"0,2 2-1168 0,1-1-304 0,1-2 0 0,0 4 0 15,3-3 128-15,1 0-128 0,-5 3 144 0,0 0-144 16,0 0 384-16,52-25-32 0,-52 25 0 0,0 0 0 15,53-16-176-15,-53 16-48 0,0 0 0 0,0 0 0 32,60-4-448-32,-60 4-80 0,0 0-32 0,23 14 0 15,-19-10-80-15,-4 2-32 0,-2 2 0 0,0 2 0 0,-3-1 544 0,-1 3 0 0,0 2 128 0,-2-1-128 16,0 5 784-16,0-2 64 0,2 2 16 0,2-1 0 16,2-1 96-16,-1 0 32 0,3 2 0 0,2 1 0 15,1 1-48-15,2-1-16 0,1 0 0 0,1-1 0 16,0-1-432-16,0-3-96 0,3 2-16 0,-1 0 0 15,1-2-208-15,-1 1-48 0,-2-5-128 0,-2-2 192 16,-1 2-16-16,-2-2-16 0,-2 0 0 0,-4-4 0 0,2 2 32 0,-3-3 16 16,-2-1 0-16,-3-2 0 15,-3 0-208-15,1-2 0 0,-2-2 128 0,1-1-128 0,-1 1 0 16,-1-5 0-16,2-1 0 0,0-3 0 16,5 1-816-16,3 0-144 0,2-1-48 0,2 3-10144 15,2 4-2032-15</inkml:trace>
  <inkml:trace contextRef="#ctx0" brushRef="#br0" timeOffset="82658.58">9725 1669 6447 0,'-22'0'272'0,"10"0"80"0,-1 0-352 0,4 0 0 0,4-1 0 0,1 1 0 16,0 0 2368-16,-2-2 416 0,-3 0 80 0,-1 0 16 15,3-2 448-15,5 2 80 0,3-2 32 0,5 1 0 16,-6 3-1472-16,0 0-304 0,0 0-48 0,71-13-16 16,-71 13-448-16,61-6-80 0,-61 6-32 0,96-5 0 15,-96 5-512-15,89-6-96 0,-31 2-32 0,6-2 0 16,0 2-272-16,-2 0-128 0,-3 2 0 0,-8-1 128 15,-51 3-288-15,82-3-64 0,-82 3-16 0,62 0-17440 16</inkml:trace>
  <inkml:trace contextRef="#ctx0" brushRef="#br0" timeOffset="83311.39">9776 1852 7359 0,'-8'-3'656'0,"3"-1"-528"0,1 1-128 0,1 0 0 0,2-1 1600 0,0 1 304 16,0 1 48-16,-1-4 16 0,1-2 416 0,1-2 96 16,1-1 16-16,3 4 0 0,-4 7-592 0,0 0-112 15,0 0-32-15,0 0 0 0,0 0-640 0,61-28-128 16,-61 28-32-16,0 0 0 0,48 1-288 0,-48-1-64 15,40 8-16-15,-40-8 0 0,51 13-336 0,-51-13-64 16,51 16 0-16,-29-6-16 0,1 2-176 0,-7-2 0 16,-3 2 0-16,-3 1 0 0,-4 0 0 0,-2-2 0 15,-3-1 0-15,-3 0 0 0,-4 3 0 0,-3-3 192 0,-2 2-192 16,-3-3 192-16,-2 0 48 0,-1-2 16 16,0 0 0-16,-2-2 0 0,1-1-128 0,0-1-128 0,2-3 176 15,0 0-176-15,0 0 272 0,2-2-48 16,5-2-16-16,0 0 0 0,4-2-208 0,2 0 128 0,5 0-128 15,1-1 0 1,2 0-336-16,-5 7-176 0,0 0-16 0,0 0-16 16,0 0-1280-16,60-34-256 0,-60 34-48 0,0 0-11984 0</inkml:trace>
  <inkml:trace contextRef="#ctx0" brushRef="#br0" timeOffset="83864.22">10184 1804 16575 0,'-7'6'736'0,"2"-6"160"0,1 1-720 0,2 2-176 16,0-3 0-16,1 2 0 0,0-2 800 0,-1 4 128 0,-2 0 32 0,-1 4 0 15,0 2 480-15,0 0 96 0,0 3 32 0,1-3 0 16,2 1-432-16,1-1-96 0,-1-1-16 0,2 0 0 15,2-1-384-15,0-2-96 0,3 0-16 0,0-4 0 16,1 2-304-16,3-1-64 0,-1-2-16 0,2-1 0 16,-10 0-144-16,0 0-272 0,0 0 64 0,0 0 16 31,0 0-576-31,57-10-128 0,-49 6 0 0,-8 4-16 16,0 0 272-16,0 0 64 0,0 0 16 0,0 0 0 0,0 0 560 0,0 0 0 0,0 0 0 0,45 1 0 0,-41 4 624 0,0-1 224 15,0 2 48-15,-1-2 16 16,0 2 160-16,0-3 16 0,2 0 16 0,0 1 0 0,4 1-208 0,-2-4-32 15,1 2-16-15,-2-3 0 16,-1 0-192-16,0 0-32 0,1-3-16 0,-2-1 0 16,1 2-176-16,-2-2-48 0,0-2 0 0,-1-3 0 15,1 2-192-15,-1-2-32 0,-2 2-16 0,0-3 0 16,-2 1-144-16,1 0 0 0,-3 0-192 0,1-1 192 16,0 1-1408-1,-1 2-176-15</inkml:trace>
  <inkml:trace contextRef="#ctx0" brushRef="#br0" timeOffset="84163.74">10460 1966 19343 0,'-2'2'1728'0,"-1"1"-1392"0,2-3-336 16,2-3 0-16,0 1 1808 0,1 1 304 0,-1 1 48 0,1-5 16 15,-2 5-1120-15,0 0-224 0,0 0-32 0,0 0-16 16,0 0-48-16,52-45-16 0,-52 45 0 0,0 0 0 16,0 0-592-16,50-42-128 0,-50 42 0 0,0 0 0 15,0 0 0-15,0 0 0 0,0 0 0 0,0 0 0 16,0 0 0-16,0 0 128 0,0 0 0 0,0 0 16 16,26 13 704-16,-29-2 144 0,2 0 32 0,-2 3 0 15,1-2-320-15,1 0-48 0,-1 1-16 0,1-1 0 16,1 2-352-16,1 0-80 0,1 0-16 0,0-4 0 15,1-1-480 1,-1-3-96-16,1 0-32 0,-1-2-16784 0</inkml:trace>
  <inkml:trace contextRef="#ctx0" brushRef="#br0" timeOffset="84338.5">10454 2060 18431 0,'-4'0'816'0,"3"0"160"0,0-2-784 0,1 0-192 16,0 2 0-16,1 0 0 0,0 0 1248 0,2 0 208 15,3-2 32-15,-6 2 16 0,0 0 976 0,0 0 192 16,57-10 32-16,-57 10 16 0,44-6-1120 0,-44 6-208 16,45-3-48-16,-45 3-16 0,44-2-880 0,-44 2-160 15,45 0-32-15,-45 0-16 16,34 2-800-16,-34-2-144 0</inkml:trace>
  <inkml:trace contextRef="#ctx0" brushRef="#br0" timeOffset="86195.35">10284 1607 8287 0,'-2'-2'736'0,"1"-1"-592"0,1 3-144 0,0 0 0 0,0 0 672 0,0-1 96 16,-2 1 32-16,1-2 0 16,-1-2 800-16,1 2 144 0,-2-1 48 0,2 2 0 15,1-2 32-15,0 1 16 0,2 2 0 0,1 0 0 0,-1 2-208 0,1-2-32 16,-1 0-16-16,3 0 0 0,3 3-256 0,-8-3-48 15,0 0-16-15,0 0 0 0,68 4-752 0,-68-4-160 16,0 0-32-16,84-7 0 0,-84 7-320 0,69-10 0 16,-69 10 0-16,73-14 0 15,-73 14-1584-15,73-16-224 0</inkml:trace>
  <inkml:trace contextRef="#ctx0" brushRef="#br0" timeOffset="95195.23">18336 204 7359 0,'0'-3'656'0,"0"3"-528"0,0 0-128 0,0 0 0 16,1-2 1024-16,0 2 160 0,-1-1 32 0,1-2 16 16,1 0 848-16,-1 0 160 0,-1-1 48 0,1-2 0 15,0 2-32-15,-1 2 0 0,-1-2 0 0,0 2 0 16,-2-2-848-16,2 2-160 0,-1 2-32 0,-2-3-16 16,0 2-208-16,0-2-32 0,0 3-16 0,-1-1 0 15,1 1-256-15,-1 0-48 0,0 1-16 0,0 2 0 16,1-3-192-16,1 0-48 0,-1 1 0 0,-1 2 0 15,1-3-144-15,-1 2-48 0,-1 4 0 0,-1-2 0 16,0 2-64-16,0 0-128 0,1 1 176 0,0-1-176 16,0 0 176-16,-1 0-176 0,0 4 160 0,-2 2-160 15,2 2 144-15,1-4-144 0,1 2 128 0,2-3-128 0,3-2 0 0,0 2 128 16,3-3-128-16,0 0 0 0,2-2 0 16,2 0 0-16,0 1 0 0,-7-5 0 0,0 0 0 15,0 0 0-15,0 0 0 0,52 0 0 0,-52 0 0 16,0 0 0-16,0 0 0 0,0 0 0 0,0 0-144 0,53-15-16 0,-53 15 0 15,0 0 0-15,0 0-96 0,0 0 0 16,0 0-16-16,0 0 0 0,0 0 80 0,0 0 0 16,5-26 16-16,-12 26 0 0,-2 0 176 0,-1 4 0 15,-1-2 0-15,0 2 0 0,1-2 0 0,-1 3 0 16,-3 4 0-16,1 1 128 0,-1 2 144 0,2 0 48 16,2-2 0-16,2 3 0 0,3-1-16 0,3 0 0 15,1 1 0-15,-1-2 0 0,4 0-64 0,-1-1-16 16,3 2 0-16,1-2 0 0,1 0-96 0,0 0-128 0,1 1 176 15,2-3-176-15,1 0 0 0,1 0 0 0,-4-2 0 16,-7-6 0-16,0 0 0 0,0 0 0 0,52 8-160 16,-52-8-12368-16,0 0-2464 0</inkml:trace>
  <inkml:trace contextRef="#ctx0" brushRef="#br0" timeOffset="96375.09">10786 1520 30399 0,'-3'3'2704'0,"-1"0"-2160"0,3-3-544 0,1 0 0 15,1 0 1104-15,-1 0 112 0,-1 4 32 0,0-2 0 16,-2 2-464-16,2-2-80 0,1 2-32 0,1 0 0 31,2 1-1056-31,1-2-224 0,4-2-32 0,2-1-15296 0</inkml:trace>
  <inkml:trace contextRef="#ctx0" brushRef="#br0" timeOffset="96841.26">11234 1507 15663 0,'-4'0'1392'0,"1"-2"-1120"15,1 1-272-15,1 1 0 0,1 0 1504 0,-2-3 240 16,-2 1 48-16,-3 0 16 0,-3-1-224 0,-3-2-48 16,-2 3-16-16,1 0 0 0,-1 2 16 0,2 2 0 15,2 0 0-15,-2 3 0 0,-2 0-896 0,-1 3-160 16,0 1-32-16,1-2-16 0,5 0 208 0,1-1 64 16,1 2 0-16,-2 0 0 0,2 2-192 0,1-2-48 15,2 1 0-15,1-4 0 0,3 1-320 0,1 0-144 16,3-1 128-16,0 1-128 0,3-2 0 0,2 0 0 15,0-2 0-15,2 0 0 0,-10-2 0 0,0 0 0 16,0 0 0-16,52 2 0 0,-52-2-416 0,0 0 32 0,0 0 16 0,62-6 0 31,-62 6-336-31,0 0-80 0,0 0-16 0,0 0 0 16,0 0 96-16,0 0 0 0,0 0 16 0,0 0 0 0,0 0 688 0,0 0 0 0,8 10 0 0,-18-4 0 16,0 0 592-16,-1 3 160 0,0-3 16 0,-2 4 16 15,0 2 96-15,-1 2 16 0,3 1 0 16,3-3 0-16,1-1-272 0,2 1-48 0,1 1-16 0,3 2 0 15,1-4-304-15,3 0-64 0,2-1-16 0,1-2 0 16,4 0-176-16,1-2 192 0,1 0-192 0,-12-6 192 16,0 0-192-16,51 3 0 0,-51-3 0 0,0 0 0 15,0 0-192-15,70-25 0 0,-70 25-16 0,0 0-17968 16</inkml:trace>
  <inkml:trace contextRef="#ctx0" brushRef="#br0" timeOffset="100832.2">11840 1802 16575 0,'-4'3'1472'0,"1"2"-1168"15,0-1-304-15,2-2 0 0,1 0 832 0,-1 3 96 16,-3 2 32-16,-1 5 0 0,-1 4-736 0,1 3-224 16,1-3 128-16,3-4-128 15,1 1-1488-15,2-1-368 0,5-4-64 0,-1 0 0 0</inkml:trace>
  <inkml:trace contextRef="#ctx0" brushRef="#br0" timeOffset="101228.94">12108 1766 14735 0,'-3'0'1312'0,"0"1"-1056"0,3-1-256 0,1 0 0 16,1 0 1072-16,-1 0 144 0,1 2 48 0,1-2 0 16,2 0-944-16,2 0-176 0,2 0-144 0,-9 0 192 15,0 0 192-15,0 0 64 0,0 0 0 0,63-18 0 16,-63 18-448-16,0 0 0 0,0 0 0 0,0 0 0 0,0 0-288 0,51-36 64 16,-48 30 16-16,-3 0 0 0,0-1 208 0,-2 2-176 15,-2 2 176-15,-2-1-160 0,-2 4 464 0,0-2 80 16,-2 4 32-16,-1 1 0 0,-3 0 672 0,1 0 128 15,0 4 16-15,1-1 16 0,1 3 176 0,1 1 48 16,1 0 0-16,3 0 0 0,0 2-416 0,2 0-80 16,3 1-16-16,2-3 0 0,2 2-624 0,0-2-128 15,5 0-16-15,0-2-16 0,2 0-176 0,0-3-176 16,3-1 48-16,-13-4 0 16,0 0-1520-16,0 0-288 0</inkml:trace>
  <inkml:trace contextRef="#ctx0" brushRef="#br0" timeOffset="101858.91">12373 1789 11967 0,'-5'0'528'0,"1"-1"112"0,2 1-512 0,1 0-128 0,-1 0 0 0,2-3 0 16,-1 3 0-16,1 0 160 0,-1-3-160 0,1 0 160 15,0 0-160-15,1-1 0 0,0-1-160 0,3 1 160 16,-1-2-1024-16,0 2-128 0,2-2 0 0,0 2-16 16,-5 4 160-16,0 0 48 0,0 0 0 0,0 0 0 15,0 0 704-15,0 0 256 0,0 0-144 0,0 0 144 16,45-34 352-16,-43 31 160 0,-2 3 16 0,0 0 16 0,0 0 800 0,-1 0 176 16,-2 0 16-16,1 3 16 0,-1-3 48 0,0 1 0 15,-1 2 0-15,0-1 0 0,1 2-320 0,-2-3-64 16,1 1-16-16,-1 1 0 0,0 1-368 0,0-2-64 15,-1 2 0-15,1-2-16 0,-1 2-96 0,-2-2-16 16,2 3 0-16,0 0 0 0,1-1 144 0,0 0 32 16,1 1 0-16,-1 1 0 0,3-2 144 0,1-1 48 15,0 3 0-15,1 1 0 0,1-4-320 0,0 2-64 16,1-1-16-16,2 0 0 0,1-1-336 0,1 2-64 16,2-3-16-16,-1 0 0 0,1-2-192 0,-8 0 0 15,0 0 0-15,0 0 0 0,0 0 0 0,0 0 0 16,59-14 0-16,-59 14 0 0,0 0-208 0,0 0-48 15,0 0 0-15,0 0 0 16,0 0-432-16,44-34-80 0,-42 29-32 0,-2 1 0 16,0 1 224-16,-2-4 32 0,0 4 16 0,-1 0 0 0,1-1 528 0,0 4 0 0,-1-2 0 0,1 2 0 15,0 0 896-15,1 0 128 0,0 2 16 0,1 2 16 16,1 0-128-16,2 2-32 0,-1 3 0 0,2 1 0 16,1 2-272-16,0 2-64 0,1 2-16 0,0 1 0 15,1 3-208-15,-2-2-32 0,2-2-16 0,-4 3 0 16,1-3-112-16,-2 0-32 0,-2 0 0 0,0 0 0 15,-2-1-144-15,-2-3 192 0,-2 2-192 0,-3-4 192 16,1-1-192-16,-2-3 128 0,-2 0-128 0,-1-2 128 16,-2-4-128-16,2 0 0 0,-1-4 0 0,1-2 0 15,-2-4 0-15,2-3 0 0,2 1 0 0,1-3 0 16,4-2-528-16,2-2-144 0,3 1-32 0,2-2-11216 16,-1 20-2256-16</inkml:trace>
  <inkml:trace contextRef="#ctx0" brushRef="#br0" timeOffset="101995.1">12680 1820 9215 0,'-8'15'816'0,"3"-8"-656"16,0 0-160-16,2-1 0 0,1-4 4720 0,1-1 912 16,0 2 176-16,-2 1 32 0,1 2-3472 0,-2 0-704 15,0 0-144-15,3-2-16480 0</inkml:trace>
  <inkml:trace contextRef="#ctx0" brushRef="#br0" timeOffset="103855.35">13378 1564 11055 0,'-8'-2'976'0,"3"0"-784"15,-2 2-192-15,3-2 0 0,1 2 704 0,1 0 112 0,-1 0 16 0,-1 0 0 16,-3 0 896-16,-5 2 192 0,-3 2 48 0,-4 0 0 15,1 4-112-15,-1 2 0 0,2 3-16 0,2 0 0 16,3 0-704-16,0 3-144 0,3 2-32 0,0 3 0 0,2 2-352 0,0 3-80 16,5-2-16-16,3 0 0 15,3-1-80-15,1-7-32 0,1 0 0 0,3-3 0 0,3 0-112 0,2-3-32 16,0-1 0-16,2-3 0 16,-16-6-256-16,0 0 0 0,60 3 0 0,-60-3 0 15,0 0 0-15,70-15 0 0,-70 15 0 0,0 0-144 16,62-31 144-16,-62 31 0 0,0 0-144 0,40-42 144 15,-40 42-128-15,0 0 128 0,21-48-160 0,-19 33 160 16,-2-1-224-16,-1 0 48 0,-2 0 16 0,-1-3 0 0,-3 3 160 16,1 0 0-16,1 3-144 0,-2 2 144 0,1 0-208 0,-4 0 16 15,0 1 16-15,0 3 0 16,0 1-848-16,3 1-192 0,0 1-16 0,1 4-16 16,0 0-1136-16,1 0-240 0</inkml:trace>
  <inkml:trace contextRef="#ctx0" brushRef="#br0" timeOffset="104088.57">13650 1861 26719 0,'-6'6'1184'0,"2"-2"240"0,1-4-1136 0,0 2-288 0,2-2 0 0,1 0 0 16,0-2 640-16,0-2 64 0,-1 2 0 0,2-2 16 16,0-2-928-16,3 0-192 0,0-1-48 0,-4 7-7968 31,0 0-1600-31</inkml:trace>
  <inkml:trace contextRef="#ctx0" brushRef="#br0" timeOffset="104489.15">14068 1579 11055 0,'-2'-3'976'0,"-2"0"-784"15,3 0-192-15,0 3 0 0,-1-2 1568 0,-1 1 272 16,-2-2 48-16,-4-1 16 0,-5-1 400 0,-2 4 64 16,0 1 32-16,0 1 0 0,-1 4-480 0,0 5-80 15,-3 3-32-15,0 3 0 0,0 2-880 0,3 1-176 16,3 1-48-16,2-1 0 0,2 2-272 0,3-2-64 0,0 1-16 0,5-4 0 16,1 2-112-16,2-4-32 0,4 3 0 0,1-3 0 15,3-2-208-15,2 1 144 0,1-3-144 0,2-4 128 16,-1 0-128-16,1-2 0 0,-14-4 0 0,0 0 0 0,46 2 0 15,-46-2 0-15,0 0-144 0,0 0 144 16,59-18-128-16,-59 18 128 0,0 0-192 0,0 0 192 16,0 0-336-16,43-51 32 0,-43 51 16 0,7-31 0 15,-5 17-32-15,-2-2-16 0,-1 0 0 0,-2-2 0 16,1-1-496 0,-3-1-112-16,3 5-16 0,-3-1 0 0,0 0-832 0,0-2-192 15</inkml:trace>
  <inkml:trace contextRef="#ctx0" brushRef="#br0" timeOffset="104947.75">14390 1558 11967 0,'-6'-4'1072'0,"2"2"-864"0,-1 1-208 0,1 1 0 15,2-3 1280-15,-1 3 224 0,1 3 32 0,-2-3 16 16,-5 0 464-16,-2 3 96 0,-5 1 0 0,-2 5 16 15,-2 0-272-15,-1 5-64 0,4 1-16 0,0 1 0 16,4 0-656-16,1 3-128 0,0 0-32 0,4 2 0 16,2 2-288-16,2-4-64 0,3 3-16 0,2-6 0 15,3 2-208-15,2-4-32 0,1 1-16 0,3-4 0 16,1 0-176-16,-1-1-32 0,0-4-128 0,2 0 192 0,1-2-192 0,-13-4 0 16,0 0 0-16,0 0 0 15,63-6 0-15,-63 6 0 0,0 0 0 0,0 0 0 16,53-30 0-16,-53 30 0 0,0 0 0 0,0 0 0 15,27-50-128-15,-24 37 128 0,-2-6 0 0,-1 1 0 16,-1 2-320-16,-2-3 64 0,-1 6 0 0,1-2 0 16,-2-1-624-1,0-3-112-15,-1 3-32 0,-1 2-9504 0,2 3-1904 0</inkml:trace>
  <inkml:trace contextRef="#ctx0" brushRef="#br0" timeOffset="105415.51">14755 1522 11967 0,'-2'-2'1072'0,"2"-2"-864"0,0 1-208 0,0 1 0 15,0 1 1536-15,-1 1 256 0,0-3 48 0,-3-3 16 0,-1 2-224 0,-2 2-32 16,-3 2-16-16,-3 2 0 16,-1 6 64-16,-1 0 16 0,-3 6 0 0,0 1 0 15,3-2-752-15,-2 5-144 0,-1 4-16 0,0 6-16 16,1-2-80-16,1 3-16 0,3-1 0 0,5-3 0 15,1 1 64-15,4-6 0 0,3 1 0 0,2-3 0 16,3 0-192-16,1-3-48 0,0-6 0 0,3 1 0 16,2-1-272-16,4 0-64 0,-15-9-128 0,35 7 192 0,-35-7-192 0,0 0 0 15,50-6 0-15,-50 6 0 0,0 0 0 16,0 0 0-16,50-30 0 0,-50 30 0 0,0 0 0 0,0 0 0 16,10-43 0-16,-14 33 0 0,-1 0 0 0,-4-2-128 15,0 2 128-15,-3 1 0 0,1 3 0 0,-4-1 0 16,-2 4-128-16,-1-1 128 0,-1 4-320 15,2 0 0-15,2 2 0 0,1 0 0 16,2 4-1088-16,1-2-240 0</inkml:trace>
  <inkml:trace contextRef="#ctx0" brushRef="#br0" timeOffset="106989.01">12093 1223 11055 0,'-6'0'976'0,"0"2"-784"15,1 2-192-15,1-2 0 0,2 2 1440 0,-3 5 240 16,-4 2 48-16,-7 14 16 0,-5 12 560 0,-2 11 128 16,1 6 0-16,1 8 16 0,2 8-592 0,4 0-112 15,3 2-16-15,6-2-16 0,6-4-688 0,5-8-144 16,3-9-32-16,5-7 0 0,4-5-576 0,5-4-112 16,7-7-32-16,1-5-15968 0</inkml:trace>
  <inkml:trace contextRef="#ctx0" brushRef="#br0" timeOffset="107479.92">14857 1201 8287 0,'0'0'736'0,"0"0"-592"15,0 0-144-15,34 19 0 0,-31-14 1296 0,0 1 240 16,2 2 32-16,1 7 16 0,4 11 1520 0,1 8 304 16,-1 13 64-16,-3 6 16 0,-3 9-272 0,-5 4-48 0,-4 1-16 0,-5 2 0 15,-6 0-1824-15,-7 0-368 0,-2-2-80 0,-5-4-16 16,4-10-480-16,-1-4-80 0,-3-1-32 0,-1-1-12576 16,-4 0-2528-16</inkml:trace>
  <inkml:trace contextRef="#ctx0" brushRef="#br0" timeOffset="122726.57">11145 634 2751 0,'-4'0'256'0,"2"0"-256"0,-1 0 0 0,2 0 0 0,0 0 1040 0,0 0 176 15,1 0 16-15,-2 0 16 16,1 1 544-16,0 2 96 0,-2-1 32 0,1 2 0 15,1 2-16-15,0 0 0 0,-1 2 0 0,2 1 0 16,0-1-608-16,2 2-112 0,-1 0-32 0,1-1 0 16,2 1-608-16,0-1-128 0,-1 0-32 0,1-2 0 15,0 0-384-15,1-1 0 0,1 0 128 0,0-3-128 16,2 0-400-16,-2-3-112 0,0 1-32 0,0-2 0 16,0-1-736-16,0-2-128 0,-1 0-48 0,2-2 0 15,-2 1 592-15,-2-2 112 0,1 1 32 0,0-3 0 0,-2 3 528 0,-1 0 192 16,2 1 0-16,-3-2-144 0,1 1 496 0,0 4 96 15,-1-2 32-15,0 4 0 0,0 0 544 0,0 0 128 16,0 1 0-16,0 4 16 0,0 1 48 0,2 1 0 16,-1 0 0-16,0 2 0 0,1 1-816 0,1-1-144 15,1 1-48-15,-1-1 0 0,2 1-208 0,0-4-240 16,1 3 48-16,2-6-7904 16,-1 4-1584-16</inkml:trace>
  <inkml:trace contextRef="#ctx0" brushRef="#br0" timeOffset="123258.98">11510 571 15663 0,'-13'-2'688'0,"6"0"144"0,-2 0-656 0,3-2-176 0,1 4 0 0,2-2 0 16,-1 2 1552-16,-1 0 288 0,-4-4 48 0,-4 4 16 15,-2 0-48-15,2 0 0 0,1 4 0 0,2 2 0 16,0 3-336-16,3 1-80 0,1 3-16 0,1 6 0 15,3-1-592-15,1 4-128 0,2-3-32 0,3 3 0 0,1 1-304 0,3 2-64 16,0 0-16-16,1-3 0 16,1 3-288-16,-2-3 0 0,-1 1 128 0,-1-3-128 15,-3-2 0-15,1-2 0 0,-3 3 0 0,-1-6 0 16,-2 2-224-16,-1-2-96 0,0-4-32 0,-2 1 0 16,-1-1-224-16,-2-3-32 0,1 0-16 0,-1-4 0 0,2 0 240 0,-1-6 32 15,-1 2 16-15,1-4 0 16,1-3-368-16,0-1-64 0,1-2 0 0,1-1-16 15,3 0 112-15,1-1 32 0,1 2 0 0,3-4 0 0,2 1 304 0,1-1 64 16,-7 16 16-16,0 0 0 0,0 0 256 0,50-61-128 16,-50 61 128-16,0 0 0 0,58-46-144 0,-58 46 144 15,0 0 0-15,64-48-144 0,-64 48 144 0,56-42 0 16,-56 42 0-16,53-43 0 0,-53 43 0 0,0 0 0 16,63-53 0-16,-63 53 0 0,0 0 0 0,53-57 0 15,-53 57 0-15,0 0-128 0,0 0 128 0,32-52 0 16,-30 43 0-16,-5 2 0 0,-2 2 480 0,-2 1 128 15,-3 2 32-15,-3 2 0 0,-1 2 608 0,0 1 128 0,0 2 32 16,1 1 0-16,-2 2-320 0,-1 1-64 0,1 1-16 0,3 2 0 16,4-2-224-16,2-2-32 0,1 3-16 0,3 1 0 15,2 2-304-15,3 1-64 0,4 1-16 0,1 0 0 16,5-4-224-16,1-1-128 0,5 0 160 0,2-4-160 16,-1-4 0-16,3-3 0 0,-23 0 0 0,56-10 0 15,-56 10 0-15,0 0-256 0,82-34 48 0,-82 34-18192 16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30T12:49:28.2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846 10134 15663 0,'-4'1'1392'0,"3"1"-1120"0,2-2-272 0,0 3 0 16,3-3 848-16,-1 1 112 0,1 4 32 0,4 0 0 15,3 6-496-15,1 2-112 0,3 0 0 0,-4 3-16 16,0 5-240-16,-3-1-128 0,-3 6 160 0,-3-1-160 16,-2-1 128-16,-2-1-128 0,-3-1 0 0,-1 0 144 15,-2 1 160-15,1-2 16 0,-3 1 16 0,1-2 0 16,1 2 128-16,-1-4 32 0,2 1 0 0,0-3 0 15,1 3-368-15,1-3-128 0,2-3 0 0,1 2 0 0,2-3 320 0,2-2-48 16,1 0 0-16,3-1 0 16,2-4 144-16,2 0 32 0,1-5 0 0,-11 0 0 0,0 0-448 15,0 0 0-15,70-13 0 0</inkml:trace>
  <inkml:trace contextRef="#ctx0" brushRef="#br0" timeOffset="212.62">821 10410 21183 0,'-16'12'1888'0,"9"-10"-1504"0,-1 2-384 0,3-1 0 15,3-2 928-15,1-1 112 0,1 0 32 0,1 0 0 0,4 0 144 0,2-1 16 0,-7 1 16 0,0 0 0 16,59 0-752-16,-59 0-160 15,67-3-16-15</inkml:trace>
  <inkml:trace contextRef="#ctx0" brushRef="#br0" timeOffset="751.53">1343 10353 18431 0,'-6'2'1632'16,"1"-2"-1312"-16,5 0-320 0,0-2 0 16,1 2 576-16,0-3 64 0,-1 2 0 0,0-2 0 15,3 0-1792-15,2 0-336 0,1 0-80 0,0 3-16 0,1 2 1232 0</inkml:trace>
  <inkml:trace contextRef="#ctx0" brushRef="#br0" timeOffset="872.31">1432 10516 20271 0,'-15'16'896'0,"6"-6"192"0,1-3-880 0,2-2-208 16,3-1 0-16,2-4 0 0,2 0 784 0,-2 2 112 15,1-2 32-15,1 0-10864 0</inkml:trace>
  <inkml:trace contextRef="#ctx0" brushRef="#br0" timeOffset="1729.34">2254 9430 7359 0,'-2'-1'656'0,"-1"1"-528"15,2 0-128-15,1 0 0 0,0 1 960 0,-1 2 176 16,-2 3 16-16,0 2 16 0,-1 6 800 0,-2 12 144 15,-2 14 48-15,1 12 0 0,-1 16-32 0,2 6 0 16,3 11 0-16,-1 5 0 0,4 3-608 0,2 7-128 16,3 9-32-16,1 1 0 0,1-15-464 0,0 9-112 15,3 4-16-15,0 2 0 0,0 1-400 0,-2-6-96 16,0-17-16-16,-1 6 0 0,-1 7-256 0,-1-3 0 16,-5-3 0-16,0-8 0 0,-1-3 144 0,-3-4-144 15,1-1 0-15,-3-4 144 0,-1-9-144 0,0-5 128 0,1 0-128 16,0-6 128-16,1-4-128 0,0-9 128 15,-1-5-128-15,-1-5 128 0,2-1-128 0,2-5 0 0,-4-5 0 16,3-5 0-16,0-8 0 0,0-3-192 0,3-8 0 0,0-7 16 31,2-6-1920-31,1-9-384 0</inkml:trace>
  <inkml:trace contextRef="#ctx0" brushRef="#br0" timeOffset="2329.56">2257 9502 2751 0,'-9'-10'128'0,"4"5"16"0,1-1-144 0,2 1 0 16,2 2 0-16,0 1 0 0,1-2 896 0,2 1 160 16,3-7 32-16,2-2 0 0,-8 12 592 0,0 0 128 15,47-32 32-15,-47 32 0 0,0 0-176 0,80-24-16 16,-80 24-16-16,76-10 0 0,-76 10-560 0,92-10-112 16,-92 10-32-16,81-6 0 0,-81 6-192 0,94-3-32 15,-94 3-16-15,73 0 0 0,-73 0-368 0,0 0-64 16,81 5 0-16,-81-5-16 0,54 14-240 0,-54-14 0 15,37 18 128-15,-27-8-128 0,-2-4 352 0,-4 4 32 16,-1 9 0-16,-3 6 0 0,-4 0 272 0,-2 8 64 0,-4 1 16 16,-1 7 0-16,-3 4-32 0,0 8 0 0,-4 4 0 15,2 6 0-15,-1 6 0 0,1 4 0 0,0 6 0 16,2 9 0-16,3 1-192 0,1 2-32 0,3-5-16 0,3 3 0 16,3 5-80-16,2 5 0 0,4 5-16 0,0-7 0 15,0-14-144-15,1 5-32 0,3 5 0 0,-2 1 0 0,0-8-192 16,1-4 0-16,-2-3 0 0,-1-7 0 15,0-2 0-15,-3-4 0 0,-2-3 0 0,-1-3 0 16,-1-2 0-16,-2-4 0 0,-1-5 0 0,-1-1 0 0,-2 1 0 16,1-4 128-16,-2-5-128 0,1-1 0 15,0-3 0-15,0-1 128 0,-2-4-128 0,1-3 0 16,2-2 160-16,-2-1-160 0,0-3 160 0,1-3-160 0,-1 1 0 0,2-4 0 16,0-2 0-16,0-1 0 15,1-2 0-15,0-2 0 0,1-3 0 0,1-2 0 16,-1-1-336-16,1-3-176 0,-1-1-16 0,2-5-16 15,-2 0-2112-15,0-4-416 0</inkml:trace>
  <inkml:trace contextRef="#ctx0" brushRef="#br0" timeOffset="2523.85">2253 12225 11967 0,'-10'17'1072'0,"4"-9"-864"15,1-2-208-15,3 0 0 0,0-4 2096 0,4 2 368 16,0 0 80-16,4 1 16 0,4 2-288 0,6 3-48 0,9 1-16 0,5 3 0 16,5-4-1088-16,4 0-224 0,3 1-32 0,2-5-16 15,2-2-528-15,0-2-96 0,2-2-32 0,-3-2 0 32,-45 2-1024-32,84-16-224 0</inkml:trace>
  <inkml:trace contextRef="#ctx0" brushRef="#br0" timeOffset="2911.85">2373 11594 16575 0,'-7'6'736'0,"2"-2"160"0,0-1-720 0,1-2-176 16,3 1 0-16,1-2 0 0,0 1 1520 0,0 2 272 16,1-1 48-16,1 5 16 0,3-1 112 0,4 0 16 0,5 1 16 0,4 0 0 15,4-1-896-15,6-3-176 0,4 2-32 0,4-3-16 16,-36-2-672-16,79 2-208 0,-37-1 128 0,-42-1-10112 16,88-5-2032-16</inkml:trace>
  <inkml:trace contextRef="#ctx0" brushRef="#br0" timeOffset="3314.48">2343 11092 17503 0,'-16'9'768'0,"8"-4"176"0,-1 0-752 0,4-2-192 0,2-3 0 0,3 0 0 15,0 3 1344-15,2-3 224 0,1 0 48 0,5 0 16 0,4 0-352 0,-12 0-80 16,0 0-16-16,73-13 0 16,-73 13-464-16,74-12-80 0,-74 12-32 0,89-16 0 0,-89 16-480 0,97-12-128 15,-97 12 0 1,95-10 0-1,-95 10-1072-15,87-13-224 0</inkml:trace>
  <inkml:trace contextRef="#ctx0" brushRef="#br0" timeOffset="3823.11">2247 10361 8287 0,'-5'4'736'0,"2"-2"-592"0,1-2-144 0,1 2 0 16,1 0 1264-16,1-2 208 0,1 0 64 0,2 0 0 16,5 0 704-16,3 0 160 0,-12 0 32 0,0 0 0 15,66-2-832-15,-66 2-144 0,66 2-48 0,-66-2 0 16,85 4-752-16,-85-4-144 0,93 10-48 0,-46-2 0 15,-47-8-784-15,90 14-144 0</inkml:trace>
  <inkml:trace contextRef="#ctx0" brushRef="#br0" timeOffset="5339.58">2383 11736 9215 0,'-4'0'816'0,"0"-2"-656"0,2 2-160 0,1 0 0 16,-1 0 1120-16,0-3 192 0,-2 3 32 0,-2-1 16 16,-1-1 464-16,1 2 96 0,2 0 0 0,4-3 16 15,2 3-208-15,4 0-32 0,3-1-16 0,3 1 0 16,5 1-320-16,-17-1-64 0,0 0-16 0,65 0 0 16,-65 0-224-16,62-1-48 0,-62 1-16 0,74-2 0 0,-74 2-400 0,79-2-80 15,-79 2 0-15,77-6-16 16,-77 6-496-16,70-6 0 0,-70 6 0 0,62-12 0 15,-62 12-560 1,0 0-208-16,68-19-32 0,-68 19-14880 0</inkml:trace>
  <inkml:trace contextRef="#ctx0" brushRef="#br0" timeOffset="6203.51">2435 9977 2751 0,'-11'6'256'0,"4"-4"-256"0,4 0 0 0,0-2 0 15,3 0 2832-15,2-2 528 0,-1 0 96 0,1-2 32 16,3-2-2288-16,3-3-464 0,1-2-96 0,-9 11 0 16,0 0-160-16,41-34-32 0,-41 34 0 0,0 0 0 15,47-34 80-15,-47 34 16 0,0 0 0 0,0 0 0 0,52-38-32 0,-44 34-16 16,-5 0 0-16,-1 2 0 0,-4 2 432 0,0 2 96 16,-3 2 0-16,-3 4 16 0,1 0 144 0,-2 5 32 15,0 3 0-15,-1 0 0 0,1 5-736 0,2-1-144 16,0 2-16-16,2 0-16 15,2 3-592-15,1 0-112 0,4-2-32 0,1-1-13424 0</inkml:trace>
  <inkml:trace contextRef="#ctx0" brushRef="#br0" timeOffset="6543.33">2434 10552 19343 0,'-3'0'848'0,"2"0"192"0,1 0-832 0,1-3-208 0,0 2 0 0,2 1 0 16,0 0 816-16,2-2 112 0,4 0 32 0,3 2 0 15,-12 0 288-15,0 0 64 0,0 0 16 0,64 16 0 0,-50-8-496 0,-3 4-112 16,-1 1-16-16,-3-1 0 15,-5 4-496-15,-2-2-208 0,-4 3 176 0,-2 0-176 16,-3 0-384-16,-2 0-160 0,0 0-32 0,-1 0-16 16,-1-3-240-16,2 1-32 15,3-2-16-15,-1 0 0 0,3-3 880 0,2-1 0 0,4 3 128 0,1-5 0 16,4-1 368-16,2 3 64 0,1-3 16 0,3-1 0 16,4 0-416-16,1-1-160 0,-16-4 128 0,0 0-128 15,63 6-704-15,-63-6-208 0</inkml:trace>
  <inkml:trace contextRef="#ctx0" brushRef="#br0" timeOffset="6997.03">2572 11328 18431 0,'-11'4'816'0,"7"-3"160"0,2 2-784 0,0-3-192 0,2-3 0 0,2 2 0 16,1-1 544-16,2-2 64 0,5-2 16 0,-10 6 0 15,0 0 160-15,0 0 48 0,57-16 0 0,-43 16 0 16,-2 0-368-16,-2 3-64 0,1 0-16 0,-3 0 0 0,-2 4-384 0,-3-1 0 15,0 0 0-15,-2 1 0 16,-2 0-448-16,-2-1-32 0,0 2 0 0,-2-1 0 16,0 0 16-16,0 2 0 15,1-3 0-15,-1 0 0 0,2 0 464 0,0 0 0 0,2-1 0 0,0 2 0 0,2-1 448 0,0-1 128 16,2 1 16-16,-1 0 16 16,3 1 96-16,0 0 0 0,1-1 16 0,1 0 0 0,0 0-128 0,-1 0-16 15,0-2-16-15,-1 2 0 0,-1-2 16 16,-2 2 0-16,-1 0 0 0,-1 1 0 0,-2 1-16 15,-2-3 0-15,-2 1 0 0,-3 1 0 0,-1-1-144 0,-2 0-32 16,-3 0 0-16,0 0 0 0,1-3-384 0,-2 0 0 0,-3 0 0 16,0-2 0-1,1-1-1424-15,1 0-272 0</inkml:trace>
  <inkml:trace contextRef="#ctx0" brushRef="#br0" timeOffset="7402.99">2481 11994 8287 0,'-4'5'736'0,"0"-2"-592"0,2-3-144 0,0 4 0 16,1-2 1904-16,-1 2 336 0,-3 6 80 0,-3 5 16 0,-2 5-544 0,1 1-96 15,0-2-32-15,3 0 0 16,2 0-640-16,2-6-144 0,0-3-32 0,4-1 0 16,1-3-640-16,2 0-208 0,3-5 128 0,0 2-128 15,3-7-304-15,3-1-112 0,-14 5-32 0,0 0 0 16,0 0-704-16,57-36-128 0,-57 36-48 0,0 0 0 15,48-47 608-15,-48 47 112 0,0 0 32 0,0 0 0 0,0 0 448 0,51-42 128 16,-48 40 0-16,0 4 0 0,-2 4 736 0,-2 4 224 16,0 0 32-16,-2 3 16 0,0 0 848 0,-1 6 192 15,-1 3 16-15,0 0 16 0,1-1-832 0,1-1-160 16,0 1-48-16,2-1 0 0,2-2-752 0,3-2-160 16,1-6-128-16,3-1-14336 0</inkml:trace>
  <inkml:trace contextRef="#ctx0" brushRef="#br0" timeOffset="8576.2">3298 11219 11055 0,'-6'7'976'0,"3"-5"-784"16,2 1-192-16,1-3 0 0,1 1 752 0,3-1 96 16,1 0 32-16,-5 0 0 0,0 0 224 0,58 2 48 15,-58-2 16-15,89-2 0 0,-35 1-272 0,3 1-64 16,3 0-16-16,0 0 0 0,3 1-240 0,0-1-64 16,0 2 0-16,2-2 0 0,3 0-256 0,-3 0-64 15,-2 0-16-15,-5 0 0 0,-58 0-176 0,102-3 0 16,-102 3 0-16,81-3 0 15,-81 3-400-15,67-6-112 0,-67 6-32 0,0 0-6192 16,76-16-1248-16</inkml:trace>
  <inkml:trace contextRef="#ctx0" brushRef="#br0" timeOffset="8760.48">4478 11123 4607 0,'-7'-6'192'0,"5"3"64"0,1 0-256 0,-1 0 0 0,2 2 0 0,2 0 0 15,-1-1 1120-15,1 2 176 0,2-3 48 0,3 3 0 16,1 0 752-16,-1 1 144 0,2 4 48 0,1 2 0 15,1 6-256-15,-1-1-48 0,0 7-16 0,-2-2 0 16,0 4-432-16,-3 1-96 0,0 3-16 0,-4-3 0 16,-2-2-272-16,-3 0-64 0,0-3-16 0,-2-6 0 15,0 0-384-15,-1-4-80 0,-1-1-16 0,1-3 0 16,1-1-1072-16,1-6-224 0</inkml:trace>
  <inkml:trace contextRef="#ctx0" brushRef="#br0" timeOffset="10439.92">5362 10731 11967 0,'-3'6'1072'0,"1"-1"-864"0,1 0-208 0,1-4 0 15,0 4 1248-15,-3 1 208 0,-1 11 32 0,-2 5 16 0,-1 4-512 0,-2 5-96 16,0-7-32-16,0-1 0 16,-1-6-304-16,0 0-64 0,0-7-16 0,-1 0 0 15,0-6-128-15,-3-2-32 0,0-2 0 0,0-3 0 16,-1-4-320-16,-1-1 0 0,-2-2 0 0,3-3 0 15,2 1-144-15,1-2-48 0,0-2-16 0,4-1 0 16,2 0-128-16,2-2-32 0,1-3 0 0,3 1 0 16,3 4 368-16,2-2 0 0,2 3 0 0,2 0 0 15,-9 16 432-15,0 0 96 0,0 0 32 0,51-43 0 0,-51 43 416 16,0 0 96-16,0 0 16 0,69-20 0 0,-69 20-64 0,0 0-16 16,76-6 0-16,-76 6 0 0,57-5-400 0,-57 5-80 15,62-8-16-15,-62 8 0 0,0 0-512 0,78-15 0 16,-78 15 0-16,0 0-9584 15,58-13-2016-15</inkml:trace>
  <inkml:trace contextRef="#ctx0" brushRef="#br0" timeOffset="10686.38">5786 10444 14735 0,'-9'3'1312'0,"1"0"-1056"0,1 0-256 0,2 0 0 16,2 0 1696-16,-5 2 288 0,-7 6 48 0,-11 9 16 15,-6 6-576-15,-5 8-128 0,3 6 0 0,4-2-16 16,5-2 48-16,7 1 16 0,5-2 0 0,5-3 0 0,6-3-592 0,5-4-112 16,4 0-32-16,2-4 0 15,5-1-528-15,3-4-128 0,3-1 0 0,2-5 0 16,0 0-1408-16,-22-10-320 0</inkml:trace>
  <inkml:trace contextRef="#ctx0" brushRef="#br0" timeOffset="10958.17">5793 10712 8287 0,'-2'0'736'0,"1"0"-592"0,1-3-144 0,1 0 0 0,1 3 1888 0,1-2 352 16,0 1 64-16,4-4 0 0,-7 5-192 0,0 0-64 0,0 0 0 0,58-24 0 15,-58 24-880-15,0 0-176 16,0 0-32-16,54 8-16 0,-45 0-528 0,-4 5-96 16,-4-1-32-16,-4 4 0 0,-3 4-288 0,-2-2 0 15,-5 5 0-15,0-5 0 0,-2 2-192 0,1-4-160 0,2 3-32 0,0-5 0 16,2 0 0-16,2 1 0 16,3-5 0-16,2-3 0 0,3 2 384 0,1-3 240 15,0 0-48-15,3 0 0 0,2-2-192 0,1 0 176 0,2-1-176 0,1 2 160 16,1-5-160-16,0 2 0 15,-11-2 0-15,0 0-176 0,0 0-1008 0,0 0-208 0</inkml:trace>
  <inkml:trace contextRef="#ctx0" brushRef="#br0" timeOffset="11208.39">5754 10785 11967 0,'-3'0'1072'0,"2"0"-864"16,1 0-208-16,1 0 0 0,2-2 1600 0,-1 2 288 16,2-1 48-16,3 1 16 0,-7 0-464 0,0 0-80 15,0 0-32-15,58 7 0 0,-58-7-592 0,0 0-112 16,61 13-32-16,-61-13-8128 15,47 8-1616-15</inkml:trace>
  <inkml:trace contextRef="#ctx0" brushRef="#br0" timeOffset="11809.67">6183 10475 7359 0,'1'0'656'0,"-1"0"-528"0,1 0-128 0,0 0 0 16,2 0 1920-16,-1 0 368 0,2 0 64 0,2 4 16 16,5 2-160-16,4 4-32 0,4 8 0 0,-1 7 0 15,0 7 752-15,-2 7 144 0,-3 4 16 0,-4 5 16 16,-4 0-2368-16,-4 3-480 0,-5-2-80 0,-3-2-32 16,-5-1 176-16,-3-2 16 0,-4-4 16 0,0-4 0 31,-2-2-800-31,-2-8-176 0,1-2-16 0,1-8-15024 0</inkml:trace>
  <inkml:trace contextRef="#ctx0" brushRef="#br0" timeOffset="12639.4">6597 10564 12895 0,'-14'7'1152'0,"7"-2"-928"0,-2-3-224 0,3 0 0 16,4 1 976-16,-1-3 160 0,1 0 16 0,-2 1 16 16,-2 1 192-16,0 1 48 0,1 1 0 0,1-1 0 0,4 0-1072 15,1 3-208-15,2-2-128 0,3 2-6528 16,0 0-1408-16</inkml:trace>
  <inkml:trace contextRef="#ctx0" brushRef="#br0" timeOffset="12779.61">6604 10873 21183 0,'-16'10'944'0,"8"-6"192"0,0 0-912 0,3-2-224 15,3 0 0-15,2-4 0 0,0 2 0 0,0-2-192 0,1 0 48 0,7-6-6064 32,-8 8-1200-32</inkml:trace>
  <inkml:trace contextRef="#ctx0" brushRef="#br0" timeOffset="13179.6">7226 9901 11967 0,'-6'3'1072'0,"1"-1"-864"0,3 2-208 0,1-2 0 15,-1 2 1824-15,0 2 320 0,-2 7 64 0,-3 6 16 0,-2 16-608 0,0 10-112 16,2 10-32-16,2 12 0 16,0 8-336-16,3 8-80 0,-1 9-16 0,3 3 0 15,3 6-64-15,-1 6-16 0,2 7 0 0,-3-7 0 0,3 2-256 16,-1-1-64-16,0-2-16 0,-3-5 0 0,-1-8-352 15,-2-5-64-15,1-9-16 0,-3 6 0 0,-3 1-32 16,1-10-16-16,-2-4 0 0,-1-6 0 0,3-2 0 0,-2-5 0 16,3-1 0-16,-1-2 0 0,-1 1-144 0,2-6 0 0,1-4 0 15,0-9 0 1,3-4-320-16,-2-1-160 0,3-5-32 16,0-3 0-16,-1-3-608 0,0-6-128 0,1-3-32 15,1-7 0-15,0-3-592 0,0-6-128 16,1-3-32-16,1-7-9296 0</inkml:trace>
  <inkml:trace contextRef="#ctx0" brushRef="#br0" timeOffset="13802.85">7144 9737 6447 0,'-17'2'272'0,"9"1"80"0,-1-3-352 0,3 0 0 0,2 0 0 0,3 0 0 15,0 0 1344-15,0 0 208 0,1 0 48 0,2 0 0 0,7 0-448 0,-9 0-96 16,0 0-16-16,58 0 0 0,-58 0 336 0,64 3 64 15,-64-3 16-15,90 4 0 0,-90-4-224 0,112 3-32 16,-50-6-16-16,3 2 0 0,2 1-752 0,-4-3-160 16,-5 3-16-16,-1-2-16 0,-57 2-240 0,103-1 0 15,-103 1 0-15,92-6 0 0,-92 6 0 0,78-10 0 16,-78 10 0-16,57-9 0 0,-57 9 0 0,0 0 0 16,0 0 0-16,59-10 0 0,-52 10 0 0,-4 0 0 15,1 1 0-15,-3 2 0 0,0-1 0 0,-1 4 192 16,2-2 0-16,-2 2 0 0,1 1 480 0,-1 0 96 15,0 4 0-15,0-1 16 0,0 4-160 0,0 0-48 16,1 3 0-16,0 1 0 0,1 2-80 0,0 1-32 0,1 2 0 0,0 5 0 16,2 6-16-16,1 5 0 0,1 5 0 15,0 7 0-15,0 6-32 0,0 7-16 0,-2 4 0 0,-2 2 0 16,0 0 16-16,-3 6 0 0,1 8 0 0,-2 5 0 0,-3 5-32 16,-2-2 0-16,0 1 0 0,-2-2 0 15,1-3-96-15,-2-3-32 0,-2 1 0 0,1-3 0 16,0-4-128-16,-1-3-128 0,1 2 192 0,-1 1-192 15,-1 7 128-15,-3-5-128 0,-1-2 0 0,3-8 0 0,2-8 0 16,1 3 0-16,2-6 0 0,-1 3 0 16,2-2 0-16,-1-4 0 0,2-10 0 0,1-3 0 15,0-5 0-15,0-9 0 0,2-1 0 0,-1-4 0 0,-1 3-128 16,0 4-48-16,0-3 0 16,0-5 0-16,0-4-464 15,0-1-80-15,0-6-32 0,2-4 0 0,-2-5-896 16,0-2-176-16,1-2-32 0,0-2-12848 0</inkml:trace>
  <inkml:trace contextRef="#ctx0" brushRef="#br0" timeOffset="14104.04">7059 12569 8575 0,'-11'14'192'0,"5"-7"32"0,1 0 16 0,2-3 0 0,3 1-240 0,1-4 0 15,1 1 0-15,3 5 0 0,5-1 2336 0,4 1 416 0,8 4 96 0,8 0 16 0,4-2-896 0,6 3-176 16,4 2-48-16,7-2 0 16,5 1-592-16,3-1-128 0,5-2-32 0,2 2 0 15,1-2-544-15,-2 3-96 0,-3-5-32 16,-5 2 0-16,-8-4-320 0,-2 1 128 0,-2-4-128 0,-3 1 0 31,-4 1-992-31,-3-5-272 0,-3 0-48 16,-32 0-10704-16</inkml:trace>
  <inkml:trace contextRef="#ctx0" brushRef="#br0" timeOffset="14991.12">7247 10640 12895 0,'-3'-3'1152'0,"1"1"-928"0,4 0-224 0,-1 2 0 16,1 0 1152-16,1-2 176 0,1-1 32 0,3 0 16 15,-7 3 192-15,0 0 32 0,0 0 16 0,80-14 0 0,-80 14 0 0,71-2 0 16,-71 2 0-16,99 2 0 15,-41-1-512-15,3 4-96 0,2-1-32 0,1 2 0 16,1 0-496-16,1 1-96 0,1-1-32 0,0 0 0 16,1-2-352-16,-8 2-160 0,-5 0 16 15,-6 0-9920-15,-49-6-1984 0</inkml:trace>
  <inkml:trace contextRef="#ctx0" brushRef="#br0" timeOffset="15459.5">7223 11367 17503 0,'-2'1'1552'0,"2"1"-1232"0,3-2-320 0,-2 0 0 0,2 0 1104 0,3 0 176 0,1 0 16 0,-7 0 16 15,0 0 224-15,57 0 64 16,-57 0 0-16,62 3 0 0,-62-3-304 0,80 1-48 16,-30 2-16-16,4-1 0 0,2 2-432 0,1-3-96 15,0 0 0-15,-2 0-16 0,5 2-448 0,-5-2-96 16,0 2-16-16,-1-1 0 15,2 2-672-15,-4-2-144 0,-3 2-16 0,-49-4-14304 16</inkml:trace>
  <inkml:trace contextRef="#ctx0" brushRef="#br0" timeOffset="15871.79">7178 12063 15663 0,'-8'2'688'0,"4"-2"144"0,0-2-656 0,2 2-176 16,0 0 0-16,2 0 0 0,0-3 800 0,0 2 128 16,0-1 32-16,3 0 0 0,3-3 640 0,3 4 144 15,-9 1 32-15,0 0 0 0,0 0-304 0,74-8-48 16,-74 8-16-16,63 0 0 0,-63 0-464 0,83 0-112 15,-31 0 0-15,3 0-16 0,7 0-304 0,-2 2-48 16,-1 2-16-16,-1 2 0 0,-2 0-320 0,-1 2-128 16,-3-4 0-16,-2 3 0 15,-2-4-560-15,-2 0-208 0,-2-3-32 0,-44 0-14048 0</inkml:trace>
  <inkml:trace contextRef="#ctx0" brushRef="#br0" timeOffset="23752.94">7247 12282 11055 0,'-2'1'976'0,"-1"0"-784"16,2 2-192-16,0-3 0 0,0 3 368 0,-2 0 16 15,0 4 16-15,-5 8 0 0,0 4 112 0,-2 7 32 16,1-4 0-16,4 0 0 0,1 3 48 0,3-3 16 0,1 3 0 0,4-3 0 16,1-2 352-16,2 0 64 0,3-2 0 0,0-3 16 15,0-3-32-15,2-2-16 0,4-2 0 0,0-3 0 16,-1-2-496-16,0-3-112 0,2-3 0 0,-17 3-16 16,0 0-368-16,0 0 0 0,58-46 0 0,-58 46 128 15,0 0-128-15,26-52 0 0,-21 33 128 0,-2 0-128 16,-2-2 256-16,-2 1-32 0,-2-2 0 0,-2-1 0 15,-1 2-80-15,-1 2-16 0,-2 0 0 0,-1 3 0 16,-1 1-128-16,-1 3 128 0,-1 2-128 0,0 2 128 16,-2 2 16-16,0 1 0 0,0 4 0 0,2 2 0 15,-1 1-544-15,3 1-112 16,1 3-32-16,1 1-11152 0</inkml:trace>
  <inkml:trace contextRef="#ctx0" brushRef="#br0" timeOffset="24008.23">7522 12518 8287 0,'-5'6'736'0,"1"-3"-592"16,1 0-144-16,0 0 0 0,2-3 2560 0,0 0 496 0,-1 0 80 0,0 1 32 16,-2-1-1504-16,1 2-320 0,-2-2-48 0,2 0-16 31,1 2-1600-31,0-4-336 0,4 2-64 0,-2-2-16 0</inkml:trace>
  <inkml:trace contextRef="#ctx0" brushRef="#br0" timeOffset="24652.77">7741 12335 13823 0,'-3'-1'1216'0,"2"-2"-960"16,0 3-256-16,0 0 0 0,1 0 1120 0,-3 0 176 0,-1-4 48 0,-2 2 0 15,-2 2 464-15,-1 0 112 0,2 2 0 0,0 0 16 16,2 3-560-16,2 0-112 0,0 1-32 0,2 0 0 16,2 0-528-16,0 3-96 0,2-2-32 0,1-1 0 15,-2-1-192-15,2-1-64 0,1-8 0 0,0 4 0 16,1 4-320-16,0-1 128 0,0-3-128 0,-1-3 0 15,1 1 0-15,-1 0 0 0,0-3 0 0,-1 2 0 32,-2-3-432-32,1-2-96 0,-2 2-32 0,-1 0 0 0,0 0 48 0,0-1 16 0,-1 1 0 0,0 2 0 15,1-2 80-15,-2 1 16 0,1 4 0 0,0-3 0 16,0 3 272-16,1 0 128 0,0 1-128 0,0 0 128 0,0 2 448 0,1 2 160 16,1 0 32-16,1 0 16 15,1 2 256-15,-1 0 48 0,1 3 16 0,1 3 0 16,0-2-240-16,0 2-48 0,0-2-16 0,0 6 0 0,1 4-112 15,-2 3-32-15,1 0 0 0,-3-4 0 0,-1-4-48 16,1 1-16-16,-2 2 0 0,-3 3 0 0,-1-5-192 16,-2 2-32-16,0-2-16 0,-3-3 0 0,2-3-96 0,-3-2-128 15,0-4 176-15,-1-1-176 0,-1 0 0 0,-1-5 0 16,2-1 0-16,0-2 0 16,0-3-224-16,0-2-160 0,1-5-16 0,0-5-17360 15</inkml:trace>
  <inkml:trace contextRef="#ctx0" brushRef="#br0" timeOffset="27080.05">7387 11592 6447 0,'-2'0'576'0,"-1"-3"-576"0,2 2 0 0,0 1 0 16,1 0 448-16,-1 0-32 0,-2 0 0 0,-2-2 0 15,0 2 160-15,0 0 16 0,1-3 16 0,1 2 0 16,0 1 80-16,2 0 16 0,-1 1 0 0,0 2 0 16,1 0-80-16,0 2-16 0,-2 1 0 0,1 1 0 15,-2 2 80-15,-1 4 16 0,2 0 0 0,-4 3 0 0,1 3 64 0,-1 3 32 16,1 3 0-16,-1-3 0 0,1-3-144 0,1 1-16 16,3 4-16-16,-1-8 0 0,3-6-240 15,0 3-32-15,2-5-16 0,1 2 0 0,2-4-160 0,0 1-48 16,3-4 0-16,-2 1 0 0,2 1-128 0,0-4 0 15,2-3 0-15,1-2 0 0,0 3 0 0,-11 1 0 16,0 0 0-16,0 0 0 0,0 0 0 0,58-46 0 0,-58 46 0 0,0 0 0 16,0 0 0-16,34-52 0 15,-28 41 0-15,-1-5 192 0,0-1 112 0,0-2 16 16,-3 7 16-16,-1 2 0 0,0 1-64 0,1-3-16 16,-2-6 0-16,-2-3 0 0,0 3-256 0,0 4 128 15,-2 2-128-15,1 3 0 0,0 2 0 0,0-2 0 16,-1 2 0-16,1 2 0 0,-1 1-320 0,0 2-64 0,1 0 0 15,-2 2-16 1,1 0-1040-16,-1 0-208 0</inkml:trace>
  <inkml:trace contextRef="#ctx0" brushRef="#br0" timeOffset="27953.57">7769 12287 3679 0,'-2'-5'320'0,"-1"1"-320"0,2 0 0 0,0 2 0 16,0 1 768-16,1-2 96 0,-2-1 16 0,0-1 0 15,-2 1 32-15,-1-3 16 0,-1-5 0 0,0 3 0 16,0 6 144-16,-2-1 16 0,1 5 16 0,-2 2 0 16,1 0-144-16,-2 3-48 0,0 1 0 0,0 1 0 15,1 3-256-15,-1 1-48 0,3 0-16 0,-1 4 0 0,2 4-16 0,0-5-16 16,2-8 0-16,1 2 0 0,1-2 112 0,4 2 32 16,0-2 0-16,2 2 0 0,2 3-128 0,1-2 0 15,2-1-16-15,1-6 0 0,2 1 96 0,1 0 32 16,-1 5 0-16,0-3 0 0,1 2-240 0,0 0-32 15,1-2-16-15,-2 3 0 0,0 1-208 0,-3-1-64 16,1 1 0-16,-1 3 0 0,-2 2 768 0,0-2 128 16,-4 0 48-16,0 0 0 15,-3-1-1664-15,-1 1-336 0,-3-1-64 0,0-3-16 0,-1-2 816 16,-1 2 192-16,-1 3 0 0,-1-2 0 0,1-4 0 0,-2-2 0 16,0 0 0-16,-2-2 0 0,0 1 0 0,-1-6-144 15,-2 0 144-15,2 0-128 16,1 3-400-16,1-2-80 0,-1 0-16 0,1 0 0 15,2-2 112-15,1-2 32 0,2-3 0 0,1 2 0 0,4-3 352 0,0-1 128 0,4-3 0 16,1 2-144-16,1 0 144 0,2-2 0 0,-8 14 128 0,0 0-128 16,0 0 512-16,47-59 16 0,-47 59 16 0,0 0 0 15,47-55 32-15,-47 55 16 0,0 0 0 0,48-57 0 16,-48 57 432-16,0 0 96 0,37-49 16 0,-37 49 0 16,0 0-944-16,0 0-192 0,18-48 0 0,-19 38 0 15,-3 1 0-15,-1-1-128 0,-1-2 128 0,-2 6 0 31,-2 3-1184-31,0 3-160 0,-2-1-16 0,-1-2-16 0,2 0-304 16,-1-1-64-16</inkml:trace>
  <inkml:trace contextRef="#ctx0" brushRef="#br0" timeOffset="28868.52">7543 11822 19343 0,'-3'1'1728'0,"2"-1"-1392"16,0 0-336-16,1-1 0 16,1 1-384-16,-1-3-128 0,0 1-48 0,1-2-4832 15,2-3-976-15</inkml:trace>
  <inkml:trace contextRef="#ctx0" brushRef="#br0" timeOffset="29289.78">7748 11803 16575 0,'-10'0'736'0,"5"1"160"0,0 4-720 0,3-5-176 0,1 0 0 0,1-3 0 16,0 1 1024-16,0-1 192 0,2-1 16 0,2-6 16 0,-4 10-864 0,0 0-160 16,0 0-32-16,36-47-16 0,-36 47 272 0,0 0 48 15,0 0 16-15,46-48 0 0,-46 48-192 0,0 0-48 16,0 0 0-16,40-47 0 0,-32 38-112 0,-2 2-32 15,-1 1 0-15,-3 3 0 0,1 1 224 0,-2 4 32 16,-1 1 16-16,0 3 0 0,-1 4 1472 0,0 2 304 0,-1 5 48 16,0 2 16-16,-1 3-1984 0,0 3-256 15,-1 0-304-15,2 1 64 0,-2 0 592 16,1-2 112-16,1-1 32 0,1-2 0 0,1-4-240 0,0 0-32 16,1-6-16-16,-1 0 0 15,2-4-976-15,1-6-208 0</inkml:trace>
  <inkml:trace contextRef="#ctx0" brushRef="#br0" timeOffset="30432.59">7447 10851 5519 0,'-3'-3'496'0,"2"3"-496"0,0-2 0 0,-1 2 0 0,1-1 704 0,-1 1 64 16,-3-3 0-16,-3 1 0 16,-3 1 528-16,-1 1 112 0,-2 3 32 0,2 1 0 15,-2 5-112-15,1 1-32 0,0 4 0 0,1 0 0 16,-1 5-192-16,2 0-32 0,1 2-16 0,2-1 0 0,0 0-160 0,3-2-16 16,1 1-16-16,2-3 0 15,1 0 80-15,4-1 16 0,0-1 0 0,2-3 0 16,4-1-320-16,1-3-48 0,2-2-16 0,2-1 0 0,1-2-576 0,-1-2 0 15,-14 0 0-15,0 0 0 16,0 0 0-16,67-21 0 0,-67 21 0 0,0 0 0 0,0 0 0 0,58-47-160 16,-58 47 160-16,0 0 0 0,26-46 0 15,-21 28-128-15,-1 2 128 0,-4 0 0 0,-1-2 0 0,-2 2-192 16,-1 3 192-16,-2-3-160 0,0 1-48 16,-3 1-16-16,2 2 0 0,-2 2 0 15,1 4-240-15,-2 0-48 0,0 1-16 0,1 3 0 16,1 2-1008-16,0 0-192 0</inkml:trace>
  <inkml:trace contextRef="#ctx0" brushRef="#br0" timeOffset="30650.58">7584 11124 16575 0,'-6'3'1472'0,"1"-3"-1168"0,2 0-304 0,3 0 0 16,0-3 1216-16,-1 2 176 0,-2 1 32 0,0-5 16 15,0 1-1760-15,1 1-336 0,1-2-80 0,4 0-3296 32,1-1-672-32,3-1-128 0</inkml:trace>
  <inkml:trace contextRef="#ctx0" brushRef="#br0" timeOffset="31050.52">7817 10874 7359 0,'-2'-3'320'0,"0"0"80"0,-1 2-400 0,2-1 0 0,0-1 0 0,-1 2 0 0,1 1 1504 0,-3-3 224 15,-1 0 32-15,-3-1 16 0,-1 1 160 0,-1 3 48 16,0 3 0-16,-1 1 0 0,1 2-416 0,-1 4-80 16,3 0-16-16,-2 4 0 0,2-1-592 0,2 3-128 0,0 0-32 15,3 0 0-15,1 0-144 0,2-1-48 0,1 1 0 16,0-4 0-16,1-2 96 0,0-2 16 0,4 3 0 0,2-1 0 15,2-3-288-15,2-1-48 0,0 1-16 0,2-4 0 16,1 0-288-16,-2-1 0 0,1-4 0 0,0-1 0 16,-2 2 0-16,-1-5 0 0,-1 0 0 15,-1-1 0-15,-3-2 0 0,-1-1 0 0,-2-1-128 0,0-3 128 16,-2 2 0-16,-1-2 0 0,-1-3 0 0,0 3-144 16,-2-2 464-16,1 0 80 0,-1 0 32 0,0-1 0 15,-1-1-2592-15,0 3-512 16,-1 2-96-16,1 0-10096 0</inkml:trace>
  <inkml:trace contextRef="#ctx0" brushRef="#br0" timeOffset="32036.65">8010 10865 7359 0,'-1'0'656'0,"1"0"-528"0,0 0-128 0,0 0 0 16,0-3 992-16,-1 3 160 0,0 0 48 0,-2-1 0 15,1 1 256-15,-2 0 48 0,0 0 16 0,-1-3 0 16,0 6-304-16,0-3-48 0,2 4-16 0,-2-2 0 16,1 4-480-16,0-2-96 0,2 2-32 0,1 0 0 0,-1 0-416 0,2 2-128 15,2 1 0-15,0-3 0 16,1 4 224-16,0-2-16 0,2 2 0 0,0 3 0 15,1-4 208-15,1 4 32 0,-1 0 16 0,-1 0 0 16,-2-5-80-16,2 2-32 0,0 3 0 0,-1 0 0 16,0 2 16-16,-2-3 0 0,-1 2 0 0,-2 0 0 0,0-3-64 15,-1-4-16-15,-3 2 0 0,0-3 0 0,0 0 816 0,-2 0 176 16,1-2 16-16,0-1 16 16,1-3-1824-16,-1 0-384 0,1-3-64 0,0-1 0 0,0 0 704 0,0 0 256 15,3-2-144-15,0-2 144 0,2 2-384 0,2 0 16 16,0-5 0-16,2 1 0 0,2 0 112 0,0-4 0 15,-6 14 16-15,0 0 0 0,0 0 112 0,36-57 128 0,-36 57-208 16,0 0 80-16,0 0 128 0,32-56-128 16,-26 43 128-16,-2 1-128 0,-1 2 128 0,-2 1 0 15,-1-1 0-15,-1 4 0 0,-1 0 0 0,0 0 0 0,-2 0 0 0,1 2 0 16,-1 0 0-16,-1-2 0 0,-1 4-144 16,0-2-8000-1,1 1-1600-15</inkml:trace>
  <inkml:trace contextRef="#ctx0" brushRef="#br0" timeOffset="32607.6">7460 10111 10127 0,'-6'0'896'0,"0"0"-704"0,2 2-192 0,2-2 0 15,0 2 960-15,-3 1 144 0,-2-2 48 0,-7 5 0 16,-3 6 176-16,-1 2 32 0,-1 5 16 0,4 2 0 15,2-2 32-15,3 2 16 0,2 2 0 0,3-1 0 16,3-2-208-16,3-2-64 0,4-2 0 0,1-1 0 16,3-4-608-16,2 0-128 0,4-1-32 0,-2-2 0 15,3-2-384-15,2-1 0 0,-18-5 0 0,0 0 0 16,54-3 0-16,-54 3 0 0,0 0 0 0,0 0 0 16,0 0 0-16,60-40 0 0,-54 27-128 0,-4 0 128 15,-1-3 0-15,-2-2 0 0,0 1 0 0,-2 1 128 16,1-3 64-16,-3 3 0 0,0-1 0 0,0 1 0 15,-1 2-192-15,0 2 0 0,0 2 0 0,-1 0 0 16,1 1 0-16,1 3-256 0,0 3 48 0,2-1 0 16,0 4-1712-16,-1 1-352 0</inkml:trace>
  <inkml:trace contextRef="#ctx0" brushRef="#br0" timeOffset="32779.35">7643 10406 11055 0,'-6'0'976'0,"2"0"-784"15,3 0-192-15,1 0 0 0,0 0 1088 0,0-3 192 16,-1 2 16-16,-2 1 16 16,3-2-1872-16,2-2-368 0,2-2-80 0,4 1-16 0</inkml:trace>
  <inkml:trace contextRef="#ctx0" brushRef="#br0" timeOffset="33089.55">7848 10203 14735 0,'-6'-2'1312'0,"1"-2"-1056"0,2-1-256 0,1 4 0 15,1-2 1792-15,-1 1 288 0,-5-5 64 0,-4 0 16 16,-4-3-688-16,-1 0-128 0,3 5-16 0,-1 5-16 15,3 4-160-15,0 5-16 0,1 1-16 0,1 4 0 16,2 5-576-16,1-2-112 0,1 4-32 0,2 2 0 16,1-4 32-16,2 0 0 0,2-1 0 0,2-1 0 0,1-4 16 0,1 0 16 15,2-2 0-15,0-4 0 0,1-1-304 0,1 0-160 0,1-3 160 16,0 1-160 0,1-4 0-16,0-4 0 0,-12 4 0 0,0 0 0 0,0 0 0 0,0 0 0 15,0 0 0-15,47-46 0 0,-44 33 0 16,0-2 0-16,-2-1 0 0,1-2 0 15,-2 1-528-15,0 0 0 0,-1-2 0 0,1 1-9824 16,-1-1-1952-16</inkml:trace>
  <inkml:trace contextRef="#ctx0" brushRef="#br0" timeOffset="33408.83">7908 10254 10127 0,'1'0'448'0,"0"-3"96"0,2 0-544 0,-1 0 0 0,1 3 0 0,-1-2 0 15,3 0 1152-15,1-4 128 0,-6 6 32 0,0 0 0 16,0 0 480-16,60-28 80 0,-60 28 32 0,0 0 0 16,0 0-544-16,0 0-96 0,0 0-32 0,58-6 0 15,-57 13-512-15,-1 2-96 0,-4 0-32 0,-1 4 0 16,-2 2-272-16,-3 1-48 0,-2 2-16 0,-2 2 0 15,2-1-256-15,-2-3 0 0,0 2 0 0,2-2 0 16,1 0 128-16,1-2-128 0,4 1 0 0,1-6 0 16,2 0 208-16,2-1-64 0,2 0-16 0,4-1 0 15,2-4 1088-15,0 0 224 0,3 1 32 0,1-2 16 16,3-2-1680-16,-14 0-320 16,0 0-80-16,0 0-16 0,65-9 608 0,-65 9 0 0,0 0 0 0,0 0-9792 15,60-28-2000-15</inkml:trace>
  <inkml:trace contextRef="#ctx0" brushRef="#br0" timeOffset="36988.76">1927 13554 12895 0,'-9'-2'1152'0,"-2"-2"-928"0,2 0-224 0,4 4 0 15,3 0 1344-15,-3-1 240 0,-5 0 32 0,-4-2 16 16,-7 0 416-16,-2-1 64 0,2 1 32 0,5 1 0 0,5 2-464 0,4 2-80 16,5-2-32-16,2 3 0 0,4 3-736 0,2 2-160 15,4 1-32-15,0 4 0 0,3 2-176 0,1 2-32 16,2 0-16-16,-3 3 0 0,0-1-32 0,-5-1-16 16,-1 2 0-16,-6-2 0 0,-4 1-96 0,-4 1-16 15,-3 0 0-15,-2-3 0 0,-3 0 0 0,-4-2 0 0,-3-1 0 16,0-2 0-16,-2-3-256 0,2-2 160 15,-1-2-160-15,4-1 128 0,2-4-128 0,3 0 0 16,3-3 0-16,4 0 0 16,2-4-1248-16,3 4-224 0,4-2-64 0,4-3-14384 0</inkml:trace>
  <inkml:trace contextRef="#ctx0" brushRef="#br0" timeOffset="37319.64">2166 13659 8287 0,'-8'0'368'0,"0"0"80"0,1 0-448 0,4 0 0 0,2 0 0 0,-1 0 0 0,-3 0 1952 0,-5 0 304 16,-6 3 64-16,-5 0 16 15,-3 1 16-15,3 2 0 0,2 3 0 0,1-2 0 16,2 5-624-16,4-3-128 0,1 4-32 0,2-1 0 0,4-1-720 0,4 2-144 16,2-1-16-16,4-2-16 0,2 0-368 0,3-2-80 15,3-1-16-15,0-1 0 0,3-4-208 0,2 2 144 16,-18-4-144-16,0 0 128 0,59 0-128 0,-59 0 0 16,0 0 0-16,0 0 0 0,0 0-128 0,66-25 128 15,-60 18 0-15,-1-2 0 0,-3 1 0 0,1-2-144 16,-2 0 144-16,-2 0 0 15,1-2-1184-15,-3-5-128 0</inkml:trace>
  <inkml:trace contextRef="#ctx0" brushRef="#br0" timeOffset="37758.78">2419 13653 10127 0,'-5'-1'896'16,"0"1"-704"-16,2 0-192 0,2-3 0 0,0 3 1424 0,-3 0 256 15,-1 0 48-15,-5-2 16 0,-2 2-208 0,-3 2-64 16,-1 1 0-16,1 2 0 0,2 1-256 0,0 3-64 16,2 1-16-16,0 2 0 0,2-2 32 0,2 2 16 15,1 3 0-15,2-1 0 0,0 0-224 0,3-2-32 16,2 2-16-16,2-5 0 0,2 1-208 0,1 0-32 15,3-4-16-15,-1 0 0 0,0-2-400 0,0 0-96 16,3 1-16-16,3-2 0 0,1 1-144 0,-2 0 0 16,2 1 0-16,-1-4 0 15,-1 1-496-15,-1-2-16 0,-2 0-16 0,-2 0 0 16,-3-2-912-16,-1-2-176 0,0 2-48 0,-3-3-11872 0</inkml:trace>
  <inkml:trace contextRef="#ctx0" brushRef="#br0" timeOffset="38429.64">2284 13536 7359 0,'-9'0'656'0,"1"2"-528"0,3-2-128 0,1 0 0 15,1 1 1424-15,-3 2 256 0,-5 1 48 0,-6 2 16 16,-10 2 256-16,-3 3 48 0,-3 4 16 0,2 1 0 0,6-1-336 0,1-1-80 16,1 4-16-16,2 1 0 15,5-3-448-15,2 0-96 0,6-4 0 0,1 1-16 0,5-3-368 0,1-3-80 16,3 2-16-16,3-3 0 0,3 0-464 0,1-2-144 16,5 0 0-16,1 1 0 0,1-5 0 0,-16 0-352 15,0 0 48-15,67-3 16 16,-67 3-1568-16,0 0-304 0</inkml:trace>
  <inkml:trace contextRef="#ctx0" brushRef="#br0" timeOffset="39158.32">2413 13698 18431 0,'-12'-2'816'0,"5"0"160"0,1-2-784 0,1 2-192 0,1-1 0 0,2 2 0 16,-1-3 1072-16,-3-1 160 0,-3-1 48 0,-3-1 0 16,-4-3 96-16,1 4 32 0,-1-1 0 0,1 7 0 15,3 0-448-15,2 2-64 0,0 3-32 0,1-2 0 16,2 7-336-16,1-1-64 0,0 5-16 0,2 0 0 0,3 0-128 0,-1 1-16 16,4-3-16-16,1-2 0 15,4 2-144-15,0 0-16 0,2-1-128 0,2-4 192 16,4 2-192-16,-1-3 0 0,-1-2 0 0,2-1 0 15,-15-3 0-15,0 0-160 0,0 0 160 0,69-3-128 16,-69 3 128-16,0 0 0 0,0 0 0 0,0 0-128 16,54-39-64-16,-49 27-16 0,-1 2 0 0,-3 0 0 15,0 2-48-15,-1-2 0 0,0 0 0 0,-1 1 0 0,1-3 832 16,0 2 144-16,-1 4 48 0,2-4 0 16,0 1-1584-16,1 2-304 15,0-2-64-15,-1 3-16 0,3 0 1008 0,-1 2 192 0,0 0 0 0,1 2 0 0,0-1 640 0,2 2 64 16,-1 1 16-16,1 4 0 0,0-1 64 0,0 4 16 15,0 1 0-15,1 2 0 0,0 3-272 0,-1-1-48 16,0 2-16-16,1 0 0 0,-2 0-240 0,0 1-48 16,-2-3-16-16,1-1 0 0,0 0-32 0,-1-3-128 15,0 1 192-15,-1-3-64 0,0-3-128 0,-1 0 0 16,1-3 0-16,-1 0 0 0,1 0 0 0,0-5 0 16,2 1 0-16,-2-2 0 0,2 0 0 0,-1 0 0 15,0-2 0-15,1 0 0 0,1 0-192 0,-1 3 48 16,-2 2 0-16,1-1 0 0,0-1 144 0,3-1 0 0,1 1-144 15,0 2 144-15,-1 0 0 0,-1 0 0 0,3-1 0 0,-2 4 0 16,1-2-128-16,1 2 128 0,-1-3 0 0,2 2 0 16,-2 1 0-16,2 0 0 0,1 0 0 0,0 0 0 15,-1 0 0-15,1 0 0 0,-1 0 0 0,0-2 0 16,1-1-128-16,-3 2 128 0,2-1 0 0,-4 0 0 16,0-3-144-16,-2 2 144 0,0-1-192 0,-1-1 192 15,-1 4-320-15,-1-5 64 0,-1 2 0 0,-1-2 0 16,-2-1 48-16,-1 1 16 0,1-2 0 0,-2 1 0 15,1 4 192-15,-1-3 0 0,0 2 0 0,1 1-144 16,0 3 144-16,3-2 0 0,-1 2 0 0,1 2 128 0,0 2 384 0,2 5 64 16,0 3 32-16,2 2 0 15,1 4-192-15,2 1-32 0,1 1-16 0,2 1 0 0,-1-5-368 0,2 2 128 16,3 2-128-16,3-5 0 16,2-2-400-16,2-3-160 0,2-3-16 15,-21-7-16432-15</inkml:trace>
  <inkml:trace contextRef="#ctx0" brushRef="#br0" timeOffset="39430.37">3266 13590 23039 0,'-9'2'1024'0,"4"1"192"0,3-2-960 0,-1 2-256 16,3 0 0-16,0 1 0 0,1 1 1552 0,2 5 272 0,1 4 48 0,1 4 16 16,2 3 32-16,2 1 16 0,1-2 0 0,-1-1 0 15,4-3-1040-15,-2-1-224 0,0-2-32 0,0-4-16 16,-1-2-400-16,-1-3-80 0,-1-2-16 0,-1-2 0 16,-1-3-128-16,-1-3 0 0,1-3 0 0,-1-5 0 15,0-1 0-15,-5 15 0 0,0 0-144 0,16-51-11536 16,-16 51-2304-16</inkml:trace>
  <inkml:trace contextRef="#ctx0" brushRef="#br0" timeOffset="39723.33">3571 13621 23487 0,'-8'18'512'0,"1"-5"128"0,1-3 0 0,1 0 16 0,4-4-528 0,2-6-128 0,-1 2 0 0,-1 3 0 0,1 6 2112 0,2-1 384 16,2 0 64-16,4-6 32 0,1-2-1936 0,1-2-384 15,-10 0-80-15,0 0 0 0,0 0-192 0,0 0 0 16,54-34-160-16,-54 34 160 16,0 0-592-16,0 0-32 0,0 0 0 0,22-51 0 0,-23 41 336 15,-3 1 64-15,-1 3 16 0,-3 0 0 0,1 0 400 0,-2 1 64 16,1 2 32-16,-2 3 0 0,0 4 608 0,-1 2 112 0,1 1 16 16,-1 1 16-16,2 3-176 0,-1 2-32 15,3-1-16-15,-1 3 0 0,3 2-304 0,2 1-64 0,0-1-16 16,5 0 0-16,1-1-224 0,3 0-32 15,4 0-16-15,4-3 0 0,2-3-160 0,3-4 0 16,2-2 0-16,-21-4-176 16,0 0-1360-16,66-8-288 0</inkml:trace>
  <inkml:trace contextRef="#ctx0" brushRef="#br0" timeOffset="39950.9">3882 13656 13823 0,'-5'-4'608'0,"1"1"128"0,1 0-592 0,1 0-144 0,1 3 0 0,-1-2 0 16,2 0 1536-16,-1 0 256 0,-1 0 64 0,-2-2 16 15,-1 1 112-15,1 2 32 0,-1 5 0 0,2-2 0 16,-1 6-512-16,-1 3-96 0,0 2-32 0,0 6 0 16,0 1-512-16,2 2-96 0,-1 5-32 0,0-1 0 0,2-1-304 15,2-3-64-15,-2 0-16 0,4-5 0 0,-1-5-352 0,1-2 0 16,5 0 0-16,1-2 0 15,3-1-1536-15,2-7-256 0</inkml:trace>
  <inkml:trace contextRef="#ctx0" brushRef="#br0" timeOffset="40173.89">4013 13249 22111 0,'-12'11'976'0,"3"-4"208"0,4-3-944 0,0 1-240 16,2-1 0-16,1-1 0 0,-1 6 1584 0,-2 5 272 0,-2 10 48 0,-2 11 16 16,1 9-432-16,3 1-80 0,0 4 0 0,3 0-16 15,1-2-560-15,2 0-96 0,2-3-32 0,-1 1 0 16,3-1-464-16,0-7-112 0,0-3 0 0,0-7-128 16,1-2 0-16,1-6 0 0,-1-2 0 15,0-5 0 1,-1-6-1632-16,1-3-224 0</inkml:trace>
  <inkml:trace contextRef="#ctx0" brushRef="#br0" timeOffset="40715.28">3948 13637 7359 0,'-5'6'656'0,"0"-3"-528"0,2-2-128 0,1 1 0 0,2 1 3008 0,0-3 560 16,0 0 112-16,2 4 32 15,0-3-176-15,3 1-16 0,1 2-16 0,4-2 0 16,3 1-2256-16,1-3-448 0,4 1-96 0,-18-1 0 0,0 0-704 0,58-1-224 15,-58 1 0-15,0 0 0 16,63-3-1440-16,-63 3-304 0,0 0-48 0,47 3-16 16,-37-3-336-16,-2 1-80 0,2 4-16 0,-2-1 0 15,-3-2 1184-15,-3 0 256 0,1 0 32 0,-5 2 16 0,2-4 1696 0,-2 2 352 16,-2 2 64-16,-3-2 16 0,-1 2 576 0,-2 0 112 0,1 1 16 0,-1 0 16 16,1 0-272-16,-1 1-48 15,2 1-16-15,0 3 0 0,1 1-496 0,2-1-96 16,1 3-32-16,2-1 0 0,2 1-448 0,0 0-80 15,1-1-32-15,2-2 0 0,2 2-96 0,2 1-32 16,1-3 0-16,1-3 0 0,0 2-16 0,-1-5 0 16,2 0 0-16,0-2 0 0,1-2-208 0,-1-2 0 0,0 0 0 15,-1-4 0-15,-2-3-192 0,-7 9-16 0,0 0-16 0,0 0 0 32,21-48-560-32,-19 32-112 0,0 0-32 0,-1-5 0 15,0 1-96-15,0 0-32 0,2 2 0 0,-1-1 0 0,2 4 528 0,-1 2 96 0,0-2 32 16,1 5 0-16,0 2 400 0,-1 2-128 0,1 1 128 0,0 4 0 15,0 1 656-15,0 4 224 0,3 0 32 0,-2 4 16 16,2 5 224-16,-1-1 64 0,2 4 0 0,-1 3 0 16,-1 0-384-16,2 0-64 0,-3 3 0 0,0 0-16 15,-1-3-304-15,0 0-48 0,-1-2-16 0,-1-2 0 0,-1-2-192 16,2 0-64-16,-2-3 0 0,2-2 0 0,-1-4-128 0,1-2 0 16,-1-2 0-16,2-3 128 15,2-2-128-15,-1-3 0 0,-5 8 0 0,0 0 0 0,0 0 0 0,36-57 0 16,-36 57 144-16,0 0-144 0,34-55 0 0,-34 55 0 15,0 0 0-15,39-55-12032 16,-39 55-2464-16</inkml:trace>
  <inkml:trace contextRef="#ctx0" brushRef="#br0" timeOffset="41283.58">5247 13709 11967 0,'-5'5'1072'0,"2"-3"-864"16,2 1-208-16,2-3 0 0,3-3-192 0,0-1-64 15,2 2-32-15,4-2 0 0,-10 4 288 0,0 0 256 0,62-21-64 0,-62 21 0 16,63-16 128-16,-63 16 0 16,71-13 16-16,-71 13 0 0,81-10-128 0,-81 10-16 15,79-13-16-15,-79 13 0 0,69-10-176 0,-69 10 0 16,58-11 0-16,-58 11-2688 16,60-20-480-16,-60 20-96 0</inkml:trace>
  <inkml:trace contextRef="#ctx0" brushRef="#br0" timeOffset="41498.14">5443 13533 10127 0,'-12'9'896'0,"2"-3"-704"0,0 0-192 0,4-2 0 16,2 0 800-16,2-2 128 0,-2 2 32 0,-2 4 0 0,-3 2 576 0,-2 6 128 15,-2 7 32-15,-1 4 0 0,2 1-640 0,2 1-128 16,2-1-32-16,3 1 0 0,2-3-592 16,3-8-128-16,2-1-32 0,2-4-7024 15,1-5-1408-15</inkml:trace>
  <inkml:trace contextRef="#ctx0" brushRef="#br0" timeOffset="41904.94">5731 13447 11055 0,'-3'1'976'0,"1"-1"-784"0,4 0-192 0,0-1 0 0,2 1 1280 16,-2 0 224-16,3 0 32 0,3 0 16 15,4 0-656-15,2 0-128 0,-14 0-16 0,0 0-16 16,55 6-32-16,-55-6-16 0,0 0 0 0,60 13 0 15,-60-13-336-15,40 15-64 0,-22-7-16 0,-3 0 0 16,-2 2 32-16,-3 0 0 0,-4 2 0 0,-2 1 0 0,-3-1 240 0,-3 2 48 16,-2 1 16-16,-5 1 0 0,1-3 320 15,-3 3 64-15,-3 2 16 0,-2-1 0 0,-1 0-192 16,-2-1-48-16,1 0 0 0,0-3 0 0,1-1-592 0,1-2-176 16,2-3 0-16,2 0-14384 0</inkml:trace>
  <inkml:trace contextRef="#ctx0" brushRef="#br0" timeOffset="42528.45">6713 13543 6447 0,'5'-7'272'0,"-2"3"80"0,-1-1-352 0,-1 4 0 15,-1-2 0-15,0 6 0 0,0-3 1120 0,0 3 160 0,0 6 16 0,-1 5 16 16,-1 4 1280-16,-1 4 256 16,-2 7 48-16,0 2 16 0,-1 5-800 0,-1 5-176 15,-2 3-16-15,0-3-16 0,1-3-816 0,-1-3-144 16,2-10-48-16,-1 1 0 0,1-1-496 0,-2-1-96 15,3-7-32-15,1-2 0 0,1-5-448 0,2-6-80 16,1-2-32-16,-1-4 0 16,4-4-1472-16,-1-2-288 0,1-4-64 0,1-3-16 15,0-2-496-15,2-2-112 0,2-2-16 0,0-2 0 16,2-2 672-16,1-4 128 0,-1 1 32 0,1-3 0 0,0 5 704 16,1-2 128-16,3-1 48 0,-14 29 0 0,30-53 1040 15,-30 53 128-15,29-42 64 0,-29 42 0 0,0 0 816 0,44-47 144 0,-44 47 48 0,0 0 0 16,0 0 640-16,0 0 128 0,57-28 16 0,-48 30 16 15,0 2 48-15,-3-1 16 0,0 4 0 0,-2 1 0 16,-3 2-224-16,-2 0-48 0,-3 0-16 0,-2 1 0 0,-4 1-624 16,-2 2-112-16,-2-2-16 0,-2 2-16 15,-5 1-656-15,0-2-128 0,0-1-32 0,3-3 0 32,2-5-608-32,3-1-128 0,6-3-32 0,2-3-9104 0,5-1-1840 0</inkml:trace>
  <inkml:trace contextRef="#ctx0" brushRef="#br0" timeOffset="43000.78">7109 13549 19343 0,'-16'18'848'0,"3"-7"192"0,4 0-832 0,2-1-208 16,5-7 0-16,1 1 0 0,-1 1 1424 0,1 5 240 15,-4 6 64-15,-1 6 0 0,2 4-448 0,1-2-64 0,1-2-32 0,2-2 0 16,2-5-656-16,-1 1-128 15,0-6-16-15,0-3-16 0,3-1-240 0,-3-3-128 16,2-1 160-16,-2-2-160 0,2-2 0 0,-1-5 0 16,2 0 0-16,-2-2 0 0,3 0 0 0,0-6 0 15,0 1 0-15,2-1 0 0,1 2-192 0,2-3 64 16,0-3 128-16,-10 19-208 16,0 0-304-16,33-45-64 0,-33 45-16 0,0 0 0 15,0 0-240-15,41-37-32 0,-34 34-16 0,2-4 0 16,0 5 176-16,0 1 16 0,1 1 16 0,0 0 0 15,-2 3 48-15,-1 0 16 0,-1 1 0 0,-1-1 0 0,-1 4 432 0,0-4 176 0,-2 2-128 0,-1 1 128 16,-1 2 560-16,0-2 192 0,0 0 32 0,-1-2 16 16,-1 1 112-16,-1 0 32 0,1 1 0 0,-1-1 0 15,0 2-256-15,-1 0-48 0,0-1-16 16,0 0 0-16,2 0-272 0,-3 3-48 0,1-2-16 0,1-1 0 16,0 3 32-16,1-2 0 0,0 2 0 0,2 1 0 15,2-4-32-15,0 0 0 0,3 1 0 0,0-4 0 0,2 3-80 0,0-6-16 16,1 3 0-16,0-3 0 15,-1-3 96-15,0 0 16 0,2-3 0 0,-3-1 0 0,2 1-96 16,-3 0-16-16,0-4 0 0,0 0 0 16,0-1 0-16,1 1-16 0,-3-3 0 0,1-2 0 0,0 1-176 0,-2 2 0 15,1-3-160-15,-2 1-10336 0,0 2-2080 16</inkml:trace>
  <inkml:trace contextRef="#ctx0" brushRef="#br0" timeOffset="43499.77">7620 13371 18431 0,'-7'0'816'0,"4"0"160"0,1 0-784 0,1 1-192 0,1 1 0 0,-1 1 0 16,1 1 1344-16,-1 2 240 0,1 3 32 0,-1 7 16 15,-2 6 32-15,2 0 0 0,0 3 0 0,1 1 0 16,0-1-912-16,0-2-176 0,1 2-48 0,0-3 0 15,2-3-384-15,-1-1-144 0,-1 0 0 0,0-3 144 16,1-5-144-16,-1-2-176 0,0-2 48 0,0-2 0 16,3-1-544-16,0-6-96 0,2 3-32 0,1-4 0 15,1 2-288-15,1-4-48 0,-9 6-16 0,0 0 0 16,0 0 448-16,0 0 96 0,56-19 16 0,-56 19 0 0,0 0 400 0,0 0 192 16,46 11-160-16,-37-7 160 15,-3 2 304-15,1 0 144 0,1 2 48 0,-2 2 0 0,0 1 656 0,-2-1 144 0,-3 2 32 0,-1-2 0 16,-2 0-160-16,-3-1-16 15,-3 0-16-15,0-1 0 0,-3 0-304 0,-3 1-64 16,-1-3-16-16,0 1 0 0,0-4-560 0,1 1-192 16,1-4 144-16,1 0-144 15,2-4-992-15,3 1-288 0,0-4-48 0,2-1-13344 16</inkml:trace>
  <inkml:trace contextRef="#ctx0" brushRef="#br0" timeOffset="43852.81">8023 13712 11967 0,'-6'-2'528'0,"1"1"112"0,1 1-512 0,1 0-128 16,1-3 0-16,1 3 0 0,-1 0 1216 0,-4-3 224 0,-1 0 32 0,-2 3 16 15,-2-4-272-15,0 2-48 0,2 2-16 0,1 0 0 16,0 0-608-16,2 2-128 0,1 2-32 0,3-1 0 15,-1 0-64-15,3 0 0 0,0-2-16 0,3 1 0 16,0 0 48-16,2 0 16 0,1-2 0 0,1 0 0 16,0 0-240-16,0 0-128 0,2-2 128 0,0 0-128 15,-1 0 0-15,1 1 0 0,-1 1 0 0,-2-3 0 16,0 1 0-16,0 1 0 0,-1 1 0 0,-1 0 0 0,-1 1 0 0,1 1 0 16,1 2 0-16,-2 2 0 0,0 0 768 15,0 1 192-15,-1 1 48 0,1 2 0 0,-1 0-48 0,1 2-16 16,0 2 0-16,0-2 0 0,-1 1-624 0,1-1-112 15,2 0-16-15,0-2-16 0,1-2 368 0,0 0 80 16,3-1 16-16,-2-5-10816 16,3-1-2176-16</inkml:trace>
  <inkml:trace contextRef="#ctx0" brushRef="#br0" timeOffset="44220.81">8242 13435 8223 0,'1'-7'176'0,"-1"3"32"0,0-2 16 0,0 4 32 0,0 2-256 0,0 0 0 0,0 0 0 0,0 0 0 16,0 2 2720-16,0 2 496 0,0 5 112 0,-1 4 0 15,1 2-784-15,0 5-176 0,0 0-16 0,0 2-16 16,0 3-1056-16,1-1-224 0,0 1-32 0,-1-2-16 16,1 2-624-16,-1-3-112 0,0-2-16 0,-1-1-16 0,0-4-240 0,-2-2 0 15,1 0 0-15,-1-5 0 16,1 0 0-16,-1-3 0 0,1-2 0 0,2-3 0 15,0 0 192-15,0-3 128 0,1 0 48 0,3-3 0 16,1 0-1664-16,1 0-336 16,-1-2-64-16,2 2-16 0,-7 6 1280 0,0 0 256 0,0 0 176 0,0 0-208 15,51-33 208-15,-51 33 0 0,0 0 0 0,0 0-144 0,0 0 144 0,45 8 144 16,-39-2-16-16,-1 1-128 0,0 3 736 16,-3-2 32-16,1 2 16 0,-5 0 0 15,1 2 0-15,-2-2 0 0,-2 0 0 0,-2 0 0 0,-1 1-192 16,-1-1-32-16,-1-3-16 0,0 2 0 0,-1-3-400 15,1-2-144-15,2 0 0 0,0-3 144 0,2-2-336 0,1-3-80 16,1 0-16-16,3-6-15344 16</inkml:trace>
  <inkml:trace contextRef="#ctx0" brushRef="#br0" timeOffset="44381.51">8504 13643 12895 0,'-4'9'1152'0,"2"-2"-928"15,0-1-224-15,2-3 0 0,-1 1 3216 0,1-2 608 0,-2 9 112 0,-5 13 32 16,1 2-1184-16,-1 5-224 0,2-8-64 0,0-2 0 16,2-4-1568-16,3-2-320 0,2-7-64 0,0-3-16 31,4-2-1168-31,1-5-256 0,-1-2-32 0,-6 4-15056 0</inkml:trace>
  <inkml:trace contextRef="#ctx0" brushRef="#br0" timeOffset="44519.23">8550 13450 4607 0,'-7'-10'400'0,"2"2"-400"0,0 0 0 0,3 3 0 16,1 4 2560-16,-1 1 448 0,1-2 64 0,0-2 32 15,-1-2-864-15,0-3-192 0,1 2-16 0,4 1-16 16,1-1-2816-16,5 4-560 0,-9 3-112 0,0 0-32 0</inkml:trace>
  <inkml:trace contextRef="#ctx0" brushRef="#br0" timeOffset="44733.56">8734 13353 11055 0,'-3'0'480'0,"2"-3"112"0,0 2-464 0,0-2-128 16,2 3 0-16,0 3 0 0,-1-3 1296 0,1 4 240 15,1-1 64-15,-2 6 0 0,0 5 448 0,0 4 80 16,-2 4 32-16,0 6 0 0,-2 1-864 0,0 5-160 15,-1-2-48-15,1 2 0 0,-1 1-528 0,-2 0-112 0,1-1-32 0,-1-2 0 16,1-6-240-16,1-1-48 0,1-3-128 0,3-3 192 31,1-5-1088-31,1-5-240 0</inkml:trace>
  <inkml:trace contextRef="#ctx0" brushRef="#br0" timeOffset="45560.27">8857 13637 10127 0,'-3'4'896'0,"0"-2"-704"0,3 1-192 0,0-2 0 15,1 1 1856-15,-1 1 320 0,-1 1 80 0,0 5 16 16,-1 0-240-16,-1 5-48 0,2-2-16 0,0-2 0 16,1 2-1008-16,0-3-192 0,1-3-32 0,0-2-16 31,2 0-912-31,-1-2-192 0,0-2-48 0,1-2 0 15,-1-1-1808-15,1-2-352 0</inkml:trace>
  <inkml:trace contextRef="#ctx0" brushRef="#br0" timeOffset="45689.48">8892 13584 7711 0,'-2'-14'160'0,"0"4"32"0,0-2 16 0,1 6 32 0,1 6-240 0,0-3 0 0,0 0 0 0,-2-6 0 0,1-3 2688 0,-1-6 480 16,2 2 96-16,0 1 32 0,1 3-2080 0,1 2-400 15,2 1-96-15,1 2-16 16,-5 7-2576-16,0 0-528 0,0 0-96 0,0 0-32 0</inkml:trace>
  <inkml:trace contextRef="#ctx0" brushRef="#br0" timeOffset="45890.64">9014 13327 16575 0,'-7'3'736'0,"2"0"160"0,1 1-720 0,2-1-176 16,2 2 0-16,0-1 0 0,-1 3 1200 0,-1 4 208 15,1 9 32-15,-1 6 16 0,0 8-384 0,0 4-80 16,1 0-16-16,1-1 0 0,0-5-480 0,1-1-112 16,1-1 0-16,0-1-16 0,0-5-368 0,1-1 0 0,-1-5 0 15,-1-4 0 1,1-2-1296-16,-2-3-176 0</inkml:trace>
  <inkml:trace contextRef="#ctx0" brushRef="#br0" timeOffset="46308.03">8955 13562 21183 0,'-4'5'944'0,"2"-2"192"0,1-2-912 0,1 2-224 0,0-1 0 0,1-2 0 16,0 2 1136-16,2 0 176 0,2 1 32 0,2 3 16 0,3-3-336 0,2 4-64 16,3-4 0-16,0 1-16 15,-15-4-784-15,0 0-160 0,44 9 0 0,-44-9 0 16,0 0-688-16,41 8-80 0,-32-4-32 0,1-3 0 15,-2 4 224-15,0-3 32 0,-2 2 16 0,-2 0 0 16,-1 0 400-16,0 2 128 0,-2 0 0 0,0-2 0 16,1 1 416-16,-1-1 192 0,-1 2 32 0,1 1 16 0,0 2 432 0,1-3 64 15,-1 0 32-15,0 2 0 0,2-3-224 0,-1 1-32 16,1-2-16-16,0 2 0 0,2-4-336 0,0 2-80 16,1-3-16-16,0 2 0 0,1-3-224 0,-1-3-32 15,0 3-16-15,0-1 0 0,-1 1-208 0,1-3 0 0,-1 2 0 0,0 1 0 16,-1-2 0-16,1-1 0 15,0 2 0-15,0-4 0 0,0 4 0 0,0-4 0 16,-2 4 0-16,1-4 0 0,0 3-256 0,-1-1 64 16,0 0 16-16,-2 3 0 0,2 0 176 0,-3 0 0 0,0 3 0 0,-2 2-128 15,1 3 128-15,-1-1 0 0,-2 5 0 16,-2 0 128-16,0 4 160 0,-3 0 32 0,0 3 16 16,-1 1 0-16,1 1-80 0,0-4-32 0,-1 4 0 0,0-2 0 15,0 0-224-15,2-4-288 0,0 1 64 0,2-2-16528 16</inkml:trace>
  <inkml:trace contextRef="#ctx0" brushRef="#br0" timeOffset="46795.61">9795 13487 11055 0,'-3'10'976'0,"1"-2"-784"0,1-2-192 0,1-2 0 0,1 1 1248 0,-1 4 208 16,0 6 32-16,0 11 16 16,1 6 432-16,1 3 96 0,1-4 16 0,1-5 0 15,1-6-864-15,0-5-160 0,-2-3-48 0,2-8 0 16,0-2-480-16,0-1-112 0,4-2 0 0,-9 1-16 16,0 0-368-16,0 0 0 0,49-35 0 0,-49 35-192 15,0 0-1296-15,45-50-272 0</inkml:trace>
  <inkml:trace contextRef="#ctx0" brushRef="#br0" timeOffset="47098.34">10084 13576 11055 0,'-11'16'976'0,"5"-8"-784"16,1-2-192-16,0-1 0 0,2-1 2400 0,3-4 432 15,-1 2 96-15,1 2 16 0,0-2-752 0,4 2-144 16,2-4-16-16,4 0-16 0,-10 0-1584 0,0 0-432 15,0 0 128-15,62-22-128 0,-62 22-192 0,0 0-80 16,0 0-32-16,62-35 0 16,-54 29-704-16,0 0-144 0,-2-3-16 0,-4 3-16 15,0 1 416-15,-6 0 96 0,-1 1 16 0,-1 4 0 0,1 0 656 0,-3 3 0 16,-4 1 0-16,-3 3 0 0,-3 5 736 0,-2 3 80 0,1-1 16 0,2 2 0 16,0 2 448-16,2 1 80 0,5-4 32 15,0 2 0-15,4 2-256 0,3-1-48 0,2-4-16 16,2 1 0-16,3-3-624 0,4 0-128 0,4-2-32 0,1 0 0 15,6-4-416-15,-19-6-96 0,47 7-16 0,-47-7 0 32,56-7-1728-32,-56 7-336 0,60-12-80 0,-60 12-10144 0</inkml:trace>
  <inkml:trace contextRef="#ctx0" brushRef="#br0" timeOffset="47268.41">10453 13646 2751 0,'0'-3'256'0,"0"1"-256"0,-2 2 0 0,2 0 0 0,0-2 1632 0,-3 0 288 15,-1-4 48-15,-4-2 16 16,-1 2 832-16,-3 0 160 0,0 4 32 0,0 2 16 15,2 2-768-15,1 2-144 0,2 2-48 0,1 4 0 0,2-4-800 0,1 4-176 16,2 5-16-16,2-3-16 0,2 2-736 16,3-4-128-16,3 1-48 0,2-4 0 0,1 2-272 0,3-5-64 15,-15-4-16-15,0 0 0 16,57-4-1360-16,-57 4-272 0,0 0-48 0,64-27-10336 16</inkml:trace>
  <inkml:trace contextRef="#ctx0" brushRef="#br0" timeOffset="47461.69">10738 13160 1839 0,'-1'-4'160'0,"-1"4"-160"15,-1 0 0-15,1 1 0 0,0 2 2672 0,1-1 496 16,-1 2 96-16,-3 6 32 0,-3 8 336 0,-3 11 64 0,-2 5 16 0,0 7 0 16,1 0-1648-16,-1 4-320 0,2-5-64 15,1 5-16-15,2-4-1136 0,-1-3-224 0,3 0-48 0,0-1-16 16,2-4-368-16,2-5-80 0,-1-3-16 0,1-5 0 31,0-7-1248-31,1-2-240 0,1-3-48 0,1-6-11184 0</inkml:trace>
  <inkml:trace contextRef="#ctx0" brushRef="#br0" timeOffset="47963.36">10650 13555 911 0,'0'-6'0'0,"2"1"0"0,-2 3 0 0,0 4 0 15,1-2 1984-15,0-2 304 0,0-1 64 0,3 0 16 16,1-6 64-16,0 2 32 0,1 0 0 0,2 4 0 15,0 0-736-15,1-1-128 0,-9 4-48 0,0 0 0 16,0 0-928-16,0 0-192 0,62-6-48 0,-62 6 0 16,0 0-784-16,0 0-176 0,52 6-16 0,-44-2-16 15,-2-1-96-15,1-2-32 0,-1 3 0 0,-1 2 0 0,-3 2 736 0,0 1 0 16,-5-1 0-16,-1 0 0 0,-2 2 960 0,-1 0 224 16,-3 0 48-16,-1 1 16 0,-2 0-128 0,1 0-32 15,0 3 0-15,-1 1 0 0,2-4-176 16,2 4-32-16,3-3-16 0,3 0 0 0,3-2-256 15,2 0-48-15,2-4-16 0,3 1 0 0,2-1-320 0,1-4-64 16,2-1-16-16,-12-1 0 0,0 0-144 0,0 0-176 0,0 0 48 0,66-18 0 31,-66 18-400-31,0 0-80 0,0 0-16 0,50-45 0 16,-50 45-288-16,0 0-64 0,25-42-16 0,-25 42 0 16,0 0-64-16,15-41-16 0,-11 29 0 0,-3-1 0 15,0 4 464-15,0 0 96 0,1 3 0 0,-1 1 16 0,0 3 496 0,-1-2 0 0,1 4 0 16,-1 1 0-16,0 4 416 0,1 0 128 0,1 4 32 0,0 1 0 15,1 2 480-15,-1 3 96 0,1-2 32 16,-1 3 0-16,2 1-160 0,-2 0-48 0,-1-1 0 0,-1 0 0 16,0-2-160-16,-2 0-48 0,-2-4 0 0,1-1 0 15,-1 1-192-15,-1-6-64 0,1-2 0 0,-1-2 0 16,3-2-208-16,-1-2-48 0,2-2-16 0,1-4 0 16,0-1-240-16,3 0 0 0,0-1 0 0,-3 12 0 15,0 0 128-15,23-48 0 0,-23 48-128 0,0 0 192 0,37-59-192 16,-37 59 144-16,0 0-144 0,36-48 128 15,-36 48-128-15,0 0-256 0,0 0 64 0,50-41-11152 16,-50 41-2240-16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30T12:51:30.7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18378 14933 18431 0,'19'6'1632'0,"7"0"-1312"0,-1-4-320 0,-25-2 0 0,80-4-640 0,-26-2-208 0,-6-1-48 0,-48 7 0 16,69-13 2432-16,-12-3 496 0,22-9 80 0,47-19 32 0,26-17-720 16,4 2-144-16,-21 10-16 0,-14 4-16 0,-11 3-336 15,-16 1-64-15,-11 4-16 0,-10 1 0 0,-5-1-304 0,-6 1-64 16,-5 1-16-16,-3 1 0 15,-6-5-224-15,-7 1-48 0,-41 38-16 0,64-63 0 16,-64 63-928-16,44-51-176 0,-44 51-32 16,0 0-12528-16</inkml:trace>
  <inkml:trace contextRef="#ctx0" brushRef="#br0" timeOffset="350.34">18786 14490 4607 0,'-23'29'192'0,"5"-7"64"0,-2-3-256 0,4-3 0 0,4-4 0 0,13-8 0 0,-12 9 928 0,-16 18 144 16,-17 16 16-16,-10 13 16 0,-7 6 288 0,8-5 48 16,9-8 16-16,6-8 0 15,6-5 816-15,6-4 160 0,8-5 48 0,5-6 0 16,9-8-368-16,5-2-80 0,7-3-16 0,5 1 0 0,5-6-1008 16,7 3-208-16,3-1-32 0,7-3-16 15,2 0-560-15,8-2-192 0,5-2 144 0,7-4-144 16,6-1 0-16,2 0-256 0,1-1 48 0,-4 0-14240 15</inkml:trace>
  <inkml:trace contextRef="#ctx0" brushRef="#br0" timeOffset="1035.84">20720 13371 6447 0,'-3'6'576'0,"2"2"-576"0,1 0 0 0,0-1 0 15,1 0 1136-15,-1 8 112 0,1 11 32 0,1 17 0 16,0 12 592-16,3 5 128 0,-1-4 32 0,1-6 0 16,-2-5-752-16,1-8-160 0,0-7-32 0,-2-9 0 15,0-5-768-15,-1-4-176 0,-1-7-16 0,0 0-6800 16,-1-7-1360-16</inkml:trace>
  <inkml:trace contextRef="#ctx0" brushRef="#br0" timeOffset="1235.01">20446 13333 20271 0,'-5'1'896'0,"4"-1"192"0,1 0-880 0,3-1-208 16,-1 1 0-16,2-3 0 0,3 0 544 0,-7 3 64 16,0 0 16-16,77-39 0 0,-77 39 144 0,105-47 48 15,-44 25 0-15,0 1 0 0,1 2-480 0,-2 3-80 16,0 3-32-16,-5 0 0 15,-55 13-800-15,91-24-144 0,-91 24-48 0,79-18-10128 16</inkml:trace>
  <inkml:trace contextRef="#ctx0" brushRef="#br0" timeOffset="1603.58">21218 13121 9215 0,'-2'4'816'0,"0"0"-656"0,1 1-160 0,1-4 0 15,1 4 1664-15,1 1 320 0,-2 8 48 0,1 10 16 16,1 11 0-16,2 6 16 0,-2 1 0 0,1 1 0 16,-3-1-320-16,-1-1-64 0,-1 4-16 0,-1-7 0 15,1-1-672-15,-1-2-144 0,2-7-16 0,-1-2-16 16,1-4-656-16,2-3-160 0,1-3 0 0,2-4 0 16,1-4-352-1,2-3-96-15,0-5-32 0,0-3 0 0,-7 3-896 0,0 0-176 0,0 0-48 0,46-44 0 16,-46 44-192-16,0 0-64 0,32-51 0 0,-32 51 0 15,0 0 656-15,24-57 128 0,-24 57 32 0,0 0 0 16,13-44 784-16,-9 31 256 0,-3 7 0 0,1 0-160 0,-2 3 800 16,0 6 144-16,0-1 48 0,0 4 0 15,1 1 1104-15,0 3 240 0,2 2 32 0,-1 4 16 0,3 3-512 0,0 0-112 16,1 4 0-16,2-5-16 0,-1 1-832 16,0-3-176-16,2 0-16 0,-2-4-16 0,1 1-544 0,-2-4 0 15,1-1 0-15,2 1 0 16,-1-3-480-16,-1-3-160 0,2 0-16 0,-2-2-16 15,0-2-1760-15,0-3-368 0,-1-1-64 0,-1-2-8048 16</inkml:trace>
  <inkml:trace contextRef="#ctx0" brushRef="#br0" timeOffset="1742.46">21543 13639 5519 0,'0'0'240'0,"0"0"64"0,0 0-304 0,0 0 0 16,0 0 0-16,0 0 0 0,0 0 1344 0,0 0 224 0,0 0 32 0,0 0 16 16,31-47 480-16,-26 47 80 15,1 0 32-15,0 3 0 0,1 1-848 0,-1 2-160 0,0 0-48 0,0 1 0 16,-1 2-752-16,0-3-144 0,0 0-48 0,-1-2 0 15,-2 2-368-15,2-3-80 0,0-2-16 0,-2-2-10240 16</inkml:trace>
  <inkml:trace contextRef="#ctx0" brushRef="#br0" timeOffset="1883.21">21551 13416 4655 0,'-8'-14'0'0,"6"8"192"0,-2-3-48 0,2 3 0 0,0 2-144 0,2 1 0 0,-1-2 0 0,0-3 0 16,0-4 1408-16,-1-4 240 0,4-3 48 0,-2 19 16 15,0 0-1200-15,16-44-224 0,-16 44-48 0,0 0-16 16,0 0-1120-16,55-23-240 0,-55 23-32 0,46 4-16 16</inkml:trace>
  <inkml:trace contextRef="#ctx0" brushRef="#br0" timeOffset="2059.3">21808 13384 17503 0,'-9'13'768'0,"4"-7"176"0,2 3-752 0,-1-3-192 15,1-2 0-15,2-2 0 0,-1 5 1776 0,-1 2 320 0,-1 4 64 16,2 3 16-16,1 1-272 0,1 0-48 15,2 0-16-15,3-5 0 0,1 2-1008 0,1 0-208 0,1 0-48 0,0-2 0 16,0 1-256-16,0-1-48 16,-2 0-16-16,-2-2 0 0,-2-2-256 0,-2 0 0 0,-2-1 128 15,-3-1-128-15,-3 0 0 0,-3 0 0 16,-3-2 0-16,-2-2-10368 16,-1-2-2080-16</inkml:trace>
  <inkml:trace contextRef="#ctx0" brushRef="#br0" timeOffset="3421.26">22652 13245 4607 0,'0'-2'400'0,"0"2"-400"0,0 2 0 0,0-2 0 16,0 2 784-16,0 2 80 0,-1 0 16 0,1 6 0 15,0 5 368-15,1 7 80 0,2 0 16 0,-2 3 0 16,2 1-400-16,-2 0-80 0,-1 1-16 0,0-2 0 0,-1 3-32 0,-1-4-16 16,0 0 0-16,-1 1 0 0,1-5-176 0,1-2-48 15,-1-5 0-15,1-1 0 0,0-4-352 0,1-2-80 16,0-2-16-16,2-4 0 0,1-2-128 0,2 0-192 15,0-2 32-15,1-5 16 16,3 2-512-16,-9 7-112 0,0 0 0 0,0 0-16 16,42-57 208-16,-42 57 32 0,0 0 16 0,31-53 0 0,-31 53 144 0,0 0 48 15,28-47 0-15,-28 47 0 0,0 0 336 0,0 0 0 16,0 0 0-16,0 0 0 0,0 0 0 0,0 0 0 0,0 0 0 0,0 0 0 16,0 0 688-16,0 0 208 15,0 0 32-15,37 9 16 0,-37 7 240 0,1 2 48 16,2 0 16-16,-1-1 0 0,2 0-336 0,1 1-64 15,0-5-16-15,2 2 0 0,1-5-80 0,2 0-32 16,0-4 0-16,-1 0 0 0,3-2-480 0,-3-4-112 0,3 0 0 16,-1-4-128-16,0 0 0 0,-3-1 0 0,1 2 0 15,-1-6 0-15,0 2-304 0,-8 7 48 16,0 0 0-16,0 0 0 16,32-57-208-16,-32 57-48 0,0 0 0 0,15-55 0 0,-12 37 336 0,-1-3 176 0,-2 2-192 0,-1 2 192 15,-2 1 0-15,1 1 0 0,0 1 0 0,-2 2 0 16,0 3 320-16,0 3 128 0,1 3 32 0,-2 0 0 15,0 6 560-15,0-1 112 0,0 4 32 0,0 4 0 16,0 4-144-16,0 4-16 0,1 4-16 0,2 3 0 16,-1 1-528-16,3 0-96 0,2-2-32 0,1-1 0 15,2 2-352-15,3-7 0 0,-2-5 0 0,4 0 0 16,5 0-832-16,2-3-128 0,4-2-16 16,-21-8-14032-16</inkml:trace>
  <inkml:trace contextRef="#ctx0" brushRef="#br0" timeOffset="3823.63">23383 13249 21183 0,'-18'12'944'0,"9"-3"192"0,-1 1-912 0,3-4-224 16,0 0 0-16,3-2 0 0,-4 4 1280 0,-3 5 192 15,-4 9 64-15,-3 6 0 0,-1 2-288 0,5 1-48 16,7-3-16-16,5-3 0 0,4-3-656 0,5-4-128 15,5-1-16-15,2-3-16 0,4-2-368 0,2-2 0 16,2-1 0-16,1-3 128 0,2-5-128 0,0 1 0 0,-25-2-176 16,47-2 176-1,-47 2-768-15,0 0-64 0,52-14-16 0,-52 14 0 16,0 0-112-16,0 0-32 0,49-38 0 0,-49 38 0 0,0 0 640 0,0 0 128 0,0 0 32 0,24-53 0 16,-23 41 192-16,-1-2 0 15,0 2 0-15,0-3 0 0,-3 1 128 0,0-1-128 16,-1 2 192-16,-1 0-192 0,0 1 192 0,0 2-64 15,0 4 0-15,-1 0-128 0,-1 3 480 0,-1 6-16 0,1-1 0 0,-2 3 0 0,2 6 432 16,-3 2 96-16,1 4 16 16,-1 4 0-16,3 2-64 0,1 5-16 0,-1 0 0 0,4 1 0 15,1-5-256-15,4 2-48 0,3-4-16 0,1 1 0 0,1-7-384 16,2-4-80-16,5-2-16 0,0-1 0 16,2-6-320-16,2 0-80 0,-18-3-16 0,0 0 0 15,60-12-2016-15,-60 12-384 0</inkml:trace>
  <inkml:trace contextRef="#ctx0" brushRef="#br0" timeOffset="4043.18">23875 13353 4607 0,'2'-14'192'0,"-2"8"64"0,0 1-256 0,-2 4 0 15,1 1 0-15,-1 0 0 0,-1-3 1840 0,-3 6 320 16,-4 0 64-16,-2 4 16 0,-3 1 688 0,0 6 144 16,1-2 16-16,5 2 16 0,0 1-992 0,4-3-192 15,2-2-32-15,3-1-16 0,2 0-1120 0,3 1-240 16,0-1-32-16,2 2-16 0,2 0-464 0,1 0 128 15,-1 2-128-15,0-1 0 0,1 3 0 0,-3-3 0 16,0 2 0-16,-5-2 0 0,-1 1 0 0,-3-4 0 0,-3 4 0 0,-4-6 0 16,-1 2 0-16,-3-3 0 0,-2 0 0 15,-2-2 0-15,-3 0-192 0,0-2-96 0,0-2-16 0,2-4-9088 16,3-2-1808 0</inkml:trace>
  <inkml:trace contextRef="#ctx0" brushRef="#br0" timeOffset="4310.01">24129 13306 21183 0,'-19'8'944'16,"11"-5"192"-16,-2 0-912 0,1 1-224 0,3-1 0 0,1 0 0 0,-2 1 1328 0,-7 5 208 15,-6 1 64-15,-5 6 0 0,-1 2-304 0,7-2-48 16,3 0-16-16,6-1 0 0,6-2-848 0,3-4-192 15,6 1-16-15,2-1-16 0,3-2-160 0,1 2 0 16,3 1 0-16,2-1 0 0,0 1 0 0,0-1 0 16,-1 1-176-16,-2 3 176 0,-3-1-368 0,-5 0 16 15,-2 1 0-15,-6-2 0 0,-4 4 0 0,-3-3 0 0,-2 0 0 0,-3 1 0 32,-3-3-112-32,-1-3-32 0,-2 2 0 0,0-7-11968 0</inkml:trace>
  <inkml:trace contextRef="#ctx0" brushRef="#br0" timeOffset="4718.35">24295 13381 6447 0,'-10'0'576'0,"1"0"-576"0,2-2 0 0,2 0 0 15,3 2 2112-15,0-3 304 0,-1 1 64 0,-2 1 16 0,-2-3-448 0,-4 2-64 16,-1 4-32-16,0 2 0 16,3 6-960-16,-1 0-192 0,2 5-32 0,2 3-16 15,2 2-416-15,1-1-80 0,0 0 0 0,2 2-16 16,2-3-48-16,0-1 0 0,3-3 0 0,0-2 0 0,2-2-48 0,1-1-16 16,2-3 0-16,1-5 0 15,2 1-128-15,-12-2-144 0,0 0 144 0,0 0-208 16,49-18-560-16,-49 18-128 0,0 0 0 0,0 0-16 15,0 0 0-15,42-54 0 16,-42 54 0-16,0 0 0 0,18-50 704 0,-18 50 208 0,0 0 0 0,0 0 0 0,17-58 128 0,-17 58 160 16,0 0 32-16,0 0 0 0,0 0 640 0,0 0 144 0,0 0 32 0,0 0 0 15,0 0 128-15,7 0 16 16,-9 12 16-16,4 2 0 0,-1-2-672 16,1 4-144-16,2-1-32 0,1-1 0 0,0-2-448 0,2 1 0 15,2-4 0-15,0 0-160 16,-1-3-1328-16,1-1-272 0,0-2-48 0,-1-1-10288 0</inkml:trace>
  <inkml:trace contextRef="#ctx0" brushRef="#br0" timeOffset="5035.42">24475 13438 7359 0,'0'-10'320'0,"0"4"80"0,0 0-400 0,-1 2 0 16,1 1 0-16,0 1 0 0,0 1 2432 0,0 1 384 0,0-4 96 0,1 2 16 16,0-2 432-16,1 4 96 0,0 0 0 0,0 4 16 0,3-2-1696 0,-1 5-352 15,1 0-64-15,1 1-16 16,0 2-928-16,2 3-192 0,-2-4-32 0,1 1-16 0,2 0-176 15,0-1 0-15,-1-2 0 0,2 0-176 32,-1-1-320-32,0-4-64 0,1 1-16 0,-3-3 0 15,2 0-384-15,-2-3-96 0,0-1-16 0,0 0 0 0,-1-3 480 16,0 1 80-16,-1 1 32 0,0-1 0 0,0 1 480 0,-1 1 0 0,-1-3 0 0,2 2 0 0,-1-1 208 16,-2 2 144-16,3 0 32 0,-1-1 0 0,1 4 368 15,-1-2 80-15,1 3 0 0,0 1 16 16,0 1-144-16,1 2-16 0,0 0-16 0,0 2 0 0,1 0-224 15,-2 3-32-15,2-2-16 0,-2 2 0 0,1 1-112 0,0-2-32 16,-1 2 0-16,1-1 0 0,-1 1-96 16,1-3-32-16,-1 2 0 0,1-3 0 0,-1 1-304 15,0 2-64-15,0 1-16 0,-2-1-10752 16,-2 3-2144-16</inkml:trace>
  <inkml:trace contextRef="#ctx0" brushRef="#br0" timeOffset="5691.02">24715 13466 7359 0,'-1'4'656'0,"1"1"-528"0,0-1-128 0,0-1 0 15,0 2 1120-15,0 5 192 0,2 6 32 0,1 9 16 0,0 7 832 0,1 7 176 16,0-5 16-16,-3-2 16 16,-2-1-288-16,0-2-48 0,-3-3-16 0,0-4 0 15,-2-4-896-15,-1-1-176 0,-3-3-32 0,0-1-16 16,0-6-640-16,-1 2-128 0,0-3-32 0,-2-2 0 16,2-4-784-16,1 0-176 0,2 0-16 0,-1-4-12544 15</inkml:trace>
  <inkml:trace contextRef="#ctx0" brushRef="#br0" timeOffset="6189.73">24475 13381 3679 0,'-2'0'320'0,"0"-2"-320"0,2 0 0 0,0 2 0 16,0 0 896-16,0 0 128 0,0 0 0 0,-2 0 16 0,1 4-144 0,-1 2-16 15,1 3-16-15,1 1 0 16,1 6-96-16,2 2-32 0,1 5 0 0,1-1 0 15,1 0-96-15,0 0 0 0,1 1-16 0,1-1 0 16,-2-1 160-16,0-5 48 0,-2-2 0 0,-2-2 0 0,1-3-128 0,-3-3 0 16,0-2-16-16,-1-4 0 0,-1 0-32 0,0-3 0 15,-1-1 0-15,1-2 0 0,-1 0-432 0,0-6-96 16,1-1 0-16,1 0-128 0,0-6 0 0,3-3-144 0,1 0-16 0,2-4-6752 31,-5 26-1360-31</inkml:trace>
  <inkml:trace contextRef="#ctx0" brushRef="#br0" timeOffset="6620.82">25937 12731 16575 0,'-16'-12'736'0,"7"4"160"0,0-1-720 0,1 2-176 0,3 3 0 0,0 2 0 16,-1-5 1072-16,-6-3 176 0,-6-2 32 0,-7-4 16 0,-3 1 240 0,-2 5 64 0,2 7 0 0,3 6 0 16,1 7-352-16,5 8-64 15,0 7-16-15,4 8 0 0,2 5-528 0,1 9-96 16,4 7-32-16,0 3 0 0,5 0-144 0,0 5-48 16,3 5 0-16,1 0 0 0,2 2-16 0,2-4-16 15,2-7 0-15,2-1 0 0,0-2-288 16,-1-6 0-16,1 2 0 0,-2-10 0 15,-1-7-848-15,-2-4-128 0,-1-3-32 16,-5-5 0-16,-1 1-1232 0,-2-5-240 0,-1-5-48 0,-3-3-5280 16,0-7-1040-16</inkml:trace>
  <inkml:trace contextRef="#ctx0" brushRef="#br0" timeOffset="7129.89">25537 13663 2751 0,'-20'-48'128'0,"16"33"16"0,2 10-144 0,1 2 0 16,1 0 0-16,0-2 0 0,0-5 720 0,0-6 112 0,1-6 32 0,3-4 0 15,1 1 96-15,2 3 32 0,-7 22 0 0,0 0 0 16,33-51 352-16,-33 51 80 0,0 0 16 0,51-47 0 15,-51 47-48-15,0 0-16 0,64-35 0 0,-64 35 0 16,0 0-480-16,63-31-112 0,-63 31-16 0,0 0 0 16,0 0-288-16,63-29-64 0,-52 26-16 0,-4 0 0 15,-1-1-192-15,-3 4-32 0,-1-3-16 0,-2 3 0 16,-1 0-32-16,-1 0-128 0,-2 0 192 0,-1 0-64 16,-1 3 256-16,-2 2 32 0,0 1 16 0,-1 3 0 0,-1 3-208 0,1 0-32 15,1-5-16-15,-1 2 0 16,1 1-176-16,0-1 0 0,3-5 0 0,3-2 0 15,0 2 0-15,5 0 0 0,-1-1 0 0,2 0 128 16,2-3-128-16,2 0 0 0,2 0 0 0,-1-3-176 16,4 2 176-16,-1-1 0 0,1 2 0 0,0-3-128 0,0 2-32 15,-13 1 0-15,0 0 0 0,0 0 0 16,0 0-224-16,63-9-64 0,-53 8 0 0,-2 1 0 0,0 0 208 0,-2 0 48 16,-1 0 0-16,-2 1 0 0,0-1 192 0,-3 3 0 15,0-3 0-15,-1 2 0 0,-1-1 0 0,1 2 0 16,-1-3 0-16,-1 0 160 0,0 0-160 15,-1 0 160-15,-1 0-160 0,0 0 160 0,-1 0-32 0,0 4-128 16,-2-4 192-16,-1 3-64 0,2 3 192 0,-2-1 48 16,3 2 0-16,0 0 0 0,0-1 16 0,3 3 16 15,1-3 0-15,1 1 0 0,2 0-208 0,0-1-32 0,3 0-16 0,0 0 0 16,2 0-144-16,1 1 192 0,1-4-192 16,0 0 192-16,2 0 16 0,-1-3 16 15,1 0 0-15,0 0 0 0,-2-3 224 0,1 0 32 16,-3-3 16-16,0 0 0 0,-2 0-64 0,0-2-16 0,-3 0 0 15,0-5 0-15,-1 3-176 0,0-2-48 0,1-2 0 16,-1 2 0-16,2 0-720 16,-1-3-160-16,3 1-16 0,-2 2-13328 0</inkml:trace>
  <inkml:trace contextRef="#ctx0" brushRef="#br0" timeOffset="7345.18">26104 13219 911 0,'3'10'0'0,"0"-4"0"0,-1 0 0 0,-1 0 0 16,2 1 2256-16,-2-4 368 0,2 4 80 0,2 5 16 15,2 8 400-15,3 2 80 0,0 5 0 0,-3-1 16 0,-1-4-848 0,-1-3-192 16,-2-3-16-16,-2-4-16 16,-2 1-864-16,-2-6-192 0,0-1-16 0,-2-6-16 15,-1 0-576-15,-1-3-112 0,1-4-32 0,0-2 0 0,1 0-208 0,0-5-128 16,3-1 128-16,-1-1-128 0,4-2 0 0,1-2 0 16,-2 20 0-16,12-44-128 15,-12 44-272-15,16-46-48 16,-16 46-16-16,26-48 0 0,-26 48-720 15,42-42-144-15,-42 42-16 0,59-34-12128 0</inkml:trace>
  <inkml:trace contextRef="#ctx0" brushRef="#br0" timeOffset="7949.67">27058 13163 7359 0,'-10'3'656'0,"3"-3"-528"0,-1 2-128 0,5 2 0 0,3-1 1312 0,0-2 224 16,1 2 64-16,0 2 0 0,0 5 304 0,2 6 64 15,1 9 16-15,2 7 0 0,0 3-672 0,3 3-128 16,-1 9-32-16,1 0 0 0,-2 0-128 0,0-2-16 15,-4-3-16-15,0-1 0 0,-3-7-528 0,-3-3-96 16,-2-2-32-16,-1-6 0 0,-1-1-480 0,-2-3-112 16,-1-3 0-16,0-7-16 15,0-3-1328-15,-1-6-256 0,0-6-48 0,0-4-16 16,0-5-512-16,0-1-128 0,1-6 0 0,1-1-16 16,3-3 656-16,2-5 144 0,2 0 32 0,3-3 0 0,2-4 1088 0,2-5 208 15,4 3 64-15,-1 5 0 0,-1 8 704 16,1 1 128-16,-8 26 48 0,27-58 0 0,-27 58 464 0,37-62 112 0,-37 62 16 15,42-51 0-15,-42 51 576 0,0 0 128 16,66-47 32-16,-66 47 0 0,0 0 16 0,68-16 0 0,-68 16 0 0,0 0 0 16,54 9-208-16,-42-3-32 0,-3 1-16 0,-4 2 0 15,-4 1-480-15,-5-1-80 0,-3 3-32 0,-3 2 0 16,-3-2-464-16,-4 0-80 0,-1 1-32 0,-1-2 0 31,1 0-976-31,3-5-192 0,1 0-32 0,3-4-13552 16</inkml:trace>
  <inkml:trace contextRef="#ctx0" brushRef="#br0" timeOffset="8399.6">27417 13118 11055 0,'7'5'480'0,"-1"0"112"0,1 1-464 0,-2-3-128 0,-1 0 0 0,1 1 0 0,0-2 1648 0,4 6 304 16,3 0 64-16,4 5 16 0,9 3 16 0,-1 3 16 15,-2 2 0-15,-3 2 0 0,-3-1-544 0,-5 0-112 16,-3-2-32-16,-3-1 0 0,-2-1-416 0,-3-4-64 15,-1 1-32-15,-3-6 0 0,-1 0-480 0,-1-2-80 16,0-3-32-16,-2-1 0 0,1-3-272 0,1-4 0 16,-1-1 0-16,1-2 0 0,1 0-240 0,1-5-48 15,2-2-16-15,2 0 0 16,0-5-208-16,2 2-32 0,2-4-16 0,-4 21 0 16,14-45-208-16,-14 45-64 0,20-41 0 0,-20 41 0 15,0 0-176-15,38-48-32 0,-38 48-16 0,0 0 0 16,0 0 208-16,65-43 32 0,-65 43 16 0,0 0 0 15,57-16 288-15,-57 16 64 0,0 0 16 0,0 0 0 0,56 0 432 0,-46 2-128 0,-3 0 128 0,-2 2 0 16,-2 0 304-16,-3 2 144 0,-2 1 16 0,1 0 16 16,-2 2 768-16,-1 1 160 0,-1-2 16 0,-1 5 16 15,1-2-608-15,-3 3-112 0,2 0-16 16,0 3-16-16,1-1-304 0,0 1-64 0,3 2-16 0,0-3 0 16,2 2-160-16,3-8-16 0,2 0-128 0,1-4 192 15,1 0-192-15,1-2 0 0,2-2 0 0,-2-2 0 16,2-2 0-16,0-1 128 0,-1-2-128 0,-9 5 0 15,0 0 0-15,0 0 0 0,0 0 0 0,39-47 0 16,-34 35 0-16,-2-4 0 0,0 0 0 0,-1 1 0 16,-1-1-672-1,0 1-176-15,0-1-48 0,2 2-12128 0</inkml:trace>
  <inkml:trace contextRef="#ctx0" brushRef="#br0" timeOffset="8783.25">28191 13197 17503 0,'-11'0'768'0,"3"0"176"0,2-3-752 0,1 0-192 16,3 3 0-16,1-3 0 0,-2 1 704 0,-1-2 96 0,-2 0 32 0,-4-2 0 16,0 2 304-16,0-1 64 0,1 4 16 0,0 1 0 15,1 1-512-15,2 4-80 16,0 2-32-16,2 0 0 0,1 2-352 0,0 0-80 15,3 4-16-15,-1-3 0 0,2 2-144 0,0 0 192 16,3 1-192-16,0-2 192 0,0 4-192 0,1 1 128 0,1-1-128 0,1 2 128 16,1 2-128-16,0-1 0 0,2 4 144 0,0 1-144 15,2 1 192-15,1 2-16 16,-2-1-16-16,1 1 0 0,-1 1 480 0,-2 0 80 0,-3 1 32 16,-2-6 0-16,-3 0 208 0,-2 0 32 0,-4-2 16 15,-4 1 0-15,-1-2-112 0,-2-2-32 0,-4 4 0 0,0-5 0 0,0 0-432 16,-1-3-96-16,-1-3-16 0,1-2 0 15,2-4-320-15,0-4 0 0,0-3 0 0,2 0 128 16,0-7-128-16,2-3-192 0,3-6 64 0,1-4 0 16,5-1-576-16,2-5-128 15,4-3 0-15,2 1-16 0,-6 31-1136 0,16-60-240 0,-16 60-32 0,35-80-11472 16</inkml:trace>
  <inkml:trace contextRef="#ctx0" brushRef="#br0" timeOffset="9179.33">28452 13254 12895 0,'-20'-3'576'0,"11"-1"112"0,2 2-560 0,0 0-128 0,2 0 0 0,2 2 0 16,1-2 576-16,-3-2 96 0,-1-2 16 0,-2 2 0 15,2-2 336-15,1 4 80 0,2 2 16 0,2 0 0 16,2 3 304-16,2 6 64 15,1 1 16-15,1 2 0 0,1 4-256 0,1 3-48 16,-1 3-16-16,1-2 0 0,-2 1-336 0,-1 1-64 0,-1-3-16 16,-3 0 0-16,0 0-96 0,-3-3-32 0,0-1 0 0,-2-4 0 15,-1 0-240-15,1-5-48 0,-1-1-16 0,-1-2 0 16,2-3-208-16,2-4-128 0,0-1 160 0,1-2-160 16,2-3 0-16,1-3 0 0,1-3 0 0,-2 16 0 15,0 0 0-15,21-59-128 0,-21 59 128 0,24-51 0 16,-24 51 0-16,26-50 0 0,-26 50 0 0,27-45 0 15,-27 45 0-15,0 0 0 0,35-47 0 0,-35 47 0 16,0 0 0-16,0 0 0 0,44-44 0 0,-44 44 0 16,0 0 0-16,0 0 0 0,0 0 0 0,0 0 0 15,56-7 0-15,-49 10 0 0,0 1 0 0,-4 2 0 16,1-2-576-16,-2-2-64 0,0-1-16 0,-4 2-14416 0</inkml:trace>
  <inkml:trace contextRef="#ctx0" brushRef="#br0" timeOffset="9921.44">28850 13207 13823 0,'-9'-4'1216'0,"1"-1"-960"16,3 4-256-16,1 1 0 0,2 0 768 0,-3 1 128 15,-5-1 0-15,-5 2 16 0,-5 1 320 0,-1 2 64 0,1 6 16 0,3 1 0 16,2 4-496-16,2 2-112 15,3 3 0-15,0-3-16 0,4 2-192 0,1-1-48 0,0 3 0 0,5-3 0 16,0-2-240-16,2 0-48 16,2-1-16-16,2-3 0 0,1-4-144 0,2 1 0 0,1-3 0 0,0-4 0 31,2 0-432-31,1-3-16 0,-1-3 0 0,-12 3 0 16,0 0-512-16,0 0-128 0,0 0 0 0,61-36-16 15,-53 27 352-15,1-3 80 0,0 0 16 0,-3 1 0 0,0-4 384 0,0 1 80 16,-1 3 0-16,-2 1 16 0,0 3 176 0,-2-2 224 0,1 3-48 0,-2 2-16 15,-2 1 816-15,1 0 176 0,0 3 16 0,-1 3 16 16,0 2 144-16,0 1 16 0,-1 5 16 0,2-1 0 16,0 3-736-16,1 2-160 0,-1 4-16 15,2-3-16-15,0 0-432 0,3 0 0 0,0-2 0 0,0-2 0 16,4-1-928 0,-1-3-272-16,2 0-48 0,2-4-10400 0</inkml:trace>
  <inkml:trace contextRef="#ctx0" brushRef="#br0" timeOffset="10469.87">29068 13286 15663 0,'-7'2'688'0,"5"-2"144"0,-1 2-656 0,1-2-176 0,1 0 0 0,1 2 0 0,-1-2 1856 0,1 1 320 16,0 2 80-16,-2 3 16 0,4 0-288 0,-1 4-48 0,1 2-16 0,1 3 0 15,0-1-944-15,1 1-192 16,0 2-32-16,0-1-16 0,-1 1-416 0,1-1-96 15,0 0-16-15,-2 1 0 0,-1-5-208 0,1-2 0 16,-1-2 0-16,-1 0 0 0,0-3-272 0,1-1 48 16,-1-3 16-16,0-2 0 15,0-2-496-15,1-1-80 0,1-4-32 0,-1 0 0 16,1-2-32-16,2-1-16 0,1-1 0 0,0-2 0 16,0-2 208-16,1 0 32 0,1-1 16 0,-7 17 0 0,0 0 416 0,29-55 192 15,-29 55-192-15,0 0 192 0,0 0 0 0,35-48 0 0,-29 43 0 0,-3 2 128 16,2 5 336-16,-2-1 64 0,-2 4 16 0,0 3 0 15,-1 3 528-15,-1-1 96 0,0 2 32 0,-2 4 0 16,1 0-512-16,-2 0-112 0,0 3 0 0,1-1-16 16,0-2-352-16,0 2-64 0,1-1-16 0,0-1 0 15,1-4-128-15,1-2 0 0,1 3 0 0,0-6 0 16,2-2-400 0,0-1-16-16,2-4 0 0,0 0 0 0,1-4-464 15,1-1-80-15,1-1-32 0,0-1 0 0,-8 7-80 0,0 0-16 0,0 0 0 0,38-44 0 16,-38 44 576-16,0 0 96 0,30-41 32 0,-30 41 0 15,0 0 384-15,0 0 0 0,33-50 0 0,-33 50 0 0,0 0 416 16,0 0 160-16,0 0 48 0,0 0 0 0,0 0 736 0,0 0 160 16,0 0 16-16,0 0 16 0,0 0-240 0,0 0-48 15,0 0-16-15,33 17 0 0,-30-3-608 0,-2-2-112 16,0 4-16-16,1-2-16 0,-1 1-304 0,0-1-64 16,0 0-128-16,1-2 192 0,0-2-192 0,0 0 0 15,2-1 0-15,0-3 0 16,1 0-480-16,1-2-144 0,0-2-16 0,0-2-10144 15,1-2-2016-15</inkml:trace>
  <inkml:trace contextRef="#ctx0" brushRef="#br0" timeOffset="10644.99">29546 13361 7535 0,'3'-8'160'0,"-2"4"32"0,-1 1 16 0,1 0 16 0,0 3-224 0,-1-3 0 0,0 3 0 0,0 0 0 15,2 3 3184-15,-1-1 592 0,-1-1 112 0,1 6 16 16,0 1-96-16,-1 0-32 0,2 2 0 0,-1 1 0 15,0 0-3008-15,0 0-624 0,0 1-144 0,1-2 0 16,-1 0 0-16,1-1 0 0,0 1 0 0,0-3 128 31,-1-1-1536-31,2-1-320 0,-2-1-64 0,0-3-12128 0</inkml:trace>
  <inkml:trace contextRef="#ctx0" brushRef="#br0" timeOffset="10793.01">29554 13027 11951 0,'1'-6'1056'0,"-1"2"-848"0,0 1-208 0,0 3 0 0,1 0 0 0,-1 0 0 15,0 0 0-15,1 0 0 0,2 1 0 0,-1 4 0 16,4 5 0-16,1 6 0 0</inkml:trace>
  <inkml:trace contextRef="#ctx0" brushRef="#br0" timeOffset="11267.94">29676 13320 3679 0,'-1'4'320'0,"1"-1"-320"0,0-2 0 0,0 1 0 16,1 1 1376-16,0-2 208 0,0 2 32 0,2 0 16 15,-1 6 432-15,3-2 96 0,0 6 16 0,1 2 0 16,1 1-512-16,-2 0-112 0,1 2-16 0,-1-4 0 16,0 1-544-16,0 1-112 0,-2-4-32 0,0-2 0 15,-1-4-224-15,1 0-48 0,-2 1-16 0,0-1 0 16,-1-3-368-16,-1 0-192 0,0-2 192 0,0-1-192 16,-1-1 0-16,1-2 0 0,0-3 0 0,0 0 0 0,1-4-256 0,0 0-128 15,1-2 0-15,1-4-16 16,-2 16-320-16,8-31-64 0,-8 31-16 0,8-38 0 15,-8 38 416-15,10-38 64 0,-10 38 32 0,0 0 0 0,15-38 288 16,-11 31 0-16,0 2 176 0,-3 4-176 0,1 1 736 0,-2 1 32 16,1 4 16-16,-1 2 0 0,0-1 416 0,0 4 80 15,0 3 0-15,-1-1 16 0,1 0-448 0,-1 4-80 16,1 0-32-16,-1-1 0 0,1-1-432 0,0 1-96 16,-1 1-16-16,1-4 0 0,0 2-192 0,1-4 0 15,-1-2 0-15,1-1 0 0,0-4-320 0,-1 0 64 0,1 0 0 16,2-3 0-1,-1 0-208-15,1-3-48 0,1-2 0 0,-2-1 0 16,2 1 64-16,-1-4 16 0,-3 9 0 0,0 0 0 0,0 0 80 0,0 0 16 16,20-48 0-16,-17 39 0 15,-1-3-1216-15,1 2-240 0</inkml:trace>
  <inkml:trace contextRef="#ctx0" brushRef="#br0" timeOffset="11852.79">29533 13213 6447 0,'-7'-13'272'0,"5"7"80"0,1 0-352 0,-1 2 0 0,2 4 0 0,0 0 0 15,2 0 768-15,-2 2 96 0,1 0 16 0,0 1 0 0,3 0 1472 0,-2 6 288 16,1 2 64-16,-1 4 16 0,2 1-544 0,-2 3-128 15,2 3 0-15,-1 0-16 0,0 3-816 0,0-2-176 16,1 2-16-16,-1 0-16 0,1-2-512 0,0-2-112 16,-1-1 0-16,0-3-16 0,-1-3-368 0,0-2 144 15,0-4-144-15,-2-3 0 0,1-2 0 0,0 0 0 16,-1-3 0-16,0-5 0 16,2 1-272-16,-2-3-112 0,0-2-32 0,1-3 0 15,0-1-320-15,0 0-64 0,2-6-16 0,1 1 0 16,-1-2 272-16,-3 20 48 0,13-45 16 0,-13 45 0 0,15-43 480 0,-15 43 0 15,0 0 0-15,25-44 0 0,-25 44 384 0,0 0-16 16,0 0-16-16,0 0 0 0,0 0 656 0,0 0 128 0,0 0 16 16,0 0 16-16,44 8-64 0,-39 6-16 15,0 1 0-15,0 2 0 0,0 2-592 0,0-1-128 0,-2 1-32 16,1 0 0-16,0 0-336 0,-2-3 144 0,1 0-144 16,-1-1 0-16,1-3 0 0,-1-2 0 0,0 0 0 15,2-4 0-15,-1-4 0 0,-1-1 0 0,2-2 0 0,0-1 0 16,-1-4 0-16,1 0 0 0,0 0 0 0,-4 6-144 15,0 0 0-15,0 0 0 0,22-45 0 0,-22 45 0 16,0 0 144-16,20-44 0 0,-20 44 0 0,0 0-128 0,20-41 128 0,-20 41 0 16,0 0 0-16,0 0 0 15,0 0 144-15,0 0-144 0,0 0 192 0,0 0-192 0,0 0 432 0,0 0-32 16,0 0 0-16,0 0 0 16,0 0-192-16,50 7-32 0,-47 5-16 0,0 0 0 15,0 1-160-15,-1 2 0 0,1-4 0 0,-1 2 0 16,1-1-464-1,-1-2-80-15,1-1-16 0,-1-3-10400 0,2 0-2096 0</inkml:trace>
  <inkml:trace contextRef="#ctx0" brushRef="#br0" timeOffset="12025.89">30037 13337 11055 0,'3'0'480'0,"-3"0"112"0,0 0-464 0,1 0-128 15,0 0 0-15,-1 2 0 0,1 2 2576 0,0-2 496 0,1 6 112 0,-1 1 16 16,1 6 64-16,0 1 0 15,0 7 16-15,1-4 0 0,-2 4-1776 0,0 0-352 16,-1-1-80-16,3-2-16 0,-2-1-752 0,0-6-160 16,0 0-16-16,1-3-128 15,-2-4-944-15,0-1-288 0,-2-5-64 0,1 0-14544 0</inkml:trace>
  <inkml:trace contextRef="#ctx0" brushRef="#br0" timeOffset="12389.8">30019 13121 11455 0,'-2'-3'256'0,"1"-2"48"0,0 3 16 0,0 0 0 0,1 2-320 0,-2 0 0 0,1-4 0 0,0 2 0 16,0-2 2752-16,-1 4 480 0,5 0 96 0,-1 0 32 15,3 6-2208-15,0 0-448 0,4 4-96 0,0 3-16 16,0-1-592-16,3 5-288 0,0 4 32 0,2 2 0 16,-1 3-368-16,1 2-64 0,-1 3-16 0,0 1 0 15,-2-3 560-15,-3-3 144 0,0 1 0 0,-3-4 0 16,-4 1 528-16,0-4 176 0,-2-2 48 0,0-4 0 15,-2 1 400-15,1-6 64 0,1 0 32 0,-1-3 0 0,1-2-448 0,2-4-96 16,1-5 0-16,-2 5-16 0,0 0-560 16,0 0-128-16,18-40 0 0,-18 40 0 0,0 0-144 0,22-55-16 15,-22 55 0-15,20-39 0 0,-20 39 160 16,0 0 0-16,36-48 0 0,-36 48-128 0,0 0 128 0,0 0 0 16,52-37 0-16,-52 37 0 0,0 0 144 0,0 0 64 15,0 0 16-15,45 9 0 0,-38 3 528 0,-2-2 96 16,0 2 32-16,0 0 0 0,-1-1-224 0,-1 0-32 15,2 0-16-15,-1 1 0 0,0-2-448 0,1-2-160 16,0 0 0-16,-1-2 144 16,1 1-1280-16,2-1-256 0,-1-2-48 0,0-2-13744 0</inkml:trace>
  <inkml:trace contextRef="#ctx0" brushRef="#br0" timeOffset="12654.7">30511 13327 4607 0,'-2'-3'400'0,"2"3"-400"0,2 3 0 0,-1-3 0 15,0 0 2944-15,-1 3 512 0,1 0 112 0,1 3 16 16,1 4-480-16,0 3-96 0,1 6 0 0,0 6-16 0,0 1-1312 0,0 5-256 16,0 1-48-16,-2 0-16 15,1 1-624-15,-1 2-128 0,0-2-32 0,0 1 0 16,-1 0-128-16,-2 1-16 0,-3-5-16 0,0-3 0 16,-1-5 16-16,-1 2 0 0,-4 0 0 0,-1-4 0 15,-1-1-240-15,-1-4-32 0,1-6-16 0,1-2 0 16,1-5-144-16,0-4 0 0,3-5 0 0,2-2-176 15,2-4-448-15,2-3-80 0,1 16-32 0,7-47 0 16,-7 47-16-16,20-63 0 0,-20 63 0 0,30-67 0 16,-30 67-48-16,33-65-16 0,-33 65 0 15,49-81 0-15,-49 81-1168 0,58-81-256 0,-58 81-32 0,66-73-8912 16</inkml:trace>
  <inkml:trace contextRef="#ctx0" brushRef="#br0" timeOffset="13366.81">30825 14007 12895 0,'3'3'1152'0,"1"2"-928"0,1-5-224 0,0-2 0 16,-1 2 1280-16,1-3 192 15,0 2 64-15,-5 1 0 0,0 0-672 0,55-8-128 0,-55 8-32 0,0 0 0 16,57-29-352-16,-57 29-80 0,0 0-16 0,0 0 0 15,42-44-64-15,-38 34-32 0,-3-3 0 0,-3 1 0 16,-2 2-160-16,-2 0 0 0,-3 4 0 0,-2 4 0 16,0-1 0-16,-4 6 0 0,0 3 0 0,-1 0 0 15,0 6 192-15,1 2-64 0,2 1 0 0,-1 2 0 0,3 4 672 0,1-1 128 16,3 5 32-16,2-1 0 16,1 2 288-16,4-1 64 0,1 1 16 0,4-1 0 15,1-1-624-15,4-1-112 0,0-4-16 0,2-2-16 16,2 1-560-16,3-3 0 0,2-1-160 0,-1-5 160 15,-18-9-1536 1,39 15-192-16,-39-15-48 0,0 0-11040 0</inkml:trace>
  <inkml:trace contextRef="#ctx0" brushRef="#br0" timeOffset="13508.57">31089 14086 2751 0,'0'-6'256'0,"0"0"-256"16,0 4 0-16,0 2 0 0,2 0 1600 0,-2 2 256 15,1-2 64-15,0 0 16 0,2 0 208 0,0 3 32 16,2 6 16-16,0 0 0 0,0 7-496 0,1 0-96 15,0 3-32-15,2 3 0 0,-1-3-1008 0,2 2-208 16,0 2-32-16,1-1-16 16,-1-2-880-16,1-2-192 0</inkml:trace>
  <inkml:trace contextRef="#ctx0" brushRef="#br0" timeOffset="13687.9">31382 13984 3679 0,'-7'-6'320'0,"1"3"-320"0,-2 0 0 16,2 3 0-16,6-2 2512 0,-2 4 432 0,-3 1 96 0,-6 3 16 16,-9 5 736-16,-6 6 160 0,-6 5 16 0,-2 4 16 15,1 3-1872-15,2-1-384 0,1-2-80 0,6-1-16 16,3-4-1280-16,2 1-352 0,-1 1 128 0,4-1-128 31,3 0-1920-31,3-3-448 0</inkml:trace>
  <inkml:trace contextRef="#ctx0" brushRef="#br0" timeOffset="14159.87">31222 14300 6447 0,'6'4'272'0,"-4"-4"80"0,2 1-352 0,0-1 0 0,-1 0 0 0,0 0 0 0,2-1 1472 0,-5 1 240 0,0 0 32 0,0 0 16 16,62-10 96-16,-62 10 32 16,0 0 0-16,65-19 0 0,-65 19-624 0,0 0-128 15,62-25-32-15,-62 25 0 0,0 0-528 0,56-26-96 16,-56 26-32-16,0 0 0 0,0 0-272 0,47-31-176 15,-47 31 192-15,0 0-192 0,0 0 0 0,10-42 0 16,-14 31 0-16,-2 4-144 0,-3-3 0 0,-1 4 0 16,-1 3 0-16,-1 1 0 0,1 4 144 0,1 1 128 15,0 3-128-15,0 4 176 0,2 0 432 0,2 2 96 16,0 4 0-16,1-1 16 0,1 1 176 0,2 4 16 16,2-2 16-16,1 1 0 0,2-3-144 0,2 3-16 15,1-3-16-15,2-3 0 0,2 0-528 0,0-1-96 16,0-5-128-16,1 0 176 0,-11-7-464 0,0 0-96 15,0 0 0-15,0 0-16 0,0 0-800 16,48-4-144-16,-48 4-48 0,0 0 0 0,0 0-80 16,0 0 0-16,29-45-16 0,-29 45 0 15,0 0 320-15,0 0 64 0,15-43 16 0,-15 43 0 16,0 0 368-16,0 0 80 0,3-27 0 0,-3 24 16 0,-2 3 624 0,1 0 0 0,0 2 224 0,-2-1-64 16,2 3 1312-16,1-1 256 0,-1 1 48 0,1 1 16 15,0 1-224-15,1-2-32 0,-1 0-16 0,0-1 0 16,0 2-112-16,1-3-32 0,0 0 0 0,1 0 0 15,0-2-672-15,2 0-128 0,-4 0-16 0,0 0-16 16,0 0-544-16,0 0 0 0,0 0-160 0,0 0 160 16,0 0-768-1,45-34-48-15,-45 34 0 0,0 0 0 0,0 0-944 0,0 0-192 0,45-35-32 0,-45 35-10288 16</inkml:trace>
  <inkml:trace contextRef="#ctx0" brushRef="#br0" timeOffset="14488.22">31883 14180 4607 0,'0'0'192'0,"0"0"64"15,0 0-256-15,0 0 0 0,0 0 0 0,15 11 0 0,-15-9 2016 0,-1 1 352 16,-2 3 80-16,0 0 16 0,-4 4 944 0,0 0 192 16,-2 2 48-16,0 1 0 0,-1 0-1328 0,-2 2-256 15,3-1-48-15,-1 1-16 0,1-3-1120 0,2-1-240 16,2 2-32-16,1-1-16 0,3-2-320 0,2-1-64 16,1 0-16-16,3-2 0 0,2-1-192 0,-7-6 144 15,0 0-144-15,0 0 128 0,38 12-128 0,-38-12 0 16,0 0 0-16,0 0 0 15,57-10-544-15,-57 10-32 0,0 0-16 0,47-22 0 16,-47 22-1328-16,0 0-272 0,42-35-48 0,-42 35-16 16,0 0-288-16,32-39-48 0,-32 39-16 0,0 0 0 0,0 0 1472 15,26-51 304-15,-26 51 48 0,0 0 16 0,10-36 1120 16,-10 36 224-16,0 0 64 0,0 0 0 0,0 0 1328 0,-4-22 272 0,2 23 48 0,-2 4 16 16,0 1-128-16,-1-1-32 0,2 6 0 0,0-1 0 15,-1 3-1088-15,2 0-224 0,1 0-32 0,1 1-16 16,0-2-464-16,1-1-80 0,0-4-32 15,0-2 0 1,-1 0-832-16,2-2-160 0,-1-1-48 0,-1-2 0 0,0 0-1952 0,0 0-400 0</inkml:trace>
  <inkml:trace contextRef="#ctx0" brushRef="#br0" timeOffset="15019.94">32161 14009 12895 0,'2'10'1152'0,"-2"-4"-928"15,1-2-224-15,-1-2 0 0,0-2 1504 0,0 4 256 16,1 2 48-16,0 4 16 0,1 5-368 0,-1 1-80 16,1 3-16-16,1 1 0 0,1-4-912 0,-2 2-192 15,0-4-48-15,2 1 0 0,0 1-208 0,1-3 0 16,0 2 0-16,1-1 0 0,1 3 0 0,1-3 272 15,0 0-48-15,1 3-16 0,0-5 400 0,1 4 80 16,0 0 16-16,-3-2 0 0,0 3-176 0,0-1-16 0,-4 0-16 0,0-2 0 16,-2 1-128-16,-3-3-32 0,-1 0 0 0,-3-1 0 15,0 1-144-15,-2-5-16 0,0 2-16 16,-2-3 0-16,0-2-160 0,1-2 0 0,-1-2 144 16,2 0-144-16,-2 0 0 0,2-2-160 0,2-2 16 0,0-1 0 31,3-1-432-31,1-2-96 0,2 8-16 0,0 0 0 15,0 0-160-15,11-44-48 0,-11 44 0 0,0 0 0 16,24-39 272-16,-24 39 48 0,0 0 16 0,35-39 0 0,-35 39 192 0,0 0 48 0,51-36 0 0,-51 36 0 16,0 0 320-16,51-37 0 0,-51 37-144 0,0 0 144 15,42-32 0-15,-42 32 0 0,0 0 0 0,0 0 0 16,0 0 304-16,0 0 64 0,36-35 16 0,-39 38 0 0,1 0 688 0,-4 5 144 16,-3 3 16-16,-1 1 16 15,-1 4 224-15,0 0 32 0,-2 3 16 0,1 1 0 16,1-1-336-16,2 0-64 0,2 0-16 0,3-1 0 0,3-4-448 15,2 1-80-15,3-6-32 0,1 0 0 0,2 1-304 16,-7-10-64-16,18 10-16 0,-18-10 0 0,0 0-160 0,37 4 0 0,-37-4 0 0,0 0 0 31,47-8-1392-31,-47 8-208 0</inkml:trace>
  <inkml:trace contextRef="#ctx0" brushRef="#br0" timeOffset="15289.18">31930 14027 38703 0,'-29'17'1712'0,"12"-12"352"0,9-3-1648 0,8-2-416 0,0 0 0 0,0 0 0 16</inkml:trace>
  <inkml:trace contextRef="#ctx0" brushRef="#br0" timeOffset="41711.51">29146 7065 18431 0,'0'-4'1632'0,"1"-1"-1312"15,0 1-320-15,1-6 0 0,2 4 1568 0,0-4 240 16,-4 10 48-16,0 0 16 0,30-73-288 0,-30 73-64 15,40-104-16-15,-19 54 0 0,-21 50-576 0,31-73-112 16,-31 73-32-16,45-110 0 0,-17 44-512 0,3 2-96 0,4 1-32 0,-1 3 0 16,-1 8-144-16,-33 52 0 15,59-84 0-15,-59 84 0 0,57-58 0 0,-57 58 0 0,52-43 0 0,-52 43 0 16,0 0 0-16,53-54 0 0,-53 54 0 0,0 0 0 16,0 0 0-16,26-50 0 0,-26 43-128 0,-3 0 128 31,-2 1-960-31,-1 3-112 0,0-4-16 0,-3 7-12800 0</inkml:trace>
  <inkml:trace contextRef="#ctx0" brushRef="#br0" timeOffset="42061.46">29110 6916 7711 0,'-3'3'160'0,"1"-2"32"0,0-1 16 0,0 2 32 0,1-2-240 0,0 0 0 15,1 3 0-15,-3-2 0 0,1 4 1680 0,-3 2 304 0,0 6 48 0,-3 0 16 16,2 8-272-16,-1-1-48 15,0 5-16-15,3-3 0 0,-1 4-592 0,2-1-112 0,1-7-32 0,0 2 0 16,4 5 112-16,-1-3 0 16,1-1 16-16,3-3 0 0,0-4 48 0,3-4 0 15,-2-1 0-15,3-8 0 0,0-2-752 0,3-5-144 0,-12 6-16 0,0 0-16 16,0 0-384-16,48-60-80 0,-48 60-16 0,28-54-14464 16</inkml:trace>
  <inkml:trace contextRef="#ctx0" brushRef="#br0" timeOffset="46989.46">24500 5367 12895 0,'-3'6'1152'0,"2"1"-928"0,0-1-224 0,1-2 0 0,1-1 848 0,-2 3 128 15,0 2 32-15,-1 5 0 16,0 4 320-16,-2 4 64 0,0-2 16 0,1 1 0 16,-2-4-560-16,0-4-96 0,0-2-32 0,-1-2 0 15,-2-1-512-15,1-6-208 0,-1 1 176 0,-1-4-176 0,0-2-160 0,-2 0-128 16,-2-4-32-16,0-2 0 15,2 0-336-15,0-5-80 0,1 2-16 0,1-6 0 0,3-1 288 0,2-1 48 16,3-1 16-16,1 0 0 0,4-4 400 0,2 4 176 16,1 0-16-16,-7 22 0 0,21-35 416 0,-21 35 96 15,0 0 16-15,34-37 0 0,-34 37 0 0,0 0 0 16,0 0 0-16,0 0 0 0,0 0 272 0,64-19 64 16,-64 19 16-16,0 0 0 0,46 15-112 0,-46-15-32 15,0 0 0-15,52 16 0 0,-52-16-512 0,0 0-128 16,53 10 0-16,-53-10-16 0,0 0-240 0,0 0-208 15,58 6 32-15,-58-6 16 16,0 0-1968-16,0 0-400 0</inkml:trace>
  <inkml:trace contextRef="#ctx0" brushRef="#br0" timeOffset="47229.51">24967 5035 1839 0,'-8'6'160'0,"1"-3"-160"0,1 1 0 0,0-2 0 16,1-1 3824-16,1 2 720 0,-1 1 160 0,-4 4 32 15,-6 5-2560-15,-6 6-496 0,-3 6-96 0,-2 7-32 0,1 3-16 0,-2 3 0 16,3 3 0-16,-1 1 0 16,4 1-384-16,5-4-64 0,3-1-32 0,6-3 0 15,3-2-592-15,4-5-112 0,5 1-32 0,4-6 0 16,3 0-768-16,4-5-176 0,-16-18-16 0,39 25-16 15,-39-25-2032-15,0 0-416 0</inkml:trace>
  <inkml:trace contextRef="#ctx0" brushRef="#br0" timeOffset="47521.35">24904 5352 13823 0,'-5'-1'608'0,"1"-2"128"0,1 1-592 0,2 0-144 16,1 0 0-16,1-1 0 0,0 2 960 0,1-1 176 15,2-2 16-15,-4 4 16 0,0 0 128 0,0 0 32 16,0 0 0-16,0 0 0 0,62-16-128 0,-62 16-32 16,0 0 0-16,37 17 0 0,-37-17-608 0,22 18-128 0,-13-7-32 0,-4 0 0 15,-1 1-272-15,-4-1-128 0,-3 4 0 0,0 4 128 16,-5-6-128-16,-1 3 0 0,0 2 0 0,-4 2 0 16,0-4 0-16,-1 0-224 0,2 0 80 0,0 0 16 15,3-1 128-15,2-3 0 0,2 0 128 0,2-2-128 16,3 0 464-16,2-1 32 0,1-3 0 15,2 0 0-15,1-1-240 0,1 0-32 0,-7-5-16 0,0 0 0 16,0 0-208-16,0 0 0 0,61 6 0 0,-61-6 0 16,0 0-624-16,54-12-112 15,-54 12-32-15,0 0-12160 0</inkml:trace>
  <inkml:trace contextRef="#ctx0" brushRef="#br0" timeOffset="47707.59">24926 5472 10127 0,'-12'3'896'0,"3"-1"-704"16,2-1-192-16,2-1 0 0,4 0 1584 0,1-1 272 15,1 1 64-15,-1-2 16 0,0 1-976 0,2 1-192 16,3-2-32-16,-5 2-16 0,0 0-192 0,0 0-32 16,0 0-16-16,61 2 0 0,-61-2-480 0,0 0 0 15,71 10-176-15,-71-10-6112 16,60 6-1232-16</inkml:trace>
  <inkml:trace contextRef="#ctx0" brushRef="#br0" timeOffset="47918.33">25318 5158 13823 0,'0'0'1216'0,"0"-3"-960"0,0 3-256 0,2 0 0 16,-1 3 1872-16,1-2 336 0,3 4 64 0,1 5 16 15,3 6-336-15,1 6-64 0,1 9-16 0,-1 4 0 16,-3 7 48-16,-2 1 0 0,-2 5 0 0,-4-1 0 16,-4 1-784-16,-3-3-160 0,1-4-16 0,-2 0-16 15,-2-1-624-15,-1-4-112 0,-1-1-16 0,1-2-16 16,1-4-1088-16,2-3-224 0</inkml:trace>
  <inkml:trace contextRef="#ctx0" brushRef="#br0" timeOffset="50221.55">25819 5385 21183 0,'-1'0'1888'0,"1"0"-1504"0,1 0-384 0,0 0 0 16,2 1 960-16,-2 2 112 0,3-2 16 0,1 2 16 16,-5-3-256-16,0 0-48 0,34 12-16 0,-34-12 0 15,0 0-208-15,51 12-64 0,-51-12 0 0,42 7 0 16,-42-7-800-16,41 7-160 15,-41-7-48-15,0 0-12272 0</inkml:trace>
  <inkml:trace contextRef="#ctx0" brushRef="#br0" timeOffset="50420.54">25845 5539 15663 0,'-13'11'1392'15,"5"-8"-1120"-15,3 0-272 0,1-3 0 0,3 1 1600 0,1-1 272 16,1 0 48-16,2 0 16 0,2 0-528 0,-5 0-128 0,0 0 0 16,0 0-16-16,54 3 496 0,-54-3 96 0,47 3 32 0,-47-3 0 15,62 0-1424-15,-62 0-272 16,71-2-64-16,-71 2-15360 0</inkml:trace>
  <inkml:trace contextRef="#ctx0" brushRef="#br0" timeOffset="56778.07">26963 4187 3679 0,'-2'0'320'0,"-1"0"-320"15,1 0 0-15,0 1 0 0,2-1 976 0,-1 3 128 16,-3-3 32-16,-1 3 0 0,-2 4-48 0,-2 2 0 15,-1 6 0-15,1 1 0 0,-3 4 96 0,1 7 16 0,0 5 0 0,-1 9 0 16,-1 6 80-16,0 8 32 0,-1 5 0 0,-1 10 0 16,-1 6-96-16,-1 10 0 0,-3 8-16 15,2 0 0-15,-3 1-640 0,2 0-128 0,3-2-32 0,0-3 0 16,5-1-400-16,1-19 128 0,3-8-128 0,2 8 0 16,1 6 208-16,4 7-32 0,1 1-16 0,2-7 0 15,2-4 112-15,-2-4 32 0,5-2 0 0,0-4 0 0,2 0-304 0,0-4 128 16,1-2-128-16,2-2 0 15,0-8 240-15,1-3-64 0,-1-3-16 0,-1-5 0 16,-1-5-160-16,0-3 0 0,0-3 0 0,-1-2 128 16,0-4-128-16,-2-3-272 0,0-4 64 0,-1-3 16 15,-1-5-1216 1,-1-4-224-16</inkml:trace>
  <inkml:trace contextRef="#ctx0" brushRef="#br0" timeOffset="57922.49">27491 4413 2751 0,'-7'-3'256'0,"3"1"-256"16,-1 0 0-16,1-2 0 0,2 4 1040 0,-2-2 176 15,0 2 16-15,-3-4 16 0,-4 4 528 0,-5-3 96 16,-7 6 32-16,1 1 0 0,-3 4 208 0,1 6 32 0,-2 1 16 0,1 5 0 16,0 2-304-16,2 0-48 0,2 3-16 0,3 0 0 15,5-3-320-15,2 1-64 0,3 4 0 0,3-4-16 16,5-1-528-16,3-2-96 0,4-2-32 0,4-4 0 16,4-2-480-16,4-1-112 0,-19-11-16 0,46 14 0 15,-46-14-128-15,50 6 0 0,-50-6 0 0,0 0 0 16,79-6 0-16,-79 6-176 0,0 0 176 0,68-32-128 15,-68 32 0-15,0 0 0 0,50-50 0 0,-50 50 0 16,22-42-384-16,-22 42-64 16,14-38 0-16,-11 16-16 0,0 0-96 0,-3 0-16 15,-1 3 0-15,-3-4 0 0,0 5 128 0,-3 2 32 0,-4 0 0 16,-2 5 0-16,0 3-864 0,-2 2-192 0,3 2-16 0,-3 4-9648 16</inkml:trace>
  <inkml:trace contextRef="#ctx0" brushRef="#br0" timeOffset="58121.93">27634 4729 20271 0,'-9'6'896'0,"2"-4"192"0,2-1-880 0,3 2-208 16,1-3 0-16,1 0 0 0,1-3 0 0,0 2-192 15,2-1 48-15,0-2 0 16,-3 4-2640-16,0 0-528 0,0 0-96 0,0 0-32 0</inkml:trace>
  <inkml:trace contextRef="#ctx0" brushRef="#br0" timeOffset="58571.43">28138 4479 11055 0,'-6'-4'976'0,"-1"-1"-784"0,2 1-192 0,3 3 0 15,-1-1 1600-15,0-2 256 0,-5-2 64 0,-4-3 16 16,-4-1-656-16,-4 0-128 0,0 2-16 0,2 2-16 16,2 4 256-16,3 4 48 0,2 1 16 0,1 3 0 15,4 3-240-15,1 0-48 0,4-2-16 0,1 2 0 16,4-3-400-16,1 1-80 0,1 2-16 0,-6-9 0 15,0 0-496-15,28 12-144 0,-28-12 0 0,0 0 0 0,0 0 0 0,47 8 0 16,-47-8-160-16,0 0 160 16,0 0-656-16,0 0-32 0,0 0 0 0,0 0 0 15,37-35 32-15,-35 28 0 0,-2-4 0 0,-2 0 0 0,1 2 432 0,1-1 96 16,-1 4 128-16,1 0-208 0,0 2 208 0,0 1 208 16,1 0-32-16,0 3-16 0,1 0 736 0,0 3 128 15,0 1 48-15,2 5 0 0,0 1-304 0,0 5-64 16,-1 1-16-16,2 2 0 0,1 4-128 0,1 1-32 15,-1 3 0-15,-1 2 0 0,1 1 48 0,-2 1 0 16,-2-1 0-16,-2-1 0 0,-1-2-176 0,-4-1-16 16,-4-3-16-16,-2 1 0 0,-4-5-128 0,-2-2-32 0,-2-2 0 15,-3-2 0-15,1-2-48 0,0-1-16 0,-1-3 0 16,-2-5 0-16,1 2-144 0,-2-3 0 0,2-3 0 0,-2-2 0 31,0-1-480-31,3-3-128 0,1-1-32 0,2-4-17200 0</inkml:trace>
  <inkml:trace contextRef="#ctx0" brushRef="#br0" timeOffset="59319.83">27287 5291 12895 0,'-7'0'1152'0,"-1"3"-928"0,2 0-224 0,2 0 0 0,1 1 768 0,-5 2 128 0,-5 4 0 0,-7 6 16 15,-4 6 432-15,1 5 96 16,3-1 16-16,5 3 0 0,5-5 208 0,5 2 32 16,5-3 16-16,4-1 0 0,5-4-688 0,4 1-128 15,5-3-16-15,-18-16-16 0,47 22-416 0,-47-22-96 16,56 14-16-16,-56-14 0 0,57 5-336 0,-57-5 0 15,56-3 0-15,-56 3 0 0,0 0 848 0,69-24 112 16,-69 24 0-16,0 0 16 16,43-39-1632-16,-43 39-336 0,0 0-64 0,24-48-16 0,-22 30 832 0,0-1 240 15,-4-1 0-15,-1 2 0 0,-3-3-144 0,-2 3 144 16,-3 2 0-16,-1 4 0 0,-3-1-160 0,-1 5 160 0,-2 2-128 16,-1 2 128-1,-1 0-1120-15,0 4-144 0,2 4-16 0,0 0-11264 0</inkml:trace>
  <inkml:trace contextRef="#ctx0" brushRef="#br0" timeOffset="59505.25">27585 5649 24879 0,'-9'6'1088'0,"4"-4"256"0,2-1-1088 0,0 2-256 0,2-3 0 0,1 0 0 15,0-3 400-15,0 2 32 0,0-1 0 0,1-2 0 16,2-1-1664-16,-3 5-336 0,0 0-64 0,0 0-16 0,0 0 1408 0</inkml:trace>
  <inkml:trace contextRef="#ctx0" brushRef="#br0" timeOffset="59860.16">28047 5421 3679 0,'-2'-7'160'0,"0"0"32"0,0 1-192 0,0 0 0 0,1 6 0 0,-1-4 0 16,0 2 464-16,-2-2 48 0,-3-2 16 0,-6-3 0 15,-3 3 1264-15,-1 4 256 0,-2 2 64 0,-2 2 0 16,0 7 384-16,2 1 96 0,-1 2 16 0,0 7 0 15,1-2-576-15,2 4-112 0,2-2-32 0,3 0 0 0,1 4-416 0,3-5-64 16,3 1-32-16,4-3 0 0,4-3-384 0,2 0-80 16,3-1-16-16,2-2 0 15,4-1-608-15,-14-9-128 0,32 12-32 0,-32-12 0 0,0 0-128 0,57 10 128 16,-57-10-128-16,0 0 128 16,58-4-128-16,-58 4 0 0,0 0 0 0,0 0-176 15,56-34 176-15,-56 34-128 0,0 0 128 0,18-41-128 16,-15 28-448-16,-2-3-64 15,-1 0-32-15,-3-1 0 0,1 0-1152 0,-2 1-224 0,-1-2-64 16,0 2-11488-16</inkml:trace>
  <inkml:trace contextRef="#ctx0" brushRef="#br0" timeOffset="60088.87">28143 5377 23951 0,'-9'8'1056'0,"5"-7"224"0,1 2-1024 0,0-1-256 16,3 0 0-16,0 0 0 0,1-1 1152 0,1 4 160 0,0 1 32 0,3 2 16 16,1 4 48-16,3 1 16 0,0 3 0 0,0-1 0 15,3-2-288-15,-3 3-64 16,4 3-16-16,-3-3 0 0,0 0-656 0,-3 0-128 16,-2 1-16-16,-3-3-16 0,-2 1-240 0,-3-4 0 0,-3 0 0 15,-3-1 0 1,-2-4-624-16,-4-2-112 0,-2-2-32 0,-2-2-15616 0</inkml:trace>
  <inkml:trace contextRef="#ctx0" brushRef="#br0" timeOffset="60210.78">28007 5417 3679 0,'0'0'320'0,"0"0"-320"0,0 0 0 0,48-38 0 16,-48 38 2112-16,0 0 336 0,0 0 80 0,0 0 16 0,72-19 192 0,-72 19 32 16,74-9 16-16,-74 9 0 0,74 3-1120 0,-74-3-240 15,62 10-32-15,-62-10-8992 16,48 15-1792-16</inkml:trace>
  <inkml:trace contextRef="#ctx0" brushRef="#br0" timeOffset="60638.47">27437 6110 11055 0,'-9'0'976'0,"-1"0"-784"15,3 0-192-15,3-3 0 0,0 3 1584 0,-3 0 272 0,-8 0 48 0,-10 3 16 16,-6-1-240-16,-5 3-32 0,2 4-16 0,2 1 0 15,3 2-80-15,5 3-16 0,1 1 0 0,5 0 0 16,3 3-624-16,2-2-128 0,5 2-16 0,3-1-16 16,2-3-304-16,5 1-64 0,3 0-16 0,2-4 0 15,5 1-48-15,2-2-16 0,5-2 0 0,3-1 0 16,-22-8-304-16,55 10 128 0,-55-10-128 0,59 0 0 16,-59 0 0-16,0 0 0 0,77-18 0 0,-77 18 0 15,0 0 0-15,59-39 0 0,-59 39 0 0,0 0 0 16,28-50-304-16,-26 34 48 0,0-3 0 0,-5 3 0 15,0-1 400-15,-4 1 96 0,-1 2 16 0,-3-2 0 16,1 3-1920-16,-3 4-384 0,1 0-80 0,-2-1-6784 16,2 4-1360-16</inkml:trace>
  <inkml:trace contextRef="#ctx0" brushRef="#br0" timeOffset="60829.74">27561 6331 18431 0,'-12'13'1632'0,"3"-7"-1312"15,3-3-320-15,1 0 0 0,2-3 1776 0,1 0 272 16,1 1 64-16,-1-1 16 16,-2 0-2320-16,0 0-448 0,3 0-112 0,2-1-16 15,3 1-2512-15,1-3-512 0,-5 3-112 0,0 0 0 0</inkml:trace>
  <inkml:trace contextRef="#ctx0" brushRef="#br0" timeOffset="61113.91">27910 6179 6447 0,'-12'-2'576'0,"4"-1"-576"0,1 3 0 0,0-1 0 15,2-2 3328-15,1 3 544 0,0 0 112 0,-4-1 32 16,-9 1-2064-16,-4 0-416 0,-2 4-64 0,1 2-32 15,2 2-288-15,4 3-48 0,2-1-16 0,4 2 0 0,3-2-144 0,4 2-48 16,2 1 0-16,4-4 0 16,2 4-464-16,1-3-112 0,4 2 0 0,0-5-16 15,1 2-304-15,1-3 128 0,0 0-128 0,-12-6 0 0,30 8 0 0,-30-8 0 16,0 0 0-16,46 2 0 0,-46-2 0 0,0 0 0 16,0 0 0-16,53-22 0 15,-53 22 0-15,0 0-192 0,0 0 192 0,0 0-192 16,24-49-336-16,-27 38-64 0,1-1-16 0,-2 0 0 15,-1 2-944-15,-2 0-192 0,0 0-48 0,-1-2-6544 16,-1 3-1328-16</inkml:trace>
  <inkml:trace contextRef="#ctx0" brushRef="#br0" timeOffset="61378.09">27988 6142 20271 0,'-2'4'896'0,"0"-3"192"0,2 0-880 0,2 2-208 0,-1-3 0 0,0 1 0 16,2 1 736-16,2-2 96 0,2 3 32 0,3 3 0 15,-10-6 1024-15,28 11 208 0,-10-2 32 0,-2-1 16 0,0 0-480 0,-1 2-112 16,-1-2-16-16,-1 2 0 16,-2 0-752-16,0 1-144 0,-5-1-48 0,-1 0 0 15,-2-1-320-15,-3 1-64 0,-4-3-16 0,-1 2 0 16,-1-3-192-16,-3 0 128 0,-2-2-128 0,-1 2 0 15,-4-4-208-15,-1 2-144 0,0-4-32 0,0 0 0 16,1-2-2416-16,-2-2-480 0</inkml:trace>
  <inkml:trace contextRef="#ctx0" brushRef="#br0" timeOffset="61514.03">27949 6112 11055 0,'3'-2'480'0,"-2"-1"112"0,2 2-464 0,-1 1-128 15,1-2 0-15,-1 2 0 0,1 0 2224 0,-3 0 416 0,0 0 96 0,0 0 16 16,57 0 256-16,-57 0 64 15,48 0 16-15,-48 0 0 0,56 0-1712 0,-56 0-352 16,64-4-64-16,-64 4 0 16,64-6-1536-16,-64 6-320 0</inkml:trace>
  <inkml:trace contextRef="#ctx0" brushRef="#br0" timeOffset="62230.78">28568 4244 15663 0,'-5'-3'1392'0,"1"1"-1120"0,2 1-272 0,2 1 0 16,0 0 720-16,-1 0 96 0,-1 0 16 0,0 0 0 0,1 3-48 0,1 7 0 15,3 5 0-15,4 9 0 16,3 6 512-16,3 9 112 0,3 8 0 0,6 10 16 15,4 12-96-15,4 8-32 0,5 14 0 0,-1 4 0 16,-2 3-336-16,-4-4-80 0,-7-5-16 0,-5-1 0 16,-6 1-256-16,-8-4-48 0,-8-2-16 0,-5 0 0 15,-5-3 16-15,-6-1 0 0,-4 1 0 0,-4-6 0 16,-2-2-128-16,0-6-32 0,-2-3 0 0,2-3 0 0,2-3-192 16,-1-5-32-16,2-3-16 0,0-4 0 0,3-3-160 15,4-3 0-15,2-4 0 0,3-3 0 16,1-7-352-16,2-2-160 15,4-4-16-15,2-6-11120 0,3-2-2240 0</inkml:trace>
  <inkml:trace contextRef="#ctx0" brushRef="#br0" timeOffset="63489.86">29995 5056 12895 0,'-12'20'1152'0,"2"-4"-928"0,0-1-224 0,6-8 0 0,0 2 832 0,2-3 112 15,-3 4 16-15,-4 9 16 0,-5 9 368 0,-5 10 64 16,0 9 0-16,1-5 16 0,3-4 320 0,3-4 64 16,3-5 16-16,4-6 0 0,3-2-528 0,2-5-96 15,2-3-32-15,2-3 0 0,3-1-736 0,1-2-160 16,-8-7-16-16,0 0-16 0,0 0-448 0,0 0-96 15,57 12-16-15,-57-12 0 16,0 0-1408-16,0 0-272 0,0 0-64 0,63-19-10096 0</inkml:trace>
  <inkml:trace contextRef="#ctx0" brushRef="#br0" timeOffset="63661.22">29823 5333 6447 0,'-12'-1'576'0,"3"-1"-576"0,4 0 0 0,1 2 0 16,2-2 3136-16,2 2 512 0,-1-3 96 0,1 2 32 0,-1-4-1136 0,2 1-208 15,1 1-64-15,3-2 0 16,-5 5-928-16,0 0-192 0,0 0-32 0,0 0-16 16,53 0-688-16,-53 0-128 0,0 0-16 0,56 8-16 15,-56-8-912-15,47 9-176 0,-47-9-32 0,49 6-13632 16</inkml:trace>
  <inkml:trace contextRef="#ctx0" brushRef="#br0" timeOffset="63968.81">30255 5466 6447 0,'-6'0'576'0,"-1"-2"-576"16,5 2 0-16,-2 0 0 0,2 0 1504 0,-1 0 192 16,-1 2 32-16,-2 0 16 0,-5 2-512 0,-4 2-96 0,-2 3-32 15,0 3 0-15,1 2 496 0,1-2 80 0,4 2 32 16,1 0 0-16,4 0 32 0,3 1 16 0,4-3 0 0,3 1 0 16,2-4-608-16,3 1-128 0,-9-10-32 0,25 13 0 15,-25-13-864-15,0 0-128 0,44 6-128 0,-44-6-9536 16,0 0-1920-16</inkml:trace>
  <inkml:trace contextRef="#ctx0" brushRef="#br0" timeOffset="65143.69">30482 5307 23951 0,'0'0'2128'0,"0"0"-1696"0,0 0-432 0,0 0 0 16,0 0 448-16,0 0 16 0,0 0 0 0,0 0 0 15,60-16 224-15,-60 16 32 0,48-10 16 0,-48 10 0 16,0 0-400-16,68-3-80 0,-68 3 0 0,0 0-16 31,57 3-1136-31,-57-3-240 0</inkml:trace>
  <inkml:trace contextRef="#ctx0" brushRef="#br0" timeOffset="65340">30475 5396 16575 0,'-10'11'1472'0,"2"-4"-1168"0,4-4-304 0,2 0 0 0,4-3 2368 0,-2 0 400 16,0 0 96-16,0 0 16 0,0 0-1824 0,0 0-352 16,54 4-80-16,-54-4-16 0,52-3-288 0,-52 3-64 15,64-1-16-15,-64 1 0 16,74-3-688-16,-74 3-128 0,82-6-16 0,-82 6-12144 0</inkml:trace>
  <inkml:trace contextRef="#ctx0" brushRef="#br0" timeOffset="65913.82">31485 4432 13823 0,'-2'0'1216'0,"0"0"-960"15,1 0-256-15,0 2 0 0,0-2 960 0,-2 3 160 16,-2 0 32-16,-3 4 0 0,-5 3 832 0,-3 6 192 15,-2 5 16-15,-3 5 16 0,-3 8-320 0,-2 7-64 16,-4 10-16-16,-2 9 0 0,-1 10-640 0,-2 5-128 16,1 8-16-16,0 0-16 0,3-4-480 0,-1 11-80 15,-4 9-32-15,2 5 0 0,2 1-192 0,3-1-32 16,6-4-16-16,4-5 0 0,2-2-176 0,6-5 0 16,2-7 0-16,4-8 0 0,4-3 0 0,0-4 0 0,2-5 0 15,1-2 0-15,2-4 0 0,-2-7 0 0,2-1 0 0,0-4 0 16,1-2 0-16,-1-5-176 0,-1-1 176 15,0-3-128-15,-2-4 128 0,-1-1 0 0,0-4 0 0,0-4-128 16,0 0 128-16,0-5 0 0,0-2 0 0,0-3-128 31,1-3-256-31,2-3-64 0,0-3 0 0,1-3 0 0,0 0-1072 16,-1-3-208-16,0-1-64 0,1-6-12416 0</inkml:trace>
  <inkml:trace contextRef="#ctx0" brushRef="#br0" timeOffset="66559.56">31578 4867 14735 0,'-9'7'4816'0,"9"-4"-2096"0,1-3-416 0,-1 0-1216 15,0 0-256-15,0 0-32 0,0 0-16 0,0 0 32 0,47-19 0 16,-47 19 0-16,67-29 0 0,-67 29-496 0,74-41-80 16,-74 41-32-16,70-43 0 0,-70 43-208 0,60-42 0 15,-60 42 0-15,53-41 0 0,-53 41 0 0,45-39 0 0,-45 39 0 0,33-27 0 16,-33 27 144-16,0 0-144 15,0 0 128-15,0 0-128 0,30-29 608 0,-33 29 32 0,-3 1 16 0,-4 5 0 16,0 6 304-16,-2 3 64 16,-1 7 16-16,-4 7 0 0,-1 3-800 0,-2 6-240 15,-2 6 0-15,0 0 128 0,-2 3-368 0,1 1-64 0,-1 1-16 16,3-5 0 0,5-3-1040-16,2-1-224 0</inkml:trace>
  <inkml:trace contextRef="#ctx0" brushRef="#br0" timeOffset="66912.77">31881 5620 24879 0,'-18'-13'1088'0,"10"6"256"0,-2 1-1088 0,1 0-256 0,3 2 0 0,0 2 0 0,-3-1 480 0,-7 0 32 16,-7 0 16-16,-9 2 0 16,-4 5 1392-16,0 2 256 0,4 4 64 0,3 5 16 0,4-2-1744 0,3 3-336 15,2 5-176-15,6 2 160 16,5-5 544-16,5 2 96 0,4-7 32 0,4 2 0 0,2 1-400 0,6-3-80 16,6 0-16-16,-18-13 0 0,42 28-336 0,-42-28 0 15,49 18 0-15,-49-18 0 0,52 14 0 16,-52-14 0-16,47 2 0 0,-47-2 0 0,0 0 0 0,56-16 0 15,-56 16 0-15,0 0-128 0,33-35 128 0,-33 35 0 16,0 0-144-16,14-47 144 16,-14 47-480-16,2-34-32 0,-4 18 0 0,-2 0 0 15,-1-3-480-15,-1 3-96 16,-1 0-32-16,-1 1-9216 0,0 3-1840 0</inkml:trace>
  <inkml:trace contextRef="#ctx0" brushRef="#br0" timeOffset="67320.06">31565 6242 4607 0,'-2'0'192'0,"-1"-2"64"0,1 2-256 0,0-3 0 0,0 3 0 0,0 0 0 16,-1 3 928-16,-2-3 144 0,-4 0 16 0,-6 2 16 16,-4 2-48-16,-2 2-16 0,-2 3 0 0,0 2 0 15,1 4 416-15,0-2 80 0,3 6 0 0,3-4 16 0,3 2-224 0,3 0-48 16,2-1-16-16,5-2 0 0,1 1-224 0,4-3-32 16,1 2-16-16,3-2 0 0,3-2-336 0,1 2-64 15,2-3-16-15,3 1 0 0,3-3-256 0,1 2-64 16,-19-9-16-16,52 10 0 0,-52-10-240 0,55 6 176 15,-55-6-176-15,59-2 160 0,-59 2-160 0,56-8 0 16,-56 8-160-16,47-15 160 16,-47 15-464-16,0 0 0 0,0 0 0 0,52-42 0 0,-52 42 112 0,0 0 32 0,5-43 0 0,-10 27 0 15,-3 0 320-15,-4-3 0 16,-2 3 0-16,-2-2 0 0,0 4-144 0,-1-1-16 16,-3 3 0-16,0 1 0 0,2 0-1152 15,-3 0-224-15</inkml:trace>
  <inkml:trace contextRef="#ctx0" brushRef="#br0" timeOffset="67753.27">32440 4450 9215 0,'0'3'816'0,"0"3"-656"16,-2-2-160-16,2 2 0 0,0 0 736 0,0 4 112 15,2 12 32-15,-2 19 0 0,2 20 672 0,1 20 144 16,0 11 32-16,1 12 0 0,-1 3 176 0,-2 8 32 0,-1 5 16 0,-4-2 0 16,-3 0-560-16,-4 0-112 0,-6-2-32 15,-5-3 0-15,-4-5-336 0,-5-6-64 0,-5-7-16 16,-2-3 0-16,-3-3 0 0,4-10-16 15,4-10 0-15,1-10 0 0,2-4-672 0,-3-2-144 0,-6 5 0 16,-2 1 0 0,1-5-1408-16,3-6-288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0E3FD-7FAE-4E76-BD72-8D86890F249D}" type="datetimeFigureOut">
              <a:rPr lang="en-DE" smtClean="0"/>
              <a:t>30/04/2024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0A7C61-AD42-4796-A1FE-2D2211E59C0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99016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Chart </a:t>
            </a:r>
            <a:fld id="{4CBF50E3-ED67-46F2-ABFC-A36EE1082CF7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7263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CDF8E-225A-491B-8083-43A3E66DEA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3F200-5D85-41BC-B9AF-F71F407FD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4F449-D196-4A5D-B67C-CF1445A47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A4C6-6432-4352-8A97-AE2069F1EC79}" type="datetimeFigureOut">
              <a:rPr lang="en-DE" smtClean="0"/>
              <a:t>30/04/2024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991C9-99EF-4A62-8D44-D31EFF172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4E22B-C811-4374-B86D-462CE1532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FD77F-3C46-4FF7-9036-F970BE9E68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85471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B84F8-8407-4316-8B64-558614A4B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161387-A676-4BF0-87AB-337ADD1F23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C3976-B1D2-493C-AE0F-E2B30D211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A4C6-6432-4352-8A97-AE2069F1EC79}" type="datetimeFigureOut">
              <a:rPr lang="en-DE" smtClean="0"/>
              <a:t>30/04/2024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1D328-2138-43EA-984E-1CB213252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57D8B-B95F-421B-B2E4-E59F92A67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FD77F-3C46-4FF7-9036-F970BE9E68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97366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65D093-EB8C-40F9-A606-95E4DBFBCC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049629-BF19-4AC6-AA05-EA9EED21F1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09039-6053-4B98-91FF-F46EC1E97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A4C6-6432-4352-8A97-AE2069F1EC79}" type="datetimeFigureOut">
              <a:rPr lang="en-DE" smtClean="0"/>
              <a:t>30/04/2024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DC86F-047B-4E5E-B580-927B7125B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0859C-4907-4AE7-9633-43BB1A92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FD77F-3C46-4FF7-9036-F970BE9E68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963919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 userDrawn="1"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 userDrawn="1"/>
        </p:nvSpPr>
        <p:spPr bwMode="gray">
          <a:xfrm>
            <a:off x="239186" y="3909485"/>
            <a:ext cx="11468097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5" y="3902393"/>
            <a:ext cx="11228919" cy="1375516"/>
          </a:xfrm>
          <a:noFill/>
        </p:spPr>
        <p:txBody>
          <a:bodyPr lIns="108000" tIns="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78365" y="5277909"/>
            <a:ext cx="11228919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335290967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 userDrawn="1"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 userDrawn="1"/>
        </p:nvSpPr>
        <p:spPr bwMode="gray">
          <a:xfrm>
            <a:off x="239186" y="4805683"/>
            <a:ext cx="11468100" cy="18406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8686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05781868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 userDrawn="1"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 userDrawn="1"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 userDrawn="1"/>
        </p:nvSpPr>
        <p:spPr bwMode="gray">
          <a:xfrm>
            <a:off x="239185" y="3909485"/>
            <a:ext cx="11468100" cy="27368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3909486"/>
            <a:ext cx="11228919" cy="1368423"/>
          </a:xfrm>
          <a:noFill/>
        </p:spPr>
        <p:txBody>
          <a:bodyPr lIns="108000" tIns="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78367" y="5277909"/>
            <a:ext cx="11228916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30772095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ang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 userDrawn="1"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 userDrawn="1"/>
        </p:nvSpPr>
        <p:spPr bwMode="gray">
          <a:xfrm>
            <a:off x="239185" y="4805683"/>
            <a:ext cx="11468100" cy="18406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9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8420625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78367" y="1653118"/>
            <a:ext cx="9169400" cy="4751917"/>
          </a:xfrm>
          <a:noFill/>
        </p:spPr>
        <p:txBody>
          <a:bodyPr lIns="0" tIns="0" rIns="0" bIns="0"/>
          <a:lstStyle>
            <a:lvl1pPr marL="478355" indent="-478355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67">
                <a:solidFill>
                  <a:schemeClr val="tx1"/>
                </a:solidFill>
              </a:defRPr>
            </a:lvl1pPr>
            <a:lvl2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2pPr>
            <a:lvl3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3pPr>
            <a:lvl4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4pPr>
            <a:lvl5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5pPr>
            <a:lvl6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6pPr>
            <a:lvl7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7pPr>
            <a:lvl8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8pPr>
            <a:lvl9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21225584"/>
      </p:ext>
    </p:extLst>
  </p:cSld>
  <p:clrMapOvr>
    <a:masterClrMapping/>
  </p:clrMapOvr>
  <p:transition spd="slow">
    <p:wipe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/>
        <p:txBody>
          <a:bodyPr/>
          <a:lstStyle>
            <a:lvl5pPr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890652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>
            <a:lvl1pPr marL="239994" indent="-239994">
              <a:buClr>
                <a:schemeClr val="accent1"/>
              </a:buClr>
              <a:buFont typeface="Arial" panose="020B0604020202020204" pitchFamily="34" charset="0"/>
              <a:buChar char="■"/>
              <a:defRPr baseline="0"/>
            </a:lvl1pPr>
            <a:lvl2pPr marL="479988" indent="-241294">
              <a:buFont typeface="Arial" panose="020B0604020202020204" pitchFamily="34" charset="0"/>
              <a:buChar char="□"/>
              <a:defRPr/>
            </a:lvl2pPr>
            <a:lvl3pPr marL="719982" indent="-239994">
              <a:buFont typeface="Arial" panose="020B0604020202020204" pitchFamily="34" charset="0"/>
              <a:buChar char="–"/>
              <a:defRPr/>
            </a:lvl3pPr>
            <a:lvl4pPr marL="359991" indent="-359991">
              <a:buFont typeface="+mj-lt"/>
              <a:buAutoNum type="arabicPeriod"/>
              <a:defRPr/>
            </a:lvl4pPr>
            <a:lvl5pPr marL="719982" indent="-359991">
              <a:buFont typeface="+mj-lt"/>
              <a:buAutoNum type="alphaLcParenR"/>
              <a:defRPr/>
            </a:lvl5pPr>
            <a:lvl6pPr marL="0" indent="0">
              <a:spcBef>
                <a:spcPts val="533"/>
              </a:spcBef>
              <a:spcAft>
                <a:spcPts val="533"/>
              </a:spcAft>
              <a:buNone/>
              <a:defRPr sz="2133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614172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7" y="1653116"/>
            <a:ext cx="4466167" cy="4751917"/>
          </a:xfrm>
        </p:spPr>
        <p:txBody>
          <a:bodyPr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5181602" y="1653116"/>
            <a:ext cx="4466167" cy="4751917"/>
          </a:xfrm>
        </p:spPr>
        <p:txBody>
          <a:bodyPr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 dirty="0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19712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10DA8-38C0-4EAE-96C0-B768AB761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15AAD-8225-4D5E-952E-A4CD97EE2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677E1-431F-4937-93EF-5A3DBACA2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A4C6-6432-4352-8A97-AE2069F1EC79}" type="datetimeFigureOut">
              <a:rPr lang="en-DE" smtClean="0"/>
              <a:t>30/04/2024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AE8B6-0710-449D-BBA8-F1C747EC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B702E-0944-4A33-B7A4-A1C864CE0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FD77F-3C46-4FF7-9036-F970BE9E68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099463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653116"/>
            <a:ext cx="2112433" cy="4751917"/>
          </a:xfrm>
        </p:spPr>
        <p:txBody>
          <a:bodyPr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1653116"/>
            <a:ext cx="2114551" cy="4751917"/>
          </a:xfrm>
        </p:spPr>
        <p:txBody>
          <a:bodyPr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1653116"/>
            <a:ext cx="2114551" cy="4751917"/>
          </a:xfrm>
        </p:spPr>
        <p:txBody>
          <a:bodyPr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1653116"/>
            <a:ext cx="2114551" cy="4751917"/>
          </a:xfrm>
        </p:spPr>
        <p:txBody>
          <a:bodyPr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0905775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Text (Box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2228866"/>
            <a:ext cx="2112433" cy="4176167"/>
          </a:xfrm>
        </p:spPr>
        <p:txBody>
          <a:bodyPr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2228866"/>
            <a:ext cx="2114551" cy="4176167"/>
          </a:xfrm>
        </p:spPr>
        <p:txBody>
          <a:bodyPr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2228866"/>
            <a:ext cx="2114551" cy="4176167"/>
          </a:xfrm>
        </p:spPr>
        <p:txBody>
          <a:bodyPr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2228866"/>
            <a:ext cx="2114551" cy="4176167"/>
          </a:xfrm>
        </p:spPr>
        <p:txBody>
          <a:bodyPr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78369" y="1653118"/>
            <a:ext cx="2112433" cy="383729"/>
          </a:xfr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832102" y="1653118"/>
            <a:ext cx="2112433" cy="383729"/>
          </a:xfr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184765" y="1653118"/>
            <a:ext cx="2112433" cy="383729"/>
          </a:xfr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7525592" y="1653118"/>
            <a:ext cx="2112433" cy="383729"/>
          </a:xfr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4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504581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832101" y="1653116"/>
            <a:ext cx="6815668" cy="4751917"/>
          </a:xfrm>
        </p:spPr>
        <p:txBody>
          <a:bodyPr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4" y="1653118"/>
            <a:ext cx="2351616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84586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183721" y="1653116"/>
            <a:ext cx="4464049" cy="4751917"/>
          </a:xfrm>
        </p:spPr>
        <p:txBody>
          <a:bodyPr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6" y="1653118"/>
            <a:ext cx="4705349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25369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7535337" y="1653116"/>
            <a:ext cx="2112433" cy="4751917"/>
          </a:xfrm>
        </p:spPr>
        <p:txBody>
          <a:bodyPr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3" y="1653118"/>
            <a:ext cx="7056967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319398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X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1" y="1653118"/>
            <a:ext cx="9649883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088641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239186" y="3909485"/>
            <a:ext cx="11468100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43339" y="2"/>
            <a:ext cx="9745727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8" y="3909485"/>
            <a:ext cx="11228913" cy="2495551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478368" y="3669244"/>
            <a:ext cx="11474448" cy="2402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07286" y="3912502"/>
            <a:ext cx="245532" cy="24925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386948590"/>
      </p:ext>
    </p:extLst>
  </p:cSld>
  <p:clrMapOvr>
    <a:masterClrMapping/>
  </p:clrMapOvr>
  <p:transition spd="slow"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8489B-C0EE-447D-BA77-520B3362F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A0C1F-C74C-421E-A0A2-0384C0AD9D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B72E9-C205-46EE-B445-FD36595CC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A4C6-6432-4352-8A97-AE2069F1EC79}" type="datetimeFigureOut">
              <a:rPr lang="en-DE" smtClean="0"/>
              <a:t>30/04/2024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12574-B570-45EE-80EA-36743B713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6028A-0C12-40C5-A350-E067D0F2F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FD77F-3C46-4FF7-9036-F970BE9E68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5087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CE688-AB71-4B03-AE74-3D70D46E0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74385-A4B3-4E67-A21C-9E5DDA2279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48EFBD-7F7B-4047-A868-EE246A294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D80AE-BCC7-4E56-985B-25D5603FF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A4C6-6432-4352-8A97-AE2069F1EC79}" type="datetimeFigureOut">
              <a:rPr lang="en-DE" smtClean="0"/>
              <a:t>30/04/2024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342192-85C8-4CF1-9293-9A2125B52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EACCBC-09AC-428A-9998-FB78A3809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FD77F-3C46-4FF7-9036-F970BE9E68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07027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E479A-44BB-42C8-9740-6A1E40B78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B404B-951C-4B44-A4F5-49CA20A4A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AB37E4-C426-4E38-8D98-0B6AB4C3B5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D48747-8B40-440D-9D0F-6FE25D2791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3A5BCC-9D20-487E-B0C4-152797E84E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ECD7DC-7D56-4D4B-87BC-F3213891B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A4C6-6432-4352-8A97-AE2069F1EC79}" type="datetimeFigureOut">
              <a:rPr lang="en-DE" smtClean="0"/>
              <a:t>30/04/2024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4B24B1-881E-40B4-A716-5BD113B5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0BC087-3900-4E33-9CD9-D60AD3894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FD77F-3C46-4FF7-9036-F970BE9E68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02502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1B6E3-8BF8-42E5-9E84-418BEEA9A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328D9B-2AF7-410F-B4FD-709A2B0F5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A4C6-6432-4352-8A97-AE2069F1EC79}" type="datetimeFigureOut">
              <a:rPr lang="en-DE" smtClean="0"/>
              <a:t>30/04/2024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320638-3766-43B2-BB78-90588E988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A7F30A-0162-43E9-8352-823A60871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FD77F-3C46-4FF7-9036-F970BE9E68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55801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473E72-907B-4ACA-9C86-C14908EE2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A4C6-6432-4352-8A97-AE2069F1EC79}" type="datetimeFigureOut">
              <a:rPr lang="en-DE" smtClean="0"/>
              <a:t>30/04/2024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34993A-1ADA-458B-8ED4-FD4ED6ED5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BF02B-122A-4EC6-BC7A-D3EC296D3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FD77F-3C46-4FF7-9036-F970BE9E68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53889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F3D03-8BA9-42EE-8073-B9C215B52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659D1-0915-481C-A809-9ED81C62B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EC856-B9C6-4ED4-8CC8-1FF5C0C321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1A4175-95DA-4034-8DFF-8B8737020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A4C6-6432-4352-8A97-AE2069F1EC79}" type="datetimeFigureOut">
              <a:rPr lang="en-DE" smtClean="0"/>
              <a:t>30/04/2024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8FAD60-4997-46EA-8C7B-767D2065A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B86C12-BDF2-43D3-A9C5-ED37CAE56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FD77F-3C46-4FF7-9036-F970BE9E68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17105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B6919-E877-4817-9304-35AD601AC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EA5BB5-D5FF-4722-B9CF-C3E7460356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E6B212-5F6A-43CD-AEA9-126777AAB4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0E9230-9228-40CA-9B32-5C6B7AB6D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A4C6-6432-4352-8A97-AE2069F1EC79}" type="datetimeFigureOut">
              <a:rPr lang="en-DE" smtClean="0"/>
              <a:t>30/04/2024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0FDE1F-ABBF-4EF7-A371-1CF6EE317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43003E-1715-4277-A826-662509BC1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FD77F-3C46-4FF7-9036-F970BE9E68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17553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99AD82-311F-4E15-A02F-625C719D2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A04D6-4E5D-46CA-95CC-C59C4302B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E43B2-A53B-4546-B014-8266B24A5F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1AA4C6-6432-4352-8A97-AE2069F1EC79}" type="datetimeFigureOut">
              <a:rPr lang="en-DE" smtClean="0"/>
              <a:t>30/04/2024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695CB-802C-47DB-96E0-80AEAD0533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CF139-9A6B-4007-B667-FC27924526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FD77F-3C46-4FF7-9036-F970BE9E68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10294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236227" y="1"/>
            <a:ext cx="9651779" cy="1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78369" y="144001"/>
            <a:ext cx="9169401" cy="1236784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78369" y="1653116"/>
            <a:ext cx="9169401" cy="475191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9889069" y="5541237"/>
            <a:ext cx="2063751" cy="623024"/>
          </a:xfrm>
          <a:prstGeom prst="rect">
            <a:avLst/>
          </a:prstGeom>
        </p:spPr>
        <p:txBody>
          <a:bodyPr vert="horz" lIns="108000" tIns="0" rIns="0" bIns="0" rtlCol="0" anchor="t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9889069" y="4749938"/>
            <a:ext cx="2063751" cy="695287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9889069" y="6164260"/>
            <a:ext cx="2063751" cy="240773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35593" y="1407799"/>
            <a:ext cx="132605" cy="5232392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12208807" y="1407799"/>
            <a:ext cx="132605" cy="5232392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6027687" y="-5942288"/>
            <a:ext cx="132605" cy="11715527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6027687" y="1101918"/>
            <a:ext cx="132605" cy="11715527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9744406" y="3188974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6" name="Rectangle 65"/>
          <p:cNvSpPr/>
          <p:nvPr/>
        </p:nvSpPr>
        <p:spPr bwMode="gray">
          <a:xfrm>
            <a:off x="236227" y="1375439"/>
            <a:ext cx="9651779" cy="3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6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6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63" name="Picture 12"/>
            <p:cNvPicPr>
              <a:picLocks noChangeAspect="1" noChangeArrowheads="1"/>
            </p:cNvPicPr>
            <p:nvPr/>
          </p:nvPicPr>
          <p:blipFill rotWithShape="1"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4" name="Rectangle 2048"/>
          <p:cNvSpPr/>
          <p:nvPr/>
        </p:nvSpPr>
        <p:spPr bwMode="gray">
          <a:xfrm>
            <a:off x="10128448" y="1155032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405383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ransition>
    <p:fade/>
  </p:transition>
  <p:hf hdr="0"/>
  <p:txStyles>
    <p:titleStyle>
      <a:lvl1pPr algn="l" defTabSz="1219170" rtl="0" eaLnBrk="1" latinLnBrk="0" hangingPunct="1">
        <a:spcBef>
          <a:spcPct val="0"/>
        </a:spcBef>
        <a:buNone/>
        <a:defRPr sz="2667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241294" indent="-241294" algn="l" defTabSz="121917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■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479988" indent="-239994" algn="l" defTabSz="121917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□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9994" algn="l" defTabSz="121917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359991" indent="-359991" algn="l" defTabSz="121917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rabicPeriod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719982" indent="-359991" algn="l" defTabSz="121917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lphaLcParenR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1219170" rtl="0" eaLnBrk="1" latinLnBrk="0" hangingPunct="1">
        <a:lnSpc>
          <a:spcPct val="100000"/>
        </a:lnSpc>
        <a:spcBef>
          <a:spcPts val="533"/>
        </a:spcBef>
        <a:spcAft>
          <a:spcPts val="533"/>
        </a:spcAft>
        <a:buClr>
          <a:schemeClr val="accent1"/>
        </a:buClr>
        <a:buSzPct val="90000"/>
        <a:buFont typeface="Arial" panose="020B0604020202020204" pitchFamily="34" charset="0"/>
        <a:buNone/>
        <a:defRPr sz="2133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1219170" rtl="0" eaLnBrk="1" latinLnBrk="0" hangingPunct="1">
        <a:lnSpc>
          <a:spcPct val="1000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1219170" rtl="0" eaLnBrk="1" latinLnBrk="0" hangingPunct="1">
        <a:lnSpc>
          <a:spcPct val="1000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3.png"/><Relationship Id="rId21" Type="http://schemas.openxmlformats.org/officeDocument/2006/relationships/image" Target="../media/image25.png"/><Relationship Id="rId42" Type="http://schemas.openxmlformats.org/officeDocument/2006/relationships/customXml" Target="../ink/ink31.xml"/><Relationship Id="rId63" Type="http://schemas.openxmlformats.org/officeDocument/2006/relationships/image" Target="../media/image46.png"/><Relationship Id="rId84" Type="http://schemas.openxmlformats.org/officeDocument/2006/relationships/customXml" Target="../ink/ink52.xml"/><Relationship Id="rId138" Type="http://schemas.openxmlformats.org/officeDocument/2006/relationships/customXml" Target="../ink/ink79.xml"/><Relationship Id="rId159" Type="http://schemas.openxmlformats.org/officeDocument/2006/relationships/image" Target="../media/image94.png"/><Relationship Id="rId107" Type="http://schemas.openxmlformats.org/officeDocument/2006/relationships/image" Target="../media/image68.png"/><Relationship Id="rId11" Type="http://schemas.openxmlformats.org/officeDocument/2006/relationships/image" Target="../media/image200.png"/><Relationship Id="rId32" Type="http://schemas.openxmlformats.org/officeDocument/2006/relationships/customXml" Target="../ink/ink26.xml"/><Relationship Id="rId53" Type="http://schemas.openxmlformats.org/officeDocument/2006/relationships/image" Target="../media/image41.png"/><Relationship Id="rId74" Type="http://schemas.openxmlformats.org/officeDocument/2006/relationships/customXml" Target="../ink/ink47.xml"/><Relationship Id="rId128" Type="http://schemas.openxmlformats.org/officeDocument/2006/relationships/customXml" Target="../ink/ink74.xml"/><Relationship Id="rId149" Type="http://schemas.openxmlformats.org/officeDocument/2006/relationships/image" Target="../media/image89.png"/><Relationship Id="rId5" Type="http://schemas.openxmlformats.org/officeDocument/2006/relationships/image" Target="../media/image170.png"/><Relationship Id="rId95" Type="http://schemas.openxmlformats.org/officeDocument/2006/relationships/image" Target="../media/image62.png"/><Relationship Id="rId160" Type="http://schemas.openxmlformats.org/officeDocument/2006/relationships/customXml" Target="../ink/ink90.xml"/><Relationship Id="rId22" Type="http://schemas.openxmlformats.org/officeDocument/2006/relationships/customXml" Target="../ink/ink21.xml"/><Relationship Id="rId43" Type="http://schemas.openxmlformats.org/officeDocument/2006/relationships/image" Target="../media/image36.png"/><Relationship Id="rId64" Type="http://schemas.openxmlformats.org/officeDocument/2006/relationships/customXml" Target="../ink/ink42.xml"/><Relationship Id="rId118" Type="http://schemas.openxmlformats.org/officeDocument/2006/relationships/customXml" Target="../ink/ink69.xml"/><Relationship Id="rId139" Type="http://schemas.openxmlformats.org/officeDocument/2006/relationships/image" Target="../media/image84.png"/><Relationship Id="rId85" Type="http://schemas.openxmlformats.org/officeDocument/2006/relationships/image" Target="../media/image57.png"/><Relationship Id="rId150" Type="http://schemas.openxmlformats.org/officeDocument/2006/relationships/customXml" Target="../ink/ink85.xml"/><Relationship Id="rId12" Type="http://schemas.openxmlformats.org/officeDocument/2006/relationships/customXml" Target="../ink/ink16.xml"/><Relationship Id="rId17" Type="http://schemas.openxmlformats.org/officeDocument/2006/relationships/image" Target="../media/image230.png"/><Relationship Id="rId33" Type="http://schemas.openxmlformats.org/officeDocument/2006/relationships/image" Target="../media/image31.png"/><Relationship Id="rId38" Type="http://schemas.openxmlformats.org/officeDocument/2006/relationships/customXml" Target="../ink/ink29.xml"/><Relationship Id="rId59" Type="http://schemas.openxmlformats.org/officeDocument/2006/relationships/image" Target="../media/image44.png"/><Relationship Id="rId103" Type="http://schemas.openxmlformats.org/officeDocument/2006/relationships/image" Target="../media/image66.png"/><Relationship Id="rId108" Type="http://schemas.openxmlformats.org/officeDocument/2006/relationships/customXml" Target="../ink/ink64.xml"/><Relationship Id="rId124" Type="http://schemas.openxmlformats.org/officeDocument/2006/relationships/customXml" Target="../ink/ink72.xml"/><Relationship Id="rId129" Type="http://schemas.openxmlformats.org/officeDocument/2006/relationships/image" Target="../media/image79.png"/><Relationship Id="rId54" Type="http://schemas.openxmlformats.org/officeDocument/2006/relationships/customXml" Target="../ink/ink37.xml"/><Relationship Id="rId70" Type="http://schemas.openxmlformats.org/officeDocument/2006/relationships/customXml" Target="../ink/ink45.xml"/><Relationship Id="rId75" Type="http://schemas.openxmlformats.org/officeDocument/2006/relationships/image" Target="../media/image52.png"/><Relationship Id="rId91" Type="http://schemas.openxmlformats.org/officeDocument/2006/relationships/image" Target="../media/image60.png"/><Relationship Id="rId96" Type="http://schemas.openxmlformats.org/officeDocument/2006/relationships/customXml" Target="../ink/ink58.xml"/><Relationship Id="rId140" Type="http://schemas.openxmlformats.org/officeDocument/2006/relationships/customXml" Target="../ink/ink80.xml"/><Relationship Id="rId145" Type="http://schemas.openxmlformats.org/officeDocument/2006/relationships/image" Target="../media/image87.png"/><Relationship Id="rId161" Type="http://schemas.openxmlformats.org/officeDocument/2006/relationships/image" Target="../media/image95.png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13.xml"/><Relationship Id="rId23" Type="http://schemas.openxmlformats.org/officeDocument/2006/relationships/image" Target="../media/image26.png"/><Relationship Id="rId28" Type="http://schemas.openxmlformats.org/officeDocument/2006/relationships/customXml" Target="../ink/ink24.xml"/><Relationship Id="rId49" Type="http://schemas.openxmlformats.org/officeDocument/2006/relationships/image" Target="../media/image39.png"/><Relationship Id="rId114" Type="http://schemas.openxmlformats.org/officeDocument/2006/relationships/customXml" Target="../ink/ink67.xml"/><Relationship Id="rId119" Type="http://schemas.openxmlformats.org/officeDocument/2006/relationships/image" Target="../media/image74.png"/><Relationship Id="rId44" Type="http://schemas.openxmlformats.org/officeDocument/2006/relationships/customXml" Target="../ink/ink32.xml"/><Relationship Id="rId60" Type="http://schemas.openxmlformats.org/officeDocument/2006/relationships/customXml" Target="../ink/ink40.xml"/><Relationship Id="rId65" Type="http://schemas.openxmlformats.org/officeDocument/2006/relationships/image" Target="../media/image47.png"/><Relationship Id="rId81" Type="http://schemas.openxmlformats.org/officeDocument/2006/relationships/image" Target="../media/image55.png"/><Relationship Id="rId86" Type="http://schemas.openxmlformats.org/officeDocument/2006/relationships/customXml" Target="../ink/ink53.xml"/><Relationship Id="rId130" Type="http://schemas.openxmlformats.org/officeDocument/2006/relationships/customXml" Target="../ink/ink75.xml"/><Relationship Id="rId135" Type="http://schemas.openxmlformats.org/officeDocument/2006/relationships/image" Target="../media/image82.png"/><Relationship Id="rId151" Type="http://schemas.openxmlformats.org/officeDocument/2006/relationships/image" Target="../media/image90.png"/><Relationship Id="rId156" Type="http://schemas.openxmlformats.org/officeDocument/2006/relationships/customXml" Target="../ink/ink88.xml"/><Relationship Id="rId13" Type="http://schemas.openxmlformats.org/officeDocument/2006/relationships/image" Target="../media/image210.png"/><Relationship Id="rId18" Type="http://schemas.openxmlformats.org/officeDocument/2006/relationships/customXml" Target="../ink/ink19.xml"/><Relationship Id="rId39" Type="http://schemas.openxmlformats.org/officeDocument/2006/relationships/image" Target="../media/image34.png"/><Relationship Id="rId109" Type="http://schemas.openxmlformats.org/officeDocument/2006/relationships/image" Target="../media/image69.png"/><Relationship Id="rId34" Type="http://schemas.openxmlformats.org/officeDocument/2006/relationships/customXml" Target="../ink/ink27.xml"/><Relationship Id="rId50" Type="http://schemas.openxmlformats.org/officeDocument/2006/relationships/customXml" Target="../ink/ink35.xml"/><Relationship Id="rId55" Type="http://schemas.openxmlformats.org/officeDocument/2006/relationships/image" Target="../media/image42.png"/><Relationship Id="rId76" Type="http://schemas.openxmlformats.org/officeDocument/2006/relationships/customXml" Target="../ink/ink48.xml"/><Relationship Id="rId97" Type="http://schemas.openxmlformats.org/officeDocument/2006/relationships/image" Target="../media/image63.png"/><Relationship Id="rId104" Type="http://schemas.openxmlformats.org/officeDocument/2006/relationships/customXml" Target="../ink/ink62.xml"/><Relationship Id="rId120" Type="http://schemas.openxmlformats.org/officeDocument/2006/relationships/customXml" Target="../ink/ink70.xml"/><Relationship Id="rId125" Type="http://schemas.openxmlformats.org/officeDocument/2006/relationships/image" Target="../media/image77.png"/><Relationship Id="rId141" Type="http://schemas.openxmlformats.org/officeDocument/2006/relationships/image" Target="../media/image85.png"/><Relationship Id="rId146" Type="http://schemas.openxmlformats.org/officeDocument/2006/relationships/customXml" Target="../ink/ink83.xml"/><Relationship Id="rId7" Type="http://schemas.openxmlformats.org/officeDocument/2006/relationships/image" Target="../media/image180.png"/><Relationship Id="rId71" Type="http://schemas.openxmlformats.org/officeDocument/2006/relationships/image" Target="../media/image50.png"/><Relationship Id="rId92" Type="http://schemas.openxmlformats.org/officeDocument/2006/relationships/customXml" Target="../ink/ink56.xml"/><Relationship Id="rId162" Type="http://schemas.openxmlformats.org/officeDocument/2006/relationships/customXml" Target="../ink/ink91.xml"/><Relationship Id="rId2" Type="http://schemas.openxmlformats.org/officeDocument/2006/relationships/customXml" Target="../ink/ink11.xml"/><Relationship Id="rId29" Type="http://schemas.openxmlformats.org/officeDocument/2006/relationships/image" Target="../media/image29.png"/><Relationship Id="rId24" Type="http://schemas.openxmlformats.org/officeDocument/2006/relationships/customXml" Target="../ink/ink22.xml"/><Relationship Id="rId40" Type="http://schemas.openxmlformats.org/officeDocument/2006/relationships/customXml" Target="../ink/ink30.xml"/><Relationship Id="rId45" Type="http://schemas.openxmlformats.org/officeDocument/2006/relationships/image" Target="../media/image37.png"/><Relationship Id="rId66" Type="http://schemas.openxmlformats.org/officeDocument/2006/relationships/customXml" Target="../ink/ink43.xml"/><Relationship Id="rId87" Type="http://schemas.openxmlformats.org/officeDocument/2006/relationships/image" Target="../media/image58.png"/><Relationship Id="rId110" Type="http://schemas.openxmlformats.org/officeDocument/2006/relationships/customXml" Target="../ink/ink65.xml"/><Relationship Id="rId115" Type="http://schemas.openxmlformats.org/officeDocument/2006/relationships/image" Target="../media/image72.png"/><Relationship Id="rId131" Type="http://schemas.openxmlformats.org/officeDocument/2006/relationships/image" Target="../media/image80.png"/><Relationship Id="rId136" Type="http://schemas.openxmlformats.org/officeDocument/2006/relationships/customXml" Target="../ink/ink78.xml"/><Relationship Id="rId157" Type="http://schemas.openxmlformats.org/officeDocument/2006/relationships/image" Target="../media/image93.png"/><Relationship Id="rId61" Type="http://schemas.openxmlformats.org/officeDocument/2006/relationships/image" Target="../media/image45.png"/><Relationship Id="rId82" Type="http://schemas.openxmlformats.org/officeDocument/2006/relationships/customXml" Target="../ink/ink51.xml"/><Relationship Id="rId152" Type="http://schemas.openxmlformats.org/officeDocument/2006/relationships/customXml" Target="../ink/ink86.xml"/><Relationship Id="rId19" Type="http://schemas.openxmlformats.org/officeDocument/2006/relationships/image" Target="../media/image240.png"/><Relationship Id="rId14" Type="http://schemas.openxmlformats.org/officeDocument/2006/relationships/customXml" Target="../ink/ink17.xml"/><Relationship Id="rId30" Type="http://schemas.openxmlformats.org/officeDocument/2006/relationships/customXml" Target="../ink/ink25.xml"/><Relationship Id="rId35" Type="http://schemas.openxmlformats.org/officeDocument/2006/relationships/image" Target="../media/image32.png"/><Relationship Id="rId56" Type="http://schemas.openxmlformats.org/officeDocument/2006/relationships/customXml" Target="../ink/ink38.xml"/><Relationship Id="rId77" Type="http://schemas.openxmlformats.org/officeDocument/2006/relationships/image" Target="../media/image53.png"/><Relationship Id="rId100" Type="http://schemas.openxmlformats.org/officeDocument/2006/relationships/customXml" Target="../ink/ink60.xml"/><Relationship Id="rId105" Type="http://schemas.openxmlformats.org/officeDocument/2006/relationships/image" Target="../media/image67.png"/><Relationship Id="rId126" Type="http://schemas.openxmlformats.org/officeDocument/2006/relationships/customXml" Target="../ink/ink73.xml"/><Relationship Id="rId147" Type="http://schemas.openxmlformats.org/officeDocument/2006/relationships/image" Target="../media/image88.png"/><Relationship Id="rId8" Type="http://schemas.openxmlformats.org/officeDocument/2006/relationships/customXml" Target="../ink/ink14.xml"/><Relationship Id="rId51" Type="http://schemas.openxmlformats.org/officeDocument/2006/relationships/image" Target="../media/image40.png"/><Relationship Id="rId72" Type="http://schemas.openxmlformats.org/officeDocument/2006/relationships/customXml" Target="../ink/ink46.xml"/><Relationship Id="rId93" Type="http://schemas.openxmlformats.org/officeDocument/2006/relationships/image" Target="../media/image61.png"/><Relationship Id="rId98" Type="http://schemas.openxmlformats.org/officeDocument/2006/relationships/customXml" Target="../ink/ink59.xml"/><Relationship Id="rId121" Type="http://schemas.openxmlformats.org/officeDocument/2006/relationships/image" Target="../media/image75.png"/><Relationship Id="rId142" Type="http://schemas.openxmlformats.org/officeDocument/2006/relationships/customXml" Target="../ink/ink81.xml"/><Relationship Id="rId163" Type="http://schemas.openxmlformats.org/officeDocument/2006/relationships/image" Target="../media/image96.png"/><Relationship Id="rId3" Type="http://schemas.openxmlformats.org/officeDocument/2006/relationships/image" Target="../media/image160.png"/><Relationship Id="rId25" Type="http://schemas.openxmlformats.org/officeDocument/2006/relationships/image" Target="../media/image27.png"/><Relationship Id="rId46" Type="http://schemas.openxmlformats.org/officeDocument/2006/relationships/customXml" Target="../ink/ink33.xml"/><Relationship Id="rId67" Type="http://schemas.openxmlformats.org/officeDocument/2006/relationships/image" Target="../media/image48.png"/><Relationship Id="rId116" Type="http://schemas.openxmlformats.org/officeDocument/2006/relationships/customXml" Target="../ink/ink68.xml"/><Relationship Id="rId137" Type="http://schemas.openxmlformats.org/officeDocument/2006/relationships/image" Target="../media/image83.png"/><Relationship Id="rId158" Type="http://schemas.openxmlformats.org/officeDocument/2006/relationships/customXml" Target="../ink/ink89.xml"/><Relationship Id="rId20" Type="http://schemas.openxmlformats.org/officeDocument/2006/relationships/customXml" Target="../ink/ink20.xml"/><Relationship Id="rId41" Type="http://schemas.openxmlformats.org/officeDocument/2006/relationships/image" Target="../media/image35.png"/><Relationship Id="rId62" Type="http://schemas.openxmlformats.org/officeDocument/2006/relationships/customXml" Target="../ink/ink41.xml"/><Relationship Id="rId83" Type="http://schemas.openxmlformats.org/officeDocument/2006/relationships/image" Target="../media/image56.png"/><Relationship Id="rId88" Type="http://schemas.openxmlformats.org/officeDocument/2006/relationships/customXml" Target="../ink/ink54.xml"/><Relationship Id="rId111" Type="http://schemas.openxmlformats.org/officeDocument/2006/relationships/image" Target="../media/image70.png"/><Relationship Id="rId132" Type="http://schemas.openxmlformats.org/officeDocument/2006/relationships/customXml" Target="../ink/ink76.xml"/><Relationship Id="rId153" Type="http://schemas.openxmlformats.org/officeDocument/2006/relationships/image" Target="../media/image91.png"/><Relationship Id="rId15" Type="http://schemas.openxmlformats.org/officeDocument/2006/relationships/image" Target="../media/image220.png"/><Relationship Id="rId36" Type="http://schemas.openxmlformats.org/officeDocument/2006/relationships/customXml" Target="../ink/ink28.xml"/><Relationship Id="rId57" Type="http://schemas.openxmlformats.org/officeDocument/2006/relationships/image" Target="../media/image43.png"/><Relationship Id="rId106" Type="http://schemas.openxmlformats.org/officeDocument/2006/relationships/customXml" Target="../ink/ink63.xml"/><Relationship Id="rId127" Type="http://schemas.openxmlformats.org/officeDocument/2006/relationships/image" Target="../media/image78.png"/><Relationship Id="rId10" Type="http://schemas.openxmlformats.org/officeDocument/2006/relationships/customXml" Target="../ink/ink15.xml"/><Relationship Id="rId31" Type="http://schemas.openxmlformats.org/officeDocument/2006/relationships/image" Target="../media/image30.png"/><Relationship Id="rId52" Type="http://schemas.openxmlformats.org/officeDocument/2006/relationships/customXml" Target="../ink/ink36.xml"/><Relationship Id="rId73" Type="http://schemas.openxmlformats.org/officeDocument/2006/relationships/image" Target="../media/image51.png"/><Relationship Id="rId78" Type="http://schemas.openxmlformats.org/officeDocument/2006/relationships/customXml" Target="../ink/ink49.xml"/><Relationship Id="rId94" Type="http://schemas.openxmlformats.org/officeDocument/2006/relationships/customXml" Target="../ink/ink57.xml"/><Relationship Id="rId99" Type="http://schemas.openxmlformats.org/officeDocument/2006/relationships/image" Target="../media/image64.png"/><Relationship Id="rId101" Type="http://schemas.openxmlformats.org/officeDocument/2006/relationships/image" Target="../media/image65.png"/><Relationship Id="rId122" Type="http://schemas.openxmlformats.org/officeDocument/2006/relationships/customXml" Target="../ink/ink71.xml"/><Relationship Id="rId143" Type="http://schemas.openxmlformats.org/officeDocument/2006/relationships/image" Target="../media/image86.png"/><Relationship Id="rId148" Type="http://schemas.openxmlformats.org/officeDocument/2006/relationships/customXml" Target="../ink/ink84.xml"/><Relationship Id="rId164" Type="http://schemas.openxmlformats.org/officeDocument/2006/relationships/customXml" Target="../ink/ink92.xml"/><Relationship Id="rId4" Type="http://schemas.openxmlformats.org/officeDocument/2006/relationships/customXml" Target="../ink/ink12.xml"/><Relationship Id="rId9" Type="http://schemas.openxmlformats.org/officeDocument/2006/relationships/image" Target="../media/image190.png"/><Relationship Id="rId26" Type="http://schemas.openxmlformats.org/officeDocument/2006/relationships/customXml" Target="../ink/ink23.xml"/><Relationship Id="rId47" Type="http://schemas.openxmlformats.org/officeDocument/2006/relationships/image" Target="../media/image38.png"/><Relationship Id="rId68" Type="http://schemas.openxmlformats.org/officeDocument/2006/relationships/customXml" Target="../ink/ink44.xml"/><Relationship Id="rId89" Type="http://schemas.openxmlformats.org/officeDocument/2006/relationships/image" Target="../media/image59.png"/><Relationship Id="rId112" Type="http://schemas.openxmlformats.org/officeDocument/2006/relationships/customXml" Target="../ink/ink66.xml"/><Relationship Id="rId133" Type="http://schemas.openxmlformats.org/officeDocument/2006/relationships/image" Target="../media/image81.png"/><Relationship Id="rId154" Type="http://schemas.openxmlformats.org/officeDocument/2006/relationships/customXml" Target="../ink/ink87.xml"/><Relationship Id="rId16" Type="http://schemas.openxmlformats.org/officeDocument/2006/relationships/customXml" Target="../ink/ink18.xml"/><Relationship Id="rId37" Type="http://schemas.openxmlformats.org/officeDocument/2006/relationships/image" Target="../media/image33.png"/><Relationship Id="rId58" Type="http://schemas.openxmlformats.org/officeDocument/2006/relationships/customXml" Target="../ink/ink39.xml"/><Relationship Id="rId79" Type="http://schemas.openxmlformats.org/officeDocument/2006/relationships/image" Target="../media/image54.png"/><Relationship Id="rId102" Type="http://schemas.openxmlformats.org/officeDocument/2006/relationships/customXml" Target="../ink/ink61.xml"/><Relationship Id="rId123" Type="http://schemas.openxmlformats.org/officeDocument/2006/relationships/image" Target="../media/image76.png"/><Relationship Id="rId144" Type="http://schemas.openxmlformats.org/officeDocument/2006/relationships/customXml" Target="../ink/ink82.xml"/><Relationship Id="rId90" Type="http://schemas.openxmlformats.org/officeDocument/2006/relationships/customXml" Target="../ink/ink55.xml"/><Relationship Id="rId165" Type="http://schemas.openxmlformats.org/officeDocument/2006/relationships/image" Target="../media/image97.png"/><Relationship Id="rId27" Type="http://schemas.openxmlformats.org/officeDocument/2006/relationships/image" Target="../media/image28.png"/><Relationship Id="rId48" Type="http://schemas.openxmlformats.org/officeDocument/2006/relationships/customXml" Target="../ink/ink34.xml"/><Relationship Id="rId69" Type="http://schemas.openxmlformats.org/officeDocument/2006/relationships/image" Target="../media/image49.png"/><Relationship Id="rId113" Type="http://schemas.openxmlformats.org/officeDocument/2006/relationships/image" Target="../media/image71.png"/><Relationship Id="rId134" Type="http://schemas.openxmlformats.org/officeDocument/2006/relationships/customXml" Target="../ink/ink77.xml"/><Relationship Id="rId80" Type="http://schemas.openxmlformats.org/officeDocument/2006/relationships/customXml" Target="../ink/ink50.xml"/><Relationship Id="rId155" Type="http://schemas.openxmlformats.org/officeDocument/2006/relationships/image" Target="../media/image9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00.png"/><Relationship Id="rId4" Type="http://schemas.openxmlformats.org/officeDocument/2006/relationships/customXml" Target="../ink/ink9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3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94.xml"/><Relationship Id="rId5" Type="http://schemas.openxmlformats.org/officeDocument/2006/relationships/image" Target="../media/image102.png"/><Relationship Id="rId4" Type="http://schemas.openxmlformats.org/officeDocument/2006/relationships/image" Target="../media/image9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jpg"/><Relationship Id="rId3" Type="http://schemas.openxmlformats.org/officeDocument/2006/relationships/image" Target="../media/image105.png"/><Relationship Id="rId7" Type="http://schemas.openxmlformats.org/officeDocument/2006/relationships/image" Target="../media/image109.jp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8.jpg"/><Relationship Id="rId5" Type="http://schemas.openxmlformats.org/officeDocument/2006/relationships/image" Target="../media/image107.jpg"/><Relationship Id="rId4" Type="http://schemas.openxmlformats.org/officeDocument/2006/relationships/image" Target="../media/image106.jpg"/><Relationship Id="rId9" Type="http://schemas.openxmlformats.org/officeDocument/2006/relationships/image" Target="../media/image1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sv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sv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.png"/><Relationship Id="rId4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8.png"/><Relationship Id="rId4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5" Type="http://schemas.openxmlformats.org/officeDocument/2006/relationships/customXml" Target="../ink/ink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3.png"/><Relationship Id="rId4" Type="http://schemas.openxmlformats.org/officeDocument/2006/relationships/customXml" Target="../ink/ink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.png"/><Relationship Id="rId4" Type="http://schemas.openxmlformats.org/officeDocument/2006/relationships/customXml" Target="../ink/ink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.png"/><Relationship Id="rId5" Type="http://schemas.openxmlformats.org/officeDocument/2006/relationships/customXml" Target="../ink/ink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0.png"/><Relationship Id="rId4" Type="http://schemas.openxmlformats.org/officeDocument/2006/relationships/customXml" Target="../ink/ink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P:\Projekte\Hasso Plattner Institut\TEMPLATE_HPI_01_EXP\ppt\media\image3.jpg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" r="47"/>
          <a:stretch>
            <a:fillRect/>
          </a:stretch>
        </p:blipFill>
        <p:spPr/>
      </p:pic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 err="1"/>
              <a:t>Exercise</a:t>
            </a:r>
            <a:r>
              <a:rPr lang="de-DE" b="1" dirty="0"/>
              <a:t> 3</a:t>
            </a:r>
            <a:br>
              <a:rPr lang="de-DE" b="1" dirty="0"/>
            </a:b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D3BDE56-C999-4B93-99DE-D3783DE3DAB0}"/>
                  </a:ext>
                </a:extLst>
              </p14:cNvPr>
              <p14:cNvContentPartPr/>
              <p14:nvPr/>
            </p14:nvContentPartPr>
            <p14:xfrm>
              <a:off x="1384920" y="55954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D3BDE56-C999-4B93-99DE-D3783DE3DAB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5560" y="55861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362610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Problem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B7B087-92A1-4A92-B938-51B014A7C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10" y="1499169"/>
            <a:ext cx="9279160" cy="320424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14FA198-EA63-4F2C-BFEF-750D28872683}"/>
                  </a:ext>
                </a:extLst>
              </p14:cNvPr>
              <p14:cNvContentPartPr/>
              <p14:nvPr/>
            </p14:nvContentPartPr>
            <p14:xfrm>
              <a:off x="2794320" y="320760"/>
              <a:ext cx="9053640" cy="6579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14FA198-EA63-4F2C-BFEF-750D2887268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84960" y="311400"/>
                <a:ext cx="9072360" cy="659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092801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Problem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E8C6AA-19F6-4B78-BE6B-A9C010D19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1022"/>
            <a:ext cx="12192000" cy="88249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422FE78-E64A-444A-99B2-832074D37708}"/>
                  </a:ext>
                </a:extLst>
              </p14:cNvPr>
              <p14:cNvContentPartPr/>
              <p14:nvPr/>
            </p14:nvContentPartPr>
            <p14:xfrm>
              <a:off x="1350000" y="354600"/>
              <a:ext cx="10010520" cy="5437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422FE78-E64A-444A-99B2-832074D3770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40640" y="345240"/>
                <a:ext cx="10029240" cy="545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064685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Backpropagation example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9ED3E19-E718-4402-90F7-09014CF8FC47}"/>
                  </a:ext>
                </a:extLst>
              </p14:cNvPr>
              <p14:cNvContentPartPr/>
              <p14:nvPr/>
            </p14:nvContentPartPr>
            <p14:xfrm>
              <a:off x="1651059" y="1735894"/>
              <a:ext cx="174960" cy="133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9ED3E19-E718-4402-90F7-09014CF8FC4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42059" y="1727254"/>
                <a:ext cx="19260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31D2119-139F-46DF-85F2-D5F30FA94970}"/>
                  </a:ext>
                </a:extLst>
              </p14:cNvPr>
              <p14:cNvContentPartPr/>
              <p14:nvPr/>
            </p14:nvContentPartPr>
            <p14:xfrm>
              <a:off x="1846539" y="1833454"/>
              <a:ext cx="72000" cy="1022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31D2119-139F-46DF-85F2-D5F30FA949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37899" y="1824814"/>
                <a:ext cx="8964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7473396-82B6-40B6-8E70-5704126EBC57}"/>
                  </a:ext>
                </a:extLst>
              </p14:cNvPr>
              <p14:cNvContentPartPr/>
              <p14:nvPr/>
            </p14:nvContentPartPr>
            <p14:xfrm>
              <a:off x="1671939" y="2154574"/>
              <a:ext cx="137880" cy="1058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7473396-82B6-40B6-8E70-5704126EBC5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62939" y="2145574"/>
                <a:ext cx="15552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8CBE533-F36C-4B2F-8935-026B247FEFD4}"/>
                  </a:ext>
                </a:extLst>
              </p14:cNvPr>
              <p14:cNvContentPartPr/>
              <p14:nvPr/>
            </p14:nvContentPartPr>
            <p14:xfrm>
              <a:off x="1860939" y="2226214"/>
              <a:ext cx="67680" cy="1281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8CBE533-F36C-4B2F-8935-026B247FEFD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51939" y="2217214"/>
                <a:ext cx="8532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7365055-3E48-47FA-B534-3050BDD421A1}"/>
                  </a:ext>
                </a:extLst>
              </p14:cNvPr>
              <p14:cNvContentPartPr/>
              <p14:nvPr/>
            </p14:nvContentPartPr>
            <p14:xfrm>
              <a:off x="1716219" y="2665774"/>
              <a:ext cx="114480" cy="1317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7365055-3E48-47FA-B534-3050BDD421A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07219" y="2657134"/>
                <a:ext cx="13212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123713D-08AE-4F34-B41D-D97AB480CD71}"/>
                  </a:ext>
                </a:extLst>
              </p14:cNvPr>
              <p14:cNvContentPartPr/>
              <p14:nvPr/>
            </p14:nvContentPartPr>
            <p14:xfrm>
              <a:off x="1727019" y="2654254"/>
              <a:ext cx="94680" cy="1418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123713D-08AE-4F34-B41D-D97AB480CD7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18379" y="2645614"/>
                <a:ext cx="11232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EA85DFE-0507-4776-9030-4DBCCA3C13D3}"/>
                  </a:ext>
                </a:extLst>
              </p14:cNvPr>
              <p14:cNvContentPartPr/>
              <p14:nvPr/>
            </p14:nvContentPartPr>
            <p14:xfrm>
              <a:off x="1855899" y="2742814"/>
              <a:ext cx="70920" cy="1220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EA85DFE-0507-4776-9030-4DBCCA3C13D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47259" y="2733814"/>
                <a:ext cx="8856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BB441DD-C0D2-4E9B-9DB9-6132F26B0763}"/>
                  </a:ext>
                </a:extLst>
              </p14:cNvPr>
              <p14:cNvContentPartPr/>
              <p14:nvPr/>
            </p14:nvContentPartPr>
            <p14:xfrm>
              <a:off x="1629459" y="3472894"/>
              <a:ext cx="189720" cy="1022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BB441DD-C0D2-4E9B-9DB9-6132F26B07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20459" y="3464254"/>
                <a:ext cx="20736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9D6A641-6001-45DB-968E-4CC27381D189}"/>
                  </a:ext>
                </a:extLst>
              </p14:cNvPr>
              <p14:cNvContentPartPr/>
              <p14:nvPr/>
            </p14:nvContentPartPr>
            <p14:xfrm>
              <a:off x="1833579" y="3526534"/>
              <a:ext cx="73440" cy="134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9D6A641-6001-45DB-968E-4CC27381D18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24939" y="3517534"/>
                <a:ext cx="9108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B79BD06-A04B-4E23-B562-D290C2C284D5}"/>
                  </a:ext>
                </a:extLst>
              </p14:cNvPr>
              <p14:cNvContentPartPr/>
              <p14:nvPr/>
            </p14:nvContentPartPr>
            <p14:xfrm>
              <a:off x="1749699" y="4408174"/>
              <a:ext cx="91800" cy="117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B79BD06-A04B-4E23-B562-D290C2C284D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740699" y="4399174"/>
                <a:ext cx="10944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0A1A9C71-1480-4923-8AF5-A6C0063D8973}"/>
                  </a:ext>
                </a:extLst>
              </p14:cNvPr>
              <p14:cNvContentPartPr/>
              <p14:nvPr/>
            </p14:nvContentPartPr>
            <p14:xfrm>
              <a:off x="1743219" y="4419694"/>
              <a:ext cx="109800" cy="1447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0A1A9C71-1480-4923-8AF5-A6C0063D897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734219" y="4410694"/>
                <a:ext cx="12744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055FE82D-8230-4487-87BB-1A30E4351BF7}"/>
                  </a:ext>
                </a:extLst>
              </p14:cNvPr>
              <p14:cNvContentPartPr/>
              <p14:nvPr/>
            </p14:nvContentPartPr>
            <p14:xfrm>
              <a:off x="1858059" y="4478014"/>
              <a:ext cx="100440" cy="1494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055FE82D-8230-4487-87BB-1A30E4351BF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849059" y="4469014"/>
                <a:ext cx="11808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76C8A34-97ED-4B0E-8C1F-6EBDBC92D118}"/>
                  </a:ext>
                </a:extLst>
              </p14:cNvPr>
              <p14:cNvContentPartPr/>
              <p14:nvPr/>
            </p14:nvContentPartPr>
            <p14:xfrm>
              <a:off x="1631259" y="3966454"/>
              <a:ext cx="157320" cy="1040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76C8A34-97ED-4B0E-8C1F-6EBDBC92D11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622619" y="3957814"/>
                <a:ext cx="17496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BB020E6-2FCE-44CF-BDFA-F8B6C684A155}"/>
                  </a:ext>
                </a:extLst>
              </p14:cNvPr>
              <p14:cNvContentPartPr/>
              <p14:nvPr/>
            </p14:nvContentPartPr>
            <p14:xfrm>
              <a:off x="1837179" y="3986614"/>
              <a:ext cx="46440" cy="853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BB020E6-2FCE-44CF-BDFA-F8B6C684A15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828179" y="3977974"/>
                <a:ext cx="6408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FC8C828-6513-4029-BFF6-448FD85B01F0}"/>
                  </a:ext>
                </a:extLst>
              </p14:cNvPr>
              <p14:cNvContentPartPr/>
              <p14:nvPr/>
            </p14:nvContentPartPr>
            <p14:xfrm>
              <a:off x="1903779" y="4009654"/>
              <a:ext cx="7920" cy="1756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FC8C828-6513-4029-BFF6-448FD85B01F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895139" y="4000654"/>
                <a:ext cx="2556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840B146-D0E6-4B41-B838-230F629FBA38}"/>
                  </a:ext>
                </a:extLst>
              </p14:cNvPr>
              <p14:cNvContentPartPr/>
              <p14:nvPr/>
            </p14:nvContentPartPr>
            <p14:xfrm>
              <a:off x="1844739" y="3974014"/>
              <a:ext cx="102960" cy="961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840B146-D0E6-4B41-B838-230F629FBA3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35739" y="3965014"/>
                <a:ext cx="12060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BC9A142-0E6E-42B3-9E62-1D4C9831B377}"/>
                  </a:ext>
                </a:extLst>
              </p14:cNvPr>
              <p14:cNvContentPartPr/>
              <p14:nvPr/>
            </p14:nvContentPartPr>
            <p14:xfrm>
              <a:off x="1897659" y="3998854"/>
              <a:ext cx="11160" cy="1695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BC9A142-0E6E-42B3-9E62-1D4C9831B37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888659" y="3989854"/>
                <a:ext cx="2880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4B72721-CD3F-44E5-A187-EAB49230E778}"/>
                  </a:ext>
                </a:extLst>
              </p14:cNvPr>
              <p14:cNvContentPartPr/>
              <p14:nvPr/>
            </p14:nvContentPartPr>
            <p14:xfrm>
              <a:off x="2739699" y="2732014"/>
              <a:ext cx="105480" cy="194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4B72721-CD3F-44E5-A187-EAB49230E77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730699" y="2723374"/>
                <a:ext cx="12312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9DA9AD9-0F41-44B0-8A74-7AA7801BE5DC}"/>
                  </a:ext>
                </a:extLst>
              </p14:cNvPr>
              <p14:cNvContentPartPr/>
              <p14:nvPr/>
            </p14:nvContentPartPr>
            <p14:xfrm>
              <a:off x="2588859" y="2576494"/>
              <a:ext cx="429120" cy="467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9DA9AD9-0F41-44B0-8A74-7AA7801BE5D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580219" y="2567854"/>
                <a:ext cx="446760" cy="4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E14BE67-E696-46CE-AD85-CFAD9094B1CF}"/>
                  </a:ext>
                </a:extLst>
              </p14:cNvPr>
              <p14:cNvContentPartPr/>
              <p14:nvPr/>
            </p14:nvContentPartPr>
            <p14:xfrm>
              <a:off x="2426139" y="4060774"/>
              <a:ext cx="173520" cy="13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E14BE67-E696-46CE-AD85-CFAD9094B1C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417499" y="4052134"/>
                <a:ext cx="1911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4F9FE89-91AB-4E0B-B72B-CD9439B44F3C}"/>
                  </a:ext>
                </a:extLst>
              </p14:cNvPr>
              <p14:cNvContentPartPr/>
              <p14:nvPr/>
            </p14:nvContentPartPr>
            <p14:xfrm>
              <a:off x="2717019" y="3976534"/>
              <a:ext cx="138600" cy="150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4F9FE89-91AB-4E0B-B72B-CD9439B44F3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708019" y="3967534"/>
                <a:ext cx="15624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2FDF475-1A76-406D-9BCE-BBA14E499602}"/>
                  </a:ext>
                </a:extLst>
              </p14:cNvPr>
              <p14:cNvContentPartPr/>
              <p14:nvPr/>
            </p14:nvContentPartPr>
            <p14:xfrm>
              <a:off x="2327139" y="3817774"/>
              <a:ext cx="639720" cy="4921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2FDF475-1A76-406D-9BCE-BBA14E49960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318499" y="3808774"/>
                <a:ext cx="657360" cy="50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967A2A5-F808-49B2-94A7-90C8C71C0119}"/>
                  </a:ext>
                </a:extLst>
              </p14:cNvPr>
              <p14:cNvContentPartPr/>
              <p14:nvPr/>
            </p14:nvContentPartPr>
            <p14:xfrm>
              <a:off x="2538099" y="4337974"/>
              <a:ext cx="459720" cy="4644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967A2A5-F808-49B2-94A7-90C8C71C011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529459" y="4329334"/>
                <a:ext cx="47736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0866A99E-841F-4AB6-A662-3DBE42307E98}"/>
                  </a:ext>
                </a:extLst>
              </p14:cNvPr>
              <p14:cNvContentPartPr/>
              <p14:nvPr/>
            </p14:nvContentPartPr>
            <p14:xfrm>
              <a:off x="3905739" y="4158334"/>
              <a:ext cx="137520" cy="1328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0866A99E-841F-4AB6-A662-3DBE42307E9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896739" y="4149334"/>
                <a:ext cx="15516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37318078-1030-445B-B43B-1F99D754B2C2}"/>
                  </a:ext>
                </a:extLst>
              </p14:cNvPr>
              <p14:cNvContentPartPr/>
              <p14:nvPr/>
            </p14:nvContentPartPr>
            <p14:xfrm>
              <a:off x="3855339" y="4134214"/>
              <a:ext cx="179280" cy="1796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37318078-1030-445B-B43B-1F99D754B2C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846339" y="4125214"/>
                <a:ext cx="19692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AC5EE519-1FCA-445C-8557-48A29A919D44}"/>
                  </a:ext>
                </a:extLst>
              </p14:cNvPr>
              <p14:cNvContentPartPr/>
              <p14:nvPr/>
            </p14:nvContentPartPr>
            <p14:xfrm>
              <a:off x="3857859" y="4195414"/>
              <a:ext cx="153000" cy="367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AC5EE519-1FCA-445C-8557-48A29A919D4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848859" y="4186774"/>
                <a:ext cx="17064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D8D760A9-20DE-40C7-98DB-20827BAFE096}"/>
                  </a:ext>
                </a:extLst>
              </p14:cNvPr>
              <p14:cNvContentPartPr/>
              <p14:nvPr/>
            </p14:nvContentPartPr>
            <p14:xfrm>
              <a:off x="3716379" y="4012894"/>
              <a:ext cx="440640" cy="4312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D8D760A9-20DE-40C7-98DB-20827BAFE09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707739" y="4004254"/>
                <a:ext cx="458280" cy="44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86E1B8B1-405B-4C8A-B9A4-295C79ADD7C0}"/>
                  </a:ext>
                </a:extLst>
              </p14:cNvPr>
              <p14:cNvContentPartPr/>
              <p14:nvPr/>
            </p14:nvContentPartPr>
            <p14:xfrm>
              <a:off x="2933379" y="4010374"/>
              <a:ext cx="841680" cy="21024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86E1B8B1-405B-4C8A-B9A4-295C79ADD7C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924379" y="4001374"/>
                <a:ext cx="8593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DC0828CB-8F45-4BBC-B493-BFAF68800F74}"/>
                  </a:ext>
                </a:extLst>
              </p14:cNvPr>
              <p14:cNvContentPartPr/>
              <p14:nvPr/>
            </p14:nvContentPartPr>
            <p14:xfrm>
              <a:off x="3008979" y="4369654"/>
              <a:ext cx="743400" cy="2325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DC0828CB-8F45-4BBC-B493-BFAF68800F7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00339" y="4360654"/>
                <a:ext cx="76104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82FDE53C-7FB3-4480-BAD2-8E14505A3D49}"/>
                  </a:ext>
                </a:extLst>
              </p14:cNvPr>
              <p14:cNvContentPartPr/>
              <p14:nvPr/>
            </p14:nvContentPartPr>
            <p14:xfrm>
              <a:off x="4841739" y="3587734"/>
              <a:ext cx="15840" cy="2512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82FDE53C-7FB3-4480-BAD2-8E14505A3D4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833099" y="3578734"/>
                <a:ext cx="3348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DD99A077-6636-4E39-99FA-ADB601FCE58F}"/>
                  </a:ext>
                </a:extLst>
              </p14:cNvPr>
              <p14:cNvContentPartPr/>
              <p14:nvPr/>
            </p14:nvContentPartPr>
            <p14:xfrm>
              <a:off x="4741659" y="3717694"/>
              <a:ext cx="239400" cy="194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DD99A077-6636-4E39-99FA-ADB601FCE58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732659" y="3709054"/>
                <a:ext cx="25704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67925F76-6790-4B16-A5D1-9B4D4C9E56E3}"/>
                  </a:ext>
                </a:extLst>
              </p14:cNvPr>
              <p14:cNvContentPartPr/>
              <p14:nvPr/>
            </p14:nvContentPartPr>
            <p14:xfrm>
              <a:off x="4562379" y="3403774"/>
              <a:ext cx="560160" cy="5781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67925F76-6790-4B16-A5D1-9B4D4C9E56E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553739" y="3395134"/>
                <a:ext cx="577800" cy="59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2745CC22-D631-49B1-8728-A1FB7E1466B6}"/>
                  </a:ext>
                </a:extLst>
              </p14:cNvPr>
              <p14:cNvContentPartPr/>
              <p14:nvPr/>
            </p14:nvContentPartPr>
            <p14:xfrm>
              <a:off x="3025899" y="3496294"/>
              <a:ext cx="1558800" cy="2026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2745CC22-D631-49B1-8728-A1FB7E1466B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017259" y="3487294"/>
                <a:ext cx="15764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7C4FC137-C0AD-4C84-8927-501CD24B543C}"/>
                  </a:ext>
                </a:extLst>
              </p14:cNvPr>
              <p14:cNvContentPartPr/>
              <p14:nvPr/>
            </p14:nvContentPartPr>
            <p14:xfrm>
              <a:off x="4172859" y="3914974"/>
              <a:ext cx="468360" cy="26208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7C4FC137-C0AD-4C84-8927-501CD24B543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163859" y="3906334"/>
                <a:ext cx="48600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1E95A7DB-3BFB-4294-B736-5522926B6692}"/>
                  </a:ext>
                </a:extLst>
              </p14:cNvPr>
              <p14:cNvContentPartPr/>
              <p14:nvPr/>
            </p14:nvContentPartPr>
            <p14:xfrm>
              <a:off x="6220179" y="2780254"/>
              <a:ext cx="257040" cy="1393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1E95A7DB-3BFB-4294-B736-5522926B669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211539" y="2771254"/>
                <a:ext cx="27468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5910ACF5-3715-4CE4-868A-D759F57EF92B}"/>
                  </a:ext>
                </a:extLst>
              </p14:cNvPr>
              <p14:cNvContentPartPr/>
              <p14:nvPr/>
            </p14:nvContentPartPr>
            <p14:xfrm>
              <a:off x="6530859" y="2748934"/>
              <a:ext cx="187920" cy="1753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5910ACF5-3715-4CE4-868A-D759F57EF92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521859" y="2739934"/>
                <a:ext cx="20556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96D4C488-412B-4115-95E0-DE705E8EC95B}"/>
                  </a:ext>
                </a:extLst>
              </p14:cNvPr>
              <p14:cNvContentPartPr/>
              <p14:nvPr/>
            </p14:nvContentPartPr>
            <p14:xfrm>
              <a:off x="6779979" y="2757934"/>
              <a:ext cx="97560" cy="1404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96D4C488-412B-4115-95E0-DE705E8EC95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770979" y="2749294"/>
                <a:ext cx="11520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4E4CA122-F5FA-44F4-82FA-17E5FC21983F}"/>
                  </a:ext>
                </a:extLst>
              </p14:cNvPr>
              <p14:cNvContentPartPr/>
              <p14:nvPr/>
            </p14:nvContentPartPr>
            <p14:xfrm>
              <a:off x="6713019" y="2718694"/>
              <a:ext cx="201240" cy="1886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4E4CA122-F5FA-44F4-82FA-17E5FC21983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704379" y="2710054"/>
                <a:ext cx="21888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E990930A-7192-4EFB-A89D-103651B2FF1D}"/>
                  </a:ext>
                </a:extLst>
              </p14:cNvPr>
              <p14:cNvContentPartPr/>
              <p14:nvPr/>
            </p14:nvContentPartPr>
            <p14:xfrm>
              <a:off x="6081939" y="2462014"/>
              <a:ext cx="948600" cy="7354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E990930A-7192-4EFB-A89D-103651B2FF1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072939" y="2453374"/>
                <a:ext cx="966240" cy="75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526A74F2-B2A4-4C35-B189-5ABF69EA6188}"/>
                  </a:ext>
                </a:extLst>
              </p14:cNvPr>
              <p14:cNvContentPartPr/>
              <p14:nvPr/>
            </p14:nvContentPartPr>
            <p14:xfrm>
              <a:off x="5205699" y="2004814"/>
              <a:ext cx="955080" cy="6919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526A74F2-B2A4-4C35-B189-5ABF69EA618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197059" y="1996174"/>
                <a:ext cx="972720" cy="70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46EA7B56-9858-469F-95BC-DFB265EC069A}"/>
                  </a:ext>
                </a:extLst>
              </p14:cNvPr>
              <p14:cNvContentPartPr/>
              <p14:nvPr/>
            </p14:nvContentPartPr>
            <p14:xfrm>
              <a:off x="5144139" y="3113614"/>
              <a:ext cx="1102320" cy="5104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46EA7B56-9858-469F-95BC-DFB265EC069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135139" y="3104974"/>
                <a:ext cx="1119960" cy="52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23ADF0C7-3F42-4F65-AC4A-989914D44CA2}"/>
                  </a:ext>
                </a:extLst>
              </p14:cNvPr>
              <p14:cNvContentPartPr/>
              <p14:nvPr/>
            </p14:nvContentPartPr>
            <p14:xfrm>
              <a:off x="8337339" y="2622574"/>
              <a:ext cx="258840" cy="2991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23ADF0C7-3F42-4F65-AC4A-989914D44CA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328699" y="2613934"/>
                <a:ext cx="27648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5685412-8026-45BF-9F1D-943BAE751774}"/>
                  </a:ext>
                </a:extLst>
              </p14:cNvPr>
              <p14:cNvContentPartPr/>
              <p14:nvPr/>
            </p14:nvContentPartPr>
            <p14:xfrm>
              <a:off x="8158059" y="2465254"/>
              <a:ext cx="595440" cy="67932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5685412-8026-45BF-9F1D-943BAE75177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149059" y="2456254"/>
                <a:ext cx="613080" cy="69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A534CBDF-4FC0-4512-A07B-093AA5B36D4E}"/>
                  </a:ext>
                </a:extLst>
              </p14:cNvPr>
              <p14:cNvContentPartPr/>
              <p14:nvPr/>
            </p14:nvContentPartPr>
            <p14:xfrm>
              <a:off x="7062939" y="2829934"/>
              <a:ext cx="1064160" cy="198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A534CBDF-4FC0-4512-A07B-093AA5B36D4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053939" y="2821294"/>
                <a:ext cx="108180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EF0C74C2-ED0D-4479-8A1C-EDA98D2B8C4F}"/>
                  </a:ext>
                </a:extLst>
              </p14:cNvPr>
              <p14:cNvContentPartPr/>
              <p14:nvPr/>
            </p14:nvContentPartPr>
            <p14:xfrm>
              <a:off x="8782299" y="2805094"/>
              <a:ext cx="430920" cy="518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EF0C74C2-ED0D-4479-8A1C-EDA98D2B8C4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773659" y="2796454"/>
                <a:ext cx="448560" cy="6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8C2DBCB-1006-43FA-8FBB-D25C8DBA6059}"/>
              </a:ext>
            </a:extLst>
          </p:cNvPr>
          <p:cNvGrpSpPr/>
          <p:nvPr/>
        </p:nvGrpSpPr>
        <p:grpSpPr>
          <a:xfrm>
            <a:off x="8149419" y="3821014"/>
            <a:ext cx="897120" cy="375840"/>
            <a:chOff x="8149419" y="3821014"/>
            <a:chExt cx="897120" cy="37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4A6C7E3-A204-45F1-BD62-776940D1A1B7}"/>
                    </a:ext>
                  </a:extLst>
                </p14:cNvPr>
                <p14:cNvContentPartPr/>
                <p14:nvPr/>
              </p14:nvContentPartPr>
              <p14:xfrm>
                <a:off x="8149419" y="3856294"/>
                <a:ext cx="159480" cy="299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4A6C7E3-A204-45F1-BD62-776940D1A1B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140419" y="3847294"/>
                  <a:ext cx="17712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1F414D5-62AF-4719-88ED-17EAC1567558}"/>
                    </a:ext>
                  </a:extLst>
                </p14:cNvPr>
                <p14:cNvContentPartPr/>
                <p14:nvPr/>
              </p14:nvContentPartPr>
              <p14:xfrm>
                <a:off x="8362179" y="3821014"/>
                <a:ext cx="96480" cy="375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1F414D5-62AF-4719-88ED-17EAC156755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353179" y="3812374"/>
                  <a:ext cx="11412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E96D6E9-BA65-477E-B5C3-D32F306C972F}"/>
                    </a:ext>
                  </a:extLst>
                </p14:cNvPr>
                <p14:cNvContentPartPr/>
                <p14:nvPr/>
              </p14:nvContentPartPr>
              <p14:xfrm>
                <a:off x="8506179" y="3972934"/>
                <a:ext cx="114120" cy="1357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E96D6E9-BA65-477E-B5C3-D32F306C972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497179" y="3963934"/>
                  <a:ext cx="1317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03FEE32-4CB9-412C-B827-76B19ECCB97B}"/>
                    </a:ext>
                  </a:extLst>
                </p14:cNvPr>
                <p14:cNvContentPartPr/>
                <p14:nvPr/>
              </p14:nvContentPartPr>
              <p14:xfrm>
                <a:off x="8529579" y="3956014"/>
                <a:ext cx="92520" cy="1465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03FEE32-4CB9-412C-B827-76B19ECCB97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520939" y="3947374"/>
                  <a:ext cx="1101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64AF3A5-B564-47DA-AA77-65EBC21AE277}"/>
                    </a:ext>
                  </a:extLst>
                </p14:cNvPr>
                <p14:cNvContentPartPr/>
                <p14:nvPr/>
              </p14:nvContentPartPr>
              <p14:xfrm>
                <a:off x="8696979" y="3833614"/>
                <a:ext cx="54000" cy="3452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64AF3A5-B564-47DA-AA77-65EBC21AE27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688339" y="3824614"/>
                  <a:ext cx="7164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E35B31E-44A5-477D-AF3D-065215EB466E}"/>
                    </a:ext>
                  </a:extLst>
                </p14:cNvPr>
                <p14:cNvContentPartPr/>
                <p14:nvPr/>
              </p14:nvContentPartPr>
              <p14:xfrm>
                <a:off x="8866179" y="4006774"/>
                <a:ext cx="140040" cy="147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E35B31E-44A5-477D-AF3D-065215EB466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857179" y="3998134"/>
                  <a:ext cx="1576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48BF5B3-A7A1-4A15-9543-243DFA74EAA2}"/>
                    </a:ext>
                  </a:extLst>
                </p14:cNvPr>
                <p14:cNvContentPartPr/>
                <p14:nvPr/>
              </p14:nvContentPartPr>
              <p14:xfrm>
                <a:off x="8876259" y="4064374"/>
                <a:ext cx="170280" cy="234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48BF5B3-A7A1-4A15-9543-243DFA74EAA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867619" y="4055374"/>
                  <a:ext cx="18792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8D59D66-432C-4EC1-92BC-28565110840E}"/>
              </a:ext>
            </a:extLst>
          </p:cNvPr>
          <p:cNvGrpSpPr/>
          <p:nvPr/>
        </p:nvGrpSpPr>
        <p:grpSpPr>
          <a:xfrm>
            <a:off x="9361539" y="3733174"/>
            <a:ext cx="858600" cy="443160"/>
            <a:chOff x="9361539" y="3733174"/>
            <a:chExt cx="858600" cy="44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67C3202-3CA1-407F-9F44-8B404824640E}"/>
                    </a:ext>
                  </a:extLst>
                </p14:cNvPr>
                <p14:cNvContentPartPr/>
                <p14:nvPr/>
              </p14:nvContentPartPr>
              <p14:xfrm>
                <a:off x="9361539" y="3814534"/>
                <a:ext cx="256680" cy="3618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67C3202-3CA1-407F-9F44-8B404824640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352899" y="3805534"/>
                  <a:ext cx="27432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8260625-4A66-4831-BB2A-4AF2B52E8905}"/>
                    </a:ext>
                  </a:extLst>
                </p14:cNvPr>
                <p14:cNvContentPartPr/>
                <p14:nvPr/>
              </p14:nvContentPartPr>
              <p14:xfrm>
                <a:off x="9661059" y="3999214"/>
                <a:ext cx="199080" cy="1767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8260625-4A66-4831-BB2A-4AF2B52E890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652059" y="3990574"/>
                  <a:ext cx="2167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358FE5A-FA64-4C3B-8232-710953A3880B}"/>
                    </a:ext>
                  </a:extLst>
                </p14:cNvPr>
                <p14:cNvContentPartPr/>
                <p14:nvPr/>
              </p14:nvContentPartPr>
              <p14:xfrm>
                <a:off x="9939339" y="3733174"/>
                <a:ext cx="119880" cy="1915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358FE5A-FA64-4C3B-8232-710953A3880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930339" y="3724534"/>
                  <a:ext cx="1375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5921CBB-A1F0-45EB-9014-C0FADCC8018C}"/>
                    </a:ext>
                  </a:extLst>
                </p14:cNvPr>
                <p14:cNvContentPartPr/>
                <p14:nvPr/>
              </p14:nvContentPartPr>
              <p14:xfrm>
                <a:off x="10106019" y="3827854"/>
                <a:ext cx="104400" cy="597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5921CBB-A1F0-45EB-9014-C0FADCC8018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097019" y="3818854"/>
                  <a:ext cx="1220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7DDCEE3-F417-484E-BD83-9997043EA1E5}"/>
                    </a:ext>
                  </a:extLst>
                </p14:cNvPr>
                <p14:cNvContentPartPr/>
                <p14:nvPr/>
              </p14:nvContentPartPr>
              <p14:xfrm>
                <a:off x="10104219" y="3779254"/>
                <a:ext cx="115920" cy="1447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7DDCEE3-F417-484E-BD83-9997043EA1E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095579" y="3770614"/>
                  <a:ext cx="133560" cy="16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C1DBE822-27C9-4D82-9716-0EAD2CEED85B}"/>
                  </a:ext>
                </a:extLst>
              </p14:cNvPr>
              <p14:cNvContentPartPr/>
              <p14:nvPr/>
            </p14:nvContentPartPr>
            <p14:xfrm>
              <a:off x="2441619" y="3244654"/>
              <a:ext cx="554760" cy="5238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C1DBE822-27C9-4D82-9716-0EAD2CEED85B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432979" y="3236014"/>
                <a:ext cx="572400" cy="54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2" name="Group 131">
            <a:extLst>
              <a:ext uri="{FF2B5EF4-FFF2-40B4-BE49-F238E27FC236}">
                <a16:creationId xmlns:a16="http://schemas.microsoft.com/office/drawing/2014/main" id="{E298F677-4812-460D-84F0-23D0B80B5D35}"/>
              </a:ext>
            </a:extLst>
          </p:cNvPr>
          <p:cNvGrpSpPr/>
          <p:nvPr/>
        </p:nvGrpSpPr>
        <p:grpSpPr>
          <a:xfrm>
            <a:off x="2514339" y="3412414"/>
            <a:ext cx="311040" cy="257400"/>
            <a:chOff x="2514339" y="3412414"/>
            <a:chExt cx="311040" cy="25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3591F5B-5C8D-44BD-B970-0522994A8D40}"/>
                    </a:ext>
                  </a:extLst>
                </p14:cNvPr>
                <p14:cNvContentPartPr/>
                <p14:nvPr/>
              </p14:nvContentPartPr>
              <p14:xfrm>
                <a:off x="2514339" y="3531934"/>
                <a:ext cx="155160" cy="338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3591F5B-5C8D-44BD-B970-0522994A8D4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505699" y="3523294"/>
                  <a:ext cx="1728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0E59073-B9A5-479A-98F9-A0B358D0DFC1}"/>
                    </a:ext>
                  </a:extLst>
                </p14:cNvPr>
                <p14:cNvContentPartPr/>
                <p14:nvPr/>
              </p14:nvContentPartPr>
              <p14:xfrm>
                <a:off x="2708019" y="3412414"/>
                <a:ext cx="105120" cy="1443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0E59073-B9A5-479A-98F9-A0B358D0DFC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699379" y="3403414"/>
                  <a:ext cx="1227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CFE9846-E60C-4363-93D8-22C3B06B1F79}"/>
                    </a:ext>
                  </a:extLst>
                </p14:cNvPr>
                <p14:cNvContentPartPr/>
                <p14:nvPr/>
              </p14:nvContentPartPr>
              <p14:xfrm>
                <a:off x="2796939" y="3439774"/>
                <a:ext cx="28440" cy="2300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CFE9846-E60C-4363-93D8-22C3B06B1F7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787939" y="3430774"/>
                  <a:ext cx="46080" cy="24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15A8F4C-FAE2-4E76-84CA-C1E0884CF6FF}"/>
              </a:ext>
            </a:extLst>
          </p:cNvPr>
          <p:cNvGrpSpPr/>
          <p:nvPr/>
        </p:nvGrpSpPr>
        <p:grpSpPr>
          <a:xfrm>
            <a:off x="2647179" y="4539934"/>
            <a:ext cx="265680" cy="150840"/>
            <a:chOff x="2647179" y="4539934"/>
            <a:chExt cx="265680" cy="15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6D46CB0-931A-4346-8775-B2BD459477F4}"/>
                    </a:ext>
                  </a:extLst>
                </p14:cNvPr>
                <p14:cNvContentPartPr/>
                <p14:nvPr/>
              </p14:nvContentPartPr>
              <p14:xfrm>
                <a:off x="2647179" y="4578094"/>
                <a:ext cx="87840" cy="104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6D46CB0-931A-4346-8775-B2BD459477F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638179" y="4569094"/>
                  <a:ext cx="1054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CE9C29D-5BEE-432C-A135-5F550A58C5DB}"/>
                    </a:ext>
                  </a:extLst>
                </p14:cNvPr>
                <p14:cNvContentPartPr/>
                <p14:nvPr/>
              </p14:nvContentPartPr>
              <p14:xfrm>
                <a:off x="2785779" y="4539934"/>
                <a:ext cx="66600" cy="1216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CE9C29D-5BEE-432C-A135-5F550A58C5D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777139" y="4531294"/>
                  <a:ext cx="842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E54CAAF-DA5A-41AE-ACBF-45E25FCD33E2}"/>
                    </a:ext>
                  </a:extLst>
                </p14:cNvPr>
                <p14:cNvContentPartPr/>
                <p14:nvPr/>
              </p14:nvContentPartPr>
              <p14:xfrm>
                <a:off x="2809899" y="4659094"/>
                <a:ext cx="102960" cy="316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E54CAAF-DA5A-41AE-ACBF-45E25FCD33E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801259" y="4650094"/>
                  <a:ext cx="120600" cy="4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76BE52F-B019-4E1E-ACCC-AB10AE6419BC}"/>
              </a:ext>
            </a:extLst>
          </p:cNvPr>
          <p:cNvGrpSpPr/>
          <p:nvPr/>
        </p:nvGrpSpPr>
        <p:grpSpPr>
          <a:xfrm>
            <a:off x="2454219" y="1432774"/>
            <a:ext cx="2767320" cy="1402560"/>
            <a:chOff x="2454219" y="1432774"/>
            <a:chExt cx="2767320" cy="140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ADA2306-6F92-4BB5-852B-8611B71AA3F6}"/>
                    </a:ext>
                  </a:extLst>
                </p14:cNvPr>
                <p14:cNvContentPartPr/>
                <p14:nvPr/>
              </p14:nvContentPartPr>
              <p14:xfrm>
                <a:off x="3831939" y="2370934"/>
                <a:ext cx="112680" cy="145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ADA2306-6F92-4BB5-852B-8611B71AA3F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823299" y="2361934"/>
                  <a:ext cx="1303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FDEEA91-6425-4F45-9B5E-936D13B2EBB6}"/>
                    </a:ext>
                  </a:extLst>
                </p14:cNvPr>
                <p14:cNvContentPartPr/>
                <p14:nvPr/>
              </p14:nvContentPartPr>
              <p14:xfrm>
                <a:off x="3842379" y="2347534"/>
                <a:ext cx="117720" cy="1461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FDEEA91-6425-4F45-9B5E-936D13B2EBB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833739" y="2338534"/>
                  <a:ext cx="1353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5489810-9D5A-4F31-A5D9-D3AFBB38121F}"/>
                    </a:ext>
                  </a:extLst>
                </p14:cNvPr>
                <p14:cNvContentPartPr/>
                <p14:nvPr/>
              </p14:nvContentPartPr>
              <p14:xfrm>
                <a:off x="3800259" y="2401174"/>
                <a:ext cx="166320" cy="489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5489810-9D5A-4F31-A5D9-D3AFBB38121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791619" y="2392534"/>
                  <a:ext cx="1839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EA8A05E-2FA6-49AB-A00A-02848E9F67A4}"/>
                    </a:ext>
                  </a:extLst>
                </p14:cNvPr>
                <p14:cNvContentPartPr/>
                <p14:nvPr/>
              </p14:nvContentPartPr>
              <p14:xfrm>
                <a:off x="3569859" y="2129734"/>
                <a:ext cx="573840" cy="577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EA8A05E-2FA6-49AB-A00A-02848E9F67A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561219" y="2121094"/>
                  <a:ext cx="591480" cy="59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BC917A0-32AE-46CF-9800-A3E49A52AB82}"/>
                    </a:ext>
                  </a:extLst>
                </p14:cNvPr>
                <p14:cNvContentPartPr/>
                <p14:nvPr/>
              </p14:nvContentPartPr>
              <p14:xfrm>
                <a:off x="3017979" y="2554174"/>
                <a:ext cx="622080" cy="2811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BC917A0-32AE-46CF-9800-A3E49A52AB8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008979" y="2545174"/>
                  <a:ext cx="6397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985A458-1C5B-4688-B7AF-FF4657839458}"/>
                    </a:ext>
                  </a:extLst>
                </p14:cNvPr>
                <p14:cNvContentPartPr/>
                <p14:nvPr/>
              </p14:nvContentPartPr>
              <p14:xfrm>
                <a:off x="4887099" y="1805734"/>
                <a:ext cx="14400" cy="1861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985A458-1C5B-4688-B7AF-FF465783945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878099" y="1796734"/>
                  <a:ext cx="320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0702A4E-AD07-4314-912D-6B0587121F67}"/>
                    </a:ext>
                  </a:extLst>
                </p14:cNvPr>
                <p14:cNvContentPartPr/>
                <p14:nvPr/>
              </p14:nvContentPartPr>
              <p14:xfrm>
                <a:off x="4791339" y="1896454"/>
                <a:ext cx="176400" cy="9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0702A4E-AD07-4314-912D-6B0587121F6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782339" y="1887814"/>
                  <a:ext cx="1940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9FE02B3-18C9-4648-9B27-02C72645D85D}"/>
                    </a:ext>
                  </a:extLst>
                </p14:cNvPr>
                <p14:cNvContentPartPr/>
                <p14:nvPr/>
              </p14:nvContentPartPr>
              <p14:xfrm>
                <a:off x="4526379" y="1618534"/>
                <a:ext cx="695160" cy="6026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9FE02B3-18C9-4648-9B27-02C72645D85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517379" y="1609534"/>
                  <a:ext cx="712800" cy="62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425F748-AEF2-4406-80C3-6895C98AECD2}"/>
                    </a:ext>
                  </a:extLst>
                </p14:cNvPr>
                <p14:cNvContentPartPr/>
                <p14:nvPr/>
              </p14:nvContentPartPr>
              <p14:xfrm>
                <a:off x="4117059" y="2126494"/>
                <a:ext cx="460440" cy="1944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425F748-AEF2-4406-80C3-6895C98AECD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108059" y="2117494"/>
                  <a:ext cx="4780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679997B-4FE6-4AF7-9C0D-4C1D96104654}"/>
                    </a:ext>
                  </a:extLst>
                </p14:cNvPr>
                <p14:cNvContentPartPr/>
                <p14:nvPr/>
              </p14:nvContentPartPr>
              <p14:xfrm>
                <a:off x="2590659" y="2215774"/>
                <a:ext cx="110880" cy="50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679997B-4FE6-4AF7-9C0D-4C1D9610465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582019" y="2206774"/>
                  <a:ext cx="1285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92AC7A8-33AC-4532-A422-AC90E3D34AE6}"/>
                    </a:ext>
                  </a:extLst>
                </p14:cNvPr>
                <p14:cNvContentPartPr/>
                <p14:nvPr/>
              </p14:nvContentPartPr>
              <p14:xfrm>
                <a:off x="2742939" y="2158894"/>
                <a:ext cx="101520" cy="1393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92AC7A8-33AC-4532-A422-AC90E3D34AE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734299" y="2150254"/>
                  <a:ext cx="1191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4A519D4-6B9B-4488-83B2-8C738ECCDA00}"/>
                    </a:ext>
                  </a:extLst>
                </p14:cNvPr>
                <p14:cNvContentPartPr/>
                <p14:nvPr/>
              </p14:nvContentPartPr>
              <p14:xfrm>
                <a:off x="2454219" y="1996894"/>
                <a:ext cx="530640" cy="4478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4A519D4-6B9B-4488-83B2-8C738ECCDA0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445579" y="1987894"/>
                  <a:ext cx="54828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378C681-7E20-4151-9EBC-26A135A0545E}"/>
                    </a:ext>
                  </a:extLst>
                </p14:cNvPr>
                <p14:cNvContentPartPr/>
                <p14:nvPr/>
              </p14:nvContentPartPr>
              <p14:xfrm>
                <a:off x="2461059" y="1432774"/>
                <a:ext cx="559800" cy="4320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378C681-7E20-4151-9EBC-26A135A0545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452419" y="1423774"/>
                  <a:ext cx="57744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3633433-ED18-420D-8700-65B602E758EE}"/>
                    </a:ext>
                  </a:extLst>
                </p14:cNvPr>
                <p14:cNvContentPartPr/>
                <p14:nvPr/>
              </p14:nvContentPartPr>
              <p14:xfrm>
                <a:off x="3009699" y="1640854"/>
                <a:ext cx="1508760" cy="1807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3633433-ED18-420D-8700-65B602E758E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001059" y="1632214"/>
                  <a:ext cx="15264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1FF7A6F-5920-4582-9D44-4C11D03818AC}"/>
                    </a:ext>
                  </a:extLst>
                </p14:cNvPr>
                <p14:cNvContentPartPr/>
                <p14:nvPr/>
              </p14:nvContentPartPr>
              <p14:xfrm>
                <a:off x="2976579" y="2207134"/>
                <a:ext cx="642960" cy="1281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1FF7A6F-5920-4582-9D44-4C11D03818A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967579" y="2198134"/>
                  <a:ext cx="6606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8655E6E-C759-46B3-901E-8C0F379FF13D}"/>
                    </a:ext>
                  </a:extLst>
                </p14:cNvPr>
                <p14:cNvContentPartPr/>
                <p14:nvPr/>
              </p14:nvContentPartPr>
              <p14:xfrm>
                <a:off x="4501539" y="1814734"/>
                <a:ext cx="52200" cy="129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8655E6E-C759-46B3-901E-8C0F379FF13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492539" y="1806094"/>
                  <a:ext cx="698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504E3D0-795E-4257-8C4E-14C8380100A0}"/>
                    </a:ext>
                  </a:extLst>
                </p14:cNvPr>
                <p14:cNvContentPartPr/>
                <p14:nvPr/>
              </p14:nvContentPartPr>
              <p14:xfrm>
                <a:off x="2650779" y="1610974"/>
                <a:ext cx="201960" cy="2073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504E3D0-795E-4257-8C4E-14C8380100A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641779" y="1602334"/>
                  <a:ext cx="219600" cy="22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E1630E0-082A-4167-86F7-2DF00210DD64}"/>
                  </a:ext>
                </a:extLst>
              </p14:cNvPr>
              <p14:cNvContentPartPr/>
              <p14:nvPr/>
            </p14:nvContentPartPr>
            <p14:xfrm>
              <a:off x="73440" y="48600"/>
              <a:ext cx="11838960" cy="6633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E1630E0-082A-4167-86F7-2DF00210DD64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4080" y="39240"/>
                <a:ext cx="11857680" cy="665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438956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Gradient of the </a:t>
            </a:r>
            <a:r>
              <a:rPr lang="en-US" sz="3200" dirty="0" err="1"/>
              <a:t>Softmax</a:t>
            </a:r>
            <a:r>
              <a:rPr lang="en-US" sz="3200" dirty="0"/>
              <a:t> Loss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A4696A-3A71-4D91-A1AE-8C70FA759322}"/>
              </a:ext>
            </a:extLst>
          </p:cNvPr>
          <p:cNvGrpSpPr/>
          <p:nvPr/>
        </p:nvGrpSpPr>
        <p:grpSpPr>
          <a:xfrm>
            <a:off x="3360918" y="1962253"/>
            <a:ext cx="5065532" cy="1755797"/>
            <a:chOff x="5685017" y="4647074"/>
            <a:chExt cx="6238875" cy="2066925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8F900A5-D3A0-4747-81F1-4B138005D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85017" y="4647074"/>
              <a:ext cx="6238875" cy="2066925"/>
            </a:xfrm>
            <a:prstGeom prst="rect">
              <a:avLst/>
            </a:prstGeom>
          </p:spPr>
        </p:pic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522FDF28-436A-4C29-9FCD-F3FF8B70995E}"/>
                </a:ext>
              </a:extLst>
            </p:cNvPr>
            <p:cNvSpPr/>
            <p:nvPr/>
          </p:nvSpPr>
          <p:spPr bwMode="gray">
            <a:xfrm>
              <a:off x="10194324" y="5467865"/>
              <a:ext cx="129746" cy="1729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B348ACC5-9057-47A1-B135-FFD308C90A76}"/>
                </a:ext>
              </a:extLst>
            </p:cNvPr>
            <p:cNvSpPr txBox="1"/>
            <p:nvPr/>
          </p:nvSpPr>
          <p:spPr bwMode="gray">
            <a:xfrm>
              <a:off x="10194324" y="5467865"/>
              <a:ext cx="642551" cy="64138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1200" dirty="0">
                  <a:solidFill>
                    <a:srgbClr val="00B050"/>
                  </a:solidFill>
                </a:rPr>
                <a:t>p</a:t>
              </a:r>
              <a:endParaRPr lang="en-DE" sz="1200" dirty="0" err="1">
                <a:solidFill>
                  <a:srgbClr val="00B050"/>
                </a:solidFill>
              </a:endParaRP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A158A859-8DB3-40D9-B2CC-8CF1D861C5C6}"/>
                </a:ext>
              </a:extLst>
            </p:cNvPr>
            <p:cNvSpPr/>
            <p:nvPr/>
          </p:nvSpPr>
          <p:spPr bwMode="gray">
            <a:xfrm>
              <a:off x="11001376" y="5676900"/>
              <a:ext cx="79374" cy="9525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E1065D5-1444-423B-A474-6CBBEF156CC0}"/>
                </a:ext>
              </a:extLst>
            </p:cNvPr>
            <p:cNvSpPr txBox="1"/>
            <p:nvPr/>
          </p:nvSpPr>
          <p:spPr bwMode="gray">
            <a:xfrm>
              <a:off x="10994632" y="5612779"/>
              <a:ext cx="390089" cy="3960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1000" dirty="0">
                  <a:solidFill>
                    <a:srgbClr val="404040"/>
                  </a:solidFill>
                </a:rPr>
                <a:t>p</a:t>
              </a:r>
              <a:endParaRPr lang="en-DE" sz="1000" dirty="0" err="1">
                <a:solidFill>
                  <a:srgbClr val="40404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389970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Gradient of the </a:t>
            </a:r>
            <a:r>
              <a:rPr lang="en-US" sz="3200" dirty="0" err="1"/>
              <a:t>Softmax</a:t>
            </a:r>
            <a:r>
              <a:rPr lang="en-US" sz="3200" dirty="0"/>
              <a:t> Loss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DBFD4E0-63E3-46E5-9F94-B08EC2BB7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99" y="2205977"/>
            <a:ext cx="2262266" cy="807952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A4696A-3A71-4D91-A1AE-8C70FA759322}"/>
              </a:ext>
            </a:extLst>
          </p:cNvPr>
          <p:cNvGrpSpPr/>
          <p:nvPr/>
        </p:nvGrpSpPr>
        <p:grpSpPr>
          <a:xfrm>
            <a:off x="3360918" y="1962253"/>
            <a:ext cx="5065532" cy="1755797"/>
            <a:chOff x="5685017" y="4647074"/>
            <a:chExt cx="6238875" cy="2066925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8F900A5-D3A0-4747-81F1-4B138005D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5017" y="4647074"/>
              <a:ext cx="6238875" cy="2066925"/>
            </a:xfrm>
            <a:prstGeom prst="rect">
              <a:avLst/>
            </a:prstGeom>
          </p:spPr>
        </p:pic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522FDF28-436A-4C29-9FCD-F3FF8B70995E}"/>
                </a:ext>
              </a:extLst>
            </p:cNvPr>
            <p:cNvSpPr/>
            <p:nvPr/>
          </p:nvSpPr>
          <p:spPr bwMode="gray">
            <a:xfrm>
              <a:off x="10194324" y="5467865"/>
              <a:ext cx="129746" cy="1729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B348ACC5-9057-47A1-B135-FFD308C90A76}"/>
                </a:ext>
              </a:extLst>
            </p:cNvPr>
            <p:cNvSpPr txBox="1"/>
            <p:nvPr/>
          </p:nvSpPr>
          <p:spPr bwMode="gray">
            <a:xfrm>
              <a:off x="10194324" y="5467865"/>
              <a:ext cx="642551" cy="64138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1200" dirty="0">
                  <a:solidFill>
                    <a:srgbClr val="00B050"/>
                  </a:solidFill>
                </a:rPr>
                <a:t>p</a:t>
              </a:r>
              <a:endParaRPr lang="en-DE" sz="1200" dirty="0" err="1">
                <a:solidFill>
                  <a:srgbClr val="00B050"/>
                </a:solidFill>
              </a:endParaRP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A158A859-8DB3-40D9-B2CC-8CF1D861C5C6}"/>
                </a:ext>
              </a:extLst>
            </p:cNvPr>
            <p:cNvSpPr/>
            <p:nvPr/>
          </p:nvSpPr>
          <p:spPr bwMode="gray">
            <a:xfrm>
              <a:off x="11001376" y="5676900"/>
              <a:ext cx="79374" cy="9525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E1065D5-1444-423B-A474-6CBBEF156CC0}"/>
                </a:ext>
              </a:extLst>
            </p:cNvPr>
            <p:cNvSpPr txBox="1"/>
            <p:nvPr/>
          </p:nvSpPr>
          <p:spPr bwMode="gray">
            <a:xfrm>
              <a:off x="10994632" y="5612779"/>
              <a:ext cx="390089" cy="3960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1000" dirty="0">
                  <a:solidFill>
                    <a:srgbClr val="404040"/>
                  </a:solidFill>
                </a:rPr>
                <a:t>p</a:t>
              </a:r>
              <a:endParaRPr lang="en-DE" sz="1000" dirty="0" err="1">
                <a:solidFill>
                  <a:srgbClr val="404040"/>
                </a:solidFill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6CB291B-CDA2-4290-B787-EEB3A408354A}"/>
                  </a:ext>
                </a:extLst>
              </p14:cNvPr>
              <p14:cNvContentPartPr/>
              <p14:nvPr/>
            </p14:nvContentPartPr>
            <p14:xfrm>
              <a:off x="281520" y="3368520"/>
              <a:ext cx="3708720" cy="1684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6CB291B-CDA2-4290-B787-EEB3A408354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2160" y="3359160"/>
                <a:ext cx="3727440" cy="170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978494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Gradient of the </a:t>
            </a:r>
            <a:r>
              <a:rPr lang="en-US" sz="3200" dirty="0" err="1"/>
              <a:t>Softmax</a:t>
            </a:r>
            <a:r>
              <a:rPr lang="en-US" sz="3200" dirty="0"/>
              <a:t> Loss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DBFD4E0-63E3-46E5-9F94-B08EC2BB7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99" y="2205977"/>
            <a:ext cx="2262266" cy="80795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2C936D7-A6AC-4F50-804F-8031F4057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266" y="2343634"/>
            <a:ext cx="2484352" cy="986856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A4696A-3A71-4D91-A1AE-8C70FA759322}"/>
              </a:ext>
            </a:extLst>
          </p:cNvPr>
          <p:cNvGrpSpPr/>
          <p:nvPr/>
        </p:nvGrpSpPr>
        <p:grpSpPr>
          <a:xfrm>
            <a:off x="3360918" y="1962253"/>
            <a:ext cx="5065532" cy="1755797"/>
            <a:chOff x="5685017" y="4647074"/>
            <a:chExt cx="6238875" cy="2066925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8F900A5-D3A0-4747-81F1-4B138005D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5017" y="4647074"/>
              <a:ext cx="6238875" cy="2066925"/>
            </a:xfrm>
            <a:prstGeom prst="rect">
              <a:avLst/>
            </a:prstGeom>
          </p:spPr>
        </p:pic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522FDF28-436A-4C29-9FCD-F3FF8B70995E}"/>
                </a:ext>
              </a:extLst>
            </p:cNvPr>
            <p:cNvSpPr/>
            <p:nvPr/>
          </p:nvSpPr>
          <p:spPr bwMode="gray">
            <a:xfrm>
              <a:off x="10194324" y="5467865"/>
              <a:ext cx="129746" cy="1729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B348ACC5-9057-47A1-B135-FFD308C90A76}"/>
                </a:ext>
              </a:extLst>
            </p:cNvPr>
            <p:cNvSpPr txBox="1"/>
            <p:nvPr/>
          </p:nvSpPr>
          <p:spPr bwMode="gray">
            <a:xfrm>
              <a:off x="10194324" y="5467865"/>
              <a:ext cx="642551" cy="64138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1200" dirty="0">
                  <a:solidFill>
                    <a:srgbClr val="00B050"/>
                  </a:solidFill>
                </a:rPr>
                <a:t>p</a:t>
              </a:r>
              <a:endParaRPr lang="en-DE" sz="1200" dirty="0" err="1">
                <a:solidFill>
                  <a:srgbClr val="00B050"/>
                </a:solidFill>
              </a:endParaRP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A158A859-8DB3-40D9-B2CC-8CF1D861C5C6}"/>
                </a:ext>
              </a:extLst>
            </p:cNvPr>
            <p:cNvSpPr/>
            <p:nvPr/>
          </p:nvSpPr>
          <p:spPr bwMode="gray">
            <a:xfrm>
              <a:off x="11001376" y="5676900"/>
              <a:ext cx="79374" cy="9525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E1065D5-1444-423B-A474-6CBBEF156CC0}"/>
                </a:ext>
              </a:extLst>
            </p:cNvPr>
            <p:cNvSpPr txBox="1"/>
            <p:nvPr/>
          </p:nvSpPr>
          <p:spPr bwMode="gray">
            <a:xfrm>
              <a:off x="10994632" y="5612779"/>
              <a:ext cx="390089" cy="3960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1000" dirty="0">
                  <a:solidFill>
                    <a:srgbClr val="404040"/>
                  </a:solidFill>
                </a:rPr>
                <a:t>p</a:t>
              </a:r>
              <a:endParaRPr lang="en-DE" sz="1000" dirty="0" err="1">
                <a:solidFill>
                  <a:srgbClr val="40404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434128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Gradient of the </a:t>
            </a:r>
            <a:r>
              <a:rPr lang="en-US" sz="3200" dirty="0" err="1"/>
              <a:t>Softmax</a:t>
            </a:r>
            <a:r>
              <a:rPr lang="en-US" sz="3200" dirty="0"/>
              <a:t> Loss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6110D648-0E69-4A4E-BA33-FAD3CA4B38BA}"/>
              </a:ext>
            </a:extLst>
          </p:cNvPr>
          <p:cNvSpPr txBox="1">
            <a:spLocks/>
          </p:cNvSpPr>
          <p:nvPr/>
        </p:nvSpPr>
        <p:spPr bwMode="gray">
          <a:xfrm>
            <a:off x="428746" y="1644878"/>
            <a:ext cx="9169401" cy="475191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1294" indent="-241294" algn="l" defTabSz="121917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79988" indent="-239994" algn="l" defTabSz="121917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□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33" indent="-239994" algn="l" defTabSz="121917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59991" indent="-359991" algn="l" defTabSz="121917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982" indent="-359991" algn="l" defTabSz="121917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2133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Font typeface="Arial" panose="020B0604020202020204" pitchFamily="34" charset="0"/>
              <a:buNone/>
              <a:defRPr sz="2133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1219170" rtl="0" eaLnBrk="1" latinLnBrk="0" hangingPunct="1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Font typeface="Arial" panose="020B0604020202020204" pitchFamily="34" charset="0"/>
              <a:buNone/>
              <a:defRPr sz="2133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endParaRPr lang="en-US" b="1" dirty="0"/>
          </a:p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endParaRPr lang="en-US" b="1" dirty="0"/>
          </a:p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endParaRPr lang="en-US" b="1" dirty="0"/>
          </a:p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endParaRPr lang="en-US" b="1" dirty="0"/>
          </a:p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endParaRPr lang="en-US" b="1" dirty="0"/>
          </a:p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endParaRPr lang="en-US" b="1" dirty="0"/>
          </a:p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r>
              <a:rPr lang="en-US" b="1" dirty="0"/>
              <a:t>Question: What is the gradient dL/</a:t>
            </a:r>
            <a:r>
              <a:rPr lang="en-US" b="1" dirty="0" err="1"/>
              <a:t>dz</a:t>
            </a:r>
            <a:r>
              <a:rPr lang="en-US" b="1" dirty="0"/>
              <a:t>?</a:t>
            </a:r>
          </a:p>
          <a:p>
            <a:pPr marL="0" lvl="1" indent="0">
              <a:lnSpc>
                <a:spcPct val="120000"/>
              </a:lnSpc>
              <a:buNone/>
            </a:pP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DBFD4E0-63E3-46E5-9F94-B08EC2BB7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99" y="2205977"/>
            <a:ext cx="2262266" cy="80795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2C936D7-A6AC-4F50-804F-8031F4057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266" y="2343634"/>
            <a:ext cx="2484352" cy="986856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A4696A-3A71-4D91-A1AE-8C70FA759322}"/>
              </a:ext>
            </a:extLst>
          </p:cNvPr>
          <p:cNvGrpSpPr/>
          <p:nvPr/>
        </p:nvGrpSpPr>
        <p:grpSpPr>
          <a:xfrm>
            <a:off x="3360918" y="1962253"/>
            <a:ext cx="5065532" cy="1755797"/>
            <a:chOff x="5685017" y="4647074"/>
            <a:chExt cx="6238875" cy="2066925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8F900A5-D3A0-4747-81F1-4B138005D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5017" y="4647074"/>
              <a:ext cx="6238875" cy="2066925"/>
            </a:xfrm>
            <a:prstGeom prst="rect">
              <a:avLst/>
            </a:prstGeom>
          </p:spPr>
        </p:pic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522FDF28-436A-4C29-9FCD-F3FF8B70995E}"/>
                </a:ext>
              </a:extLst>
            </p:cNvPr>
            <p:cNvSpPr/>
            <p:nvPr/>
          </p:nvSpPr>
          <p:spPr bwMode="gray">
            <a:xfrm>
              <a:off x="10194324" y="5467865"/>
              <a:ext cx="129746" cy="1729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B348ACC5-9057-47A1-B135-FFD308C90A76}"/>
                </a:ext>
              </a:extLst>
            </p:cNvPr>
            <p:cNvSpPr txBox="1"/>
            <p:nvPr/>
          </p:nvSpPr>
          <p:spPr bwMode="gray">
            <a:xfrm>
              <a:off x="10194324" y="5467865"/>
              <a:ext cx="642551" cy="64138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1200" dirty="0">
                  <a:solidFill>
                    <a:srgbClr val="00B050"/>
                  </a:solidFill>
                </a:rPr>
                <a:t>p</a:t>
              </a:r>
              <a:endParaRPr lang="en-DE" sz="1200" dirty="0" err="1">
                <a:solidFill>
                  <a:srgbClr val="00B050"/>
                </a:solidFill>
              </a:endParaRP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A158A859-8DB3-40D9-B2CC-8CF1D861C5C6}"/>
                </a:ext>
              </a:extLst>
            </p:cNvPr>
            <p:cNvSpPr/>
            <p:nvPr/>
          </p:nvSpPr>
          <p:spPr bwMode="gray">
            <a:xfrm>
              <a:off x="11001376" y="5676900"/>
              <a:ext cx="79374" cy="9525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E1065D5-1444-423B-A474-6CBBEF156CC0}"/>
                </a:ext>
              </a:extLst>
            </p:cNvPr>
            <p:cNvSpPr txBox="1"/>
            <p:nvPr/>
          </p:nvSpPr>
          <p:spPr bwMode="gray">
            <a:xfrm>
              <a:off x="10994632" y="5612779"/>
              <a:ext cx="390089" cy="3960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1000" dirty="0">
                  <a:solidFill>
                    <a:srgbClr val="404040"/>
                  </a:solidFill>
                </a:rPr>
                <a:t>p</a:t>
              </a:r>
              <a:endParaRPr lang="en-DE" sz="1000" dirty="0" err="1">
                <a:solidFill>
                  <a:srgbClr val="40404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896669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Gradient of the </a:t>
            </a:r>
            <a:r>
              <a:rPr lang="en-US" sz="3200" dirty="0" err="1"/>
              <a:t>Softmax</a:t>
            </a:r>
            <a:r>
              <a:rPr lang="en-US" sz="3200" dirty="0"/>
              <a:t> Loss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6110D648-0E69-4A4E-BA33-FAD3CA4B38BA}"/>
              </a:ext>
            </a:extLst>
          </p:cNvPr>
          <p:cNvSpPr txBox="1">
            <a:spLocks/>
          </p:cNvSpPr>
          <p:nvPr/>
        </p:nvSpPr>
        <p:spPr bwMode="gray">
          <a:xfrm>
            <a:off x="428746" y="1644878"/>
            <a:ext cx="9169401" cy="475191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1294" indent="-241294" algn="l" defTabSz="121917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79988" indent="-239994" algn="l" defTabSz="121917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□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33" indent="-239994" algn="l" defTabSz="121917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59991" indent="-359991" algn="l" defTabSz="121917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982" indent="-359991" algn="l" defTabSz="121917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2133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Font typeface="Arial" panose="020B0604020202020204" pitchFamily="34" charset="0"/>
              <a:buNone/>
              <a:defRPr sz="2133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1219170" rtl="0" eaLnBrk="1" latinLnBrk="0" hangingPunct="1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Font typeface="Arial" panose="020B0604020202020204" pitchFamily="34" charset="0"/>
              <a:buNone/>
              <a:defRPr sz="2133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endParaRPr lang="en-US" b="1" dirty="0"/>
          </a:p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endParaRPr lang="en-US" b="1" dirty="0"/>
          </a:p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endParaRPr lang="en-US" b="1" dirty="0"/>
          </a:p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endParaRPr lang="en-US" b="1" dirty="0"/>
          </a:p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endParaRPr lang="en-US" b="1" dirty="0"/>
          </a:p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endParaRPr lang="en-US" b="1" dirty="0"/>
          </a:p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r>
              <a:rPr lang="en-US" b="1" dirty="0"/>
              <a:t>Question: What is the gradient dL/</a:t>
            </a:r>
            <a:r>
              <a:rPr lang="en-US" b="1" dirty="0" err="1"/>
              <a:t>dz</a:t>
            </a:r>
            <a:r>
              <a:rPr lang="en-US" b="1" dirty="0"/>
              <a:t>?</a:t>
            </a:r>
          </a:p>
          <a:p>
            <a:pPr marL="0" lvl="1" indent="0">
              <a:lnSpc>
                <a:spcPct val="120000"/>
              </a:lnSpc>
              <a:buNone/>
            </a:pP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DBFD4E0-63E3-46E5-9F94-B08EC2BB7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99" y="2205977"/>
            <a:ext cx="2262266" cy="80795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2C936D7-A6AC-4F50-804F-8031F4057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266" y="2343634"/>
            <a:ext cx="2484352" cy="986856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A4696A-3A71-4D91-A1AE-8C70FA759322}"/>
              </a:ext>
            </a:extLst>
          </p:cNvPr>
          <p:cNvGrpSpPr/>
          <p:nvPr/>
        </p:nvGrpSpPr>
        <p:grpSpPr>
          <a:xfrm>
            <a:off x="3360918" y="1962253"/>
            <a:ext cx="5065532" cy="1755797"/>
            <a:chOff x="5685017" y="4647074"/>
            <a:chExt cx="6238875" cy="2066925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8F900A5-D3A0-4747-81F1-4B138005D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5017" y="4647074"/>
              <a:ext cx="6238875" cy="2066925"/>
            </a:xfrm>
            <a:prstGeom prst="rect">
              <a:avLst/>
            </a:prstGeom>
          </p:spPr>
        </p:pic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522FDF28-436A-4C29-9FCD-F3FF8B70995E}"/>
                </a:ext>
              </a:extLst>
            </p:cNvPr>
            <p:cNvSpPr/>
            <p:nvPr/>
          </p:nvSpPr>
          <p:spPr bwMode="gray">
            <a:xfrm>
              <a:off x="10194324" y="5467865"/>
              <a:ext cx="129746" cy="1729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B348ACC5-9057-47A1-B135-FFD308C90A76}"/>
                </a:ext>
              </a:extLst>
            </p:cNvPr>
            <p:cNvSpPr txBox="1"/>
            <p:nvPr/>
          </p:nvSpPr>
          <p:spPr bwMode="gray">
            <a:xfrm>
              <a:off x="10194324" y="5467865"/>
              <a:ext cx="642551" cy="64138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1200" dirty="0">
                  <a:solidFill>
                    <a:srgbClr val="00B050"/>
                  </a:solidFill>
                </a:rPr>
                <a:t>p</a:t>
              </a:r>
              <a:endParaRPr lang="en-DE" sz="1200" dirty="0" err="1">
                <a:solidFill>
                  <a:srgbClr val="00B050"/>
                </a:solidFill>
              </a:endParaRP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A158A859-8DB3-40D9-B2CC-8CF1D861C5C6}"/>
                </a:ext>
              </a:extLst>
            </p:cNvPr>
            <p:cNvSpPr/>
            <p:nvPr/>
          </p:nvSpPr>
          <p:spPr bwMode="gray">
            <a:xfrm>
              <a:off x="11001376" y="5676900"/>
              <a:ext cx="79374" cy="9525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E1065D5-1444-423B-A474-6CBBEF156CC0}"/>
                </a:ext>
              </a:extLst>
            </p:cNvPr>
            <p:cNvSpPr txBox="1"/>
            <p:nvPr/>
          </p:nvSpPr>
          <p:spPr bwMode="gray">
            <a:xfrm>
              <a:off x="10994632" y="5612779"/>
              <a:ext cx="390089" cy="3960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1000" dirty="0">
                  <a:solidFill>
                    <a:srgbClr val="404040"/>
                  </a:solidFill>
                </a:rPr>
                <a:t>p</a:t>
              </a:r>
              <a:endParaRPr lang="en-DE" sz="1000" dirty="0" err="1">
                <a:solidFill>
                  <a:srgbClr val="404040"/>
                </a:solidFill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9FE15916-042D-4F44-AFF3-F0894032FB5A}"/>
              </a:ext>
            </a:extLst>
          </p:cNvPr>
          <p:cNvSpPr/>
          <p:nvPr/>
        </p:nvSpPr>
        <p:spPr bwMode="gray">
          <a:xfrm>
            <a:off x="3671288" y="4810993"/>
            <a:ext cx="2869136" cy="15858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11E9692-65B8-4AE8-896B-B5C5A7280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3331" y="4999057"/>
            <a:ext cx="2305050" cy="12096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E203058-DEE6-4B1C-89E3-775D367C3BCC}"/>
                  </a:ext>
                </a:extLst>
              </p14:cNvPr>
              <p14:cNvContentPartPr/>
              <p14:nvPr/>
            </p14:nvContentPartPr>
            <p14:xfrm>
              <a:off x="6578280" y="1507320"/>
              <a:ext cx="5106240" cy="3965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E203058-DEE6-4B1C-89E3-775D367C3BC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68920" y="1497960"/>
                <a:ext cx="5124960" cy="398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367587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10B6441-30BC-4EB2-BC34-EDE3934338CD}"/>
              </a:ext>
            </a:extLst>
          </p:cNvPr>
          <p:cNvSpPr/>
          <p:nvPr/>
        </p:nvSpPr>
        <p:spPr>
          <a:xfrm>
            <a:off x="2201441" y="278889"/>
            <a:ext cx="6091732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QUIZTIME</a:t>
            </a:r>
          </a:p>
        </p:txBody>
      </p:sp>
    </p:spTree>
    <p:extLst>
      <p:ext uri="{BB962C8B-B14F-4D97-AF65-F5344CB8AC3E}">
        <p14:creationId xmlns:p14="http://schemas.microsoft.com/office/powerpoint/2010/main" val="203031338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10B6441-30BC-4EB2-BC34-EDE3934338CD}"/>
              </a:ext>
            </a:extLst>
          </p:cNvPr>
          <p:cNvSpPr/>
          <p:nvPr/>
        </p:nvSpPr>
        <p:spPr>
          <a:xfrm>
            <a:off x="2201441" y="278889"/>
            <a:ext cx="6091732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QUIZTIME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F39AD8C-022F-4330-92C0-005B27CAB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339" y="1502155"/>
            <a:ext cx="2151649" cy="258197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43DBDFE-8E50-49D9-B7AC-0ED82895D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54" y="4173488"/>
            <a:ext cx="2434197" cy="2568077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E14EED54-280A-472C-9141-27FE649D1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03" y="1502155"/>
            <a:ext cx="4476778" cy="265571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D2A0D16E-3643-4C60-A189-D14C93FD3F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612" y="1502155"/>
            <a:ext cx="3019781" cy="234315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560C2B10-2DE4-425B-907F-AD6393D3EF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772" y="1502155"/>
            <a:ext cx="1981717" cy="2981893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003BD692-BE00-40B0-8958-7E18DA8F94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910" y="4073507"/>
            <a:ext cx="2087654" cy="2668058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B09F1155-F4F9-44BA-92F5-B9D033F063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071" y="4019498"/>
            <a:ext cx="2727380" cy="272738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79689728-30E9-4182-B1FE-EFDFC674DC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5258" y="4031962"/>
            <a:ext cx="2709603" cy="270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0658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General Information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314B663-8703-4A8F-B954-0D1FC35E8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369" y="1653116"/>
            <a:ext cx="10894139" cy="4751917"/>
          </a:xfrm>
        </p:spPr>
        <p:txBody>
          <a:bodyPr/>
          <a:lstStyle/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r>
              <a:rPr lang="en-US" dirty="0"/>
              <a:t>Exam date: Wednesday, </a:t>
            </a:r>
            <a:r>
              <a:rPr lang="en-US" b="1" dirty="0"/>
              <a:t>July 24, 13:00, </a:t>
            </a:r>
            <a:r>
              <a:rPr lang="en-US" b="1" dirty="0" err="1"/>
              <a:t>Hörsaal</a:t>
            </a:r>
            <a:r>
              <a:rPr lang="en-US" b="1" dirty="0"/>
              <a:t> 1</a:t>
            </a:r>
          </a:p>
          <a:p>
            <a:pPr marL="0" lvl="1" indent="0">
              <a:lnSpc>
                <a:spcPct val="12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75307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Quiztime</a:t>
            </a:r>
            <a:endParaRPr lang="en-US" sz="32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314B663-8703-4A8F-B954-0D1FC35E8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369" y="1653116"/>
            <a:ext cx="10894139" cy="4751917"/>
          </a:xfrm>
        </p:spPr>
        <p:txBody>
          <a:bodyPr/>
          <a:lstStyle/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r>
              <a:rPr lang="en-US" b="1" dirty="0"/>
              <a:t>True or False?</a:t>
            </a:r>
          </a:p>
          <a:p>
            <a:pPr marL="0" lvl="1" indent="0">
              <a:lnSpc>
                <a:spcPct val="120000"/>
              </a:lnSpc>
              <a:buNone/>
            </a:pPr>
            <a:r>
              <a:rPr lang="en-US" dirty="0"/>
              <a:t>A neural network with only two hidden layers and non-linear activation function is conceptually able to approximate arbitrary decision boundaries.</a:t>
            </a:r>
          </a:p>
        </p:txBody>
      </p:sp>
    </p:spTree>
    <p:extLst>
      <p:ext uri="{BB962C8B-B14F-4D97-AF65-F5344CB8AC3E}">
        <p14:creationId xmlns:p14="http://schemas.microsoft.com/office/powerpoint/2010/main" val="233201059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Quiztime</a:t>
            </a:r>
            <a:endParaRPr lang="en-US" sz="32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314B663-8703-4A8F-B954-0D1FC35E8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369" y="1653116"/>
            <a:ext cx="10894139" cy="4751917"/>
          </a:xfrm>
        </p:spPr>
        <p:txBody>
          <a:bodyPr/>
          <a:lstStyle/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r>
              <a:rPr lang="en-US" b="1" dirty="0"/>
              <a:t>True or False?</a:t>
            </a:r>
          </a:p>
          <a:p>
            <a:pPr marL="0" lvl="1" indent="0">
              <a:lnSpc>
                <a:spcPct val="120000"/>
              </a:lnSpc>
              <a:buNone/>
            </a:pPr>
            <a:r>
              <a:rPr lang="en-US" dirty="0"/>
              <a:t>A neural network with only two hidden layers and non-linear activation function is conceptually able to approximate arbitrary decision boundaries.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82AB60B-771D-4566-9B8E-D0E7642A1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8369" y="3125169"/>
            <a:ext cx="344805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10672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Quiztime</a:t>
            </a:r>
            <a:endParaRPr lang="en-US" sz="32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314B663-8703-4A8F-B954-0D1FC35E8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369" y="1653116"/>
            <a:ext cx="10894139" cy="4751917"/>
          </a:xfrm>
        </p:spPr>
        <p:txBody>
          <a:bodyPr/>
          <a:lstStyle/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r>
              <a:rPr lang="en-US" b="1" dirty="0"/>
              <a:t>True or False?</a:t>
            </a:r>
          </a:p>
          <a:p>
            <a:pPr marL="0" lvl="1" indent="0">
              <a:lnSpc>
                <a:spcPct val="120000"/>
              </a:lnSpc>
              <a:buNone/>
            </a:pPr>
            <a:r>
              <a:rPr lang="en-US" dirty="0"/>
              <a:t>A neural network with only two hidden layers and non-linear activation function is conceptually able to approximate arbitrary decision boundaries.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8BBC4A3-B7E3-4CB5-A475-8F16A8806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8369" y="2899834"/>
            <a:ext cx="1105852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7452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Quiztime</a:t>
            </a:r>
            <a:endParaRPr lang="en-US" sz="32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314B663-8703-4A8F-B954-0D1FC35E8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369" y="1653116"/>
            <a:ext cx="10894139" cy="4751917"/>
          </a:xfrm>
        </p:spPr>
        <p:txBody>
          <a:bodyPr/>
          <a:lstStyle/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r>
              <a:rPr lang="en-US" b="1" dirty="0"/>
              <a:t>True or False?</a:t>
            </a:r>
          </a:p>
          <a:p>
            <a:pPr marL="0" lvl="1" indent="0">
              <a:lnSpc>
                <a:spcPct val="120000"/>
              </a:lnSpc>
              <a:buNone/>
            </a:pPr>
            <a:r>
              <a:rPr lang="en-US" dirty="0"/>
              <a:t>A neural network with only two hidden layers and non-linear activation function is conceptually able to approximate arbitrary decision boundaries.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8BBC4A3-B7E3-4CB5-A475-8F16A8806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2283" y="2885853"/>
            <a:ext cx="5211513" cy="108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3893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Quiztime</a:t>
            </a:r>
            <a:endParaRPr lang="en-US" sz="32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314B663-8703-4A8F-B954-0D1FC35E8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369" y="1653116"/>
            <a:ext cx="11178862" cy="4751917"/>
          </a:xfrm>
        </p:spPr>
        <p:txBody>
          <a:bodyPr/>
          <a:lstStyle/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r>
              <a:rPr lang="en-US" b="1" dirty="0"/>
              <a:t>True or False?</a:t>
            </a:r>
          </a:p>
          <a:p>
            <a:pPr marL="0" lvl="1" indent="0">
              <a:lnSpc>
                <a:spcPct val="120000"/>
              </a:lnSpc>
              <a:buNone/>
            </a:pPr>
            <a:r>
              <a:rPr lang="en-US" dirty="0"/>
              <a:t>A neural network with only two hidden layers and non-linear activation function is conceptually able to approximate arbitrary decision boundaries.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4B2494F-20F1-4D00-B39B-3A05EE0541E8}"/>
              </a:ext>
            </a:extLst>
          </p:cNvPr>
          <p:cNvSpPr/>
          <p:nvPr/>
        </p:nvSpPr>
        <p:spPr bwMode="gray">
          <a:xfrm>
            <a:off x="1916407" y="3531664"/>
            <a:ext cx="8497897" cy="213418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b="1" dirty="0">
                <a:solidFill>
                  <a:schemeClr val="bg1"/>
                </a:solidFill>
              </a:rPr>
              <a:t>Universal Approximation Theorem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2000" b="1" dirty="0">
              <a:solidFill>
                <a:schemeClr val="bg1"/>
              </a:solidFill>
            </a:endParaRP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dirty="0">
                <a:solidFill>
                  <a:schemeClr val="bg1"/>
                </a:solidFill>
              </a:rPr>
              <a:t>A </a:t>
            </a:r>
            <a:r>
              <a:rPr lang="de-DE" sz="2000" dirty="0" err="1">
                <a:solidFill>
                  <a:schemeClr val="bg1"/>
                </a:solidFill>
              </a:rPr>
              <a:t>neural</a:t>
            </a:r>
            <a:r>
              <a:rPr lang="de-DE" sz="2000" dirty="0">
                <a:solidFill>
                  <a:schemeClr val="bg1"/>
                </a:solidFill>
              </a:rPr>
              <a:t> network </a:t>
            </a:r>
            <a:r>
              <a:rPr lang="en" sz="2000" dirty="0"/>
              <a:t>with at least one hidden layer, a sufficient number of neurons and a non-linear activation function can approximate any mathematical function</a:t>
            </a:r>
            <a:endParaRPr lang="en-DE" sz="20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50471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02D564E-3748-48D4-A5B8-E90AC19082B9}"/>
              </a:ext>
            </a:extLst>
          </p:cNvPr>
          <p:cNvSpPr txBox="1"/>
          <p:nvPr/>
        </p:nvSpPr>
        <p:spPr bwMode="gray">
          <a:xfrm>
            <a:off x="1478371" y="3126481"/>
            <a:ext cx="8218649" cy="2228508"/>
          </a:xfrm>
          <a:prstGeom prst="rect">
            <a:avLst/>
          </a:prstGeom>
          <a:solidFill>
            <a:srgbClr val="DD640C"/>
          </a:solidFill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endParaRPr lang="de-DE" sz="4000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4000" dirty="0">
                <a:solidFill>
                  <a:schemeClr val="bg1"/>
                </a:solidFill>
              </a:rPr>
              <a:t>  </a:t>
            </a:r>
            <a:r>
              <a:rPr lang="de-DE" sz="4000" dirty="0" err="1">
                <a:solidFill>
                  <a:schemeClr val="bg1"/>
                </a:solidFill>
              </a:rPr>
              <a:t>Thank</a:t>
            </a:r>
            <a:r>
              <a:rPr lang="de-DE" sz="4000" dirty="0">
                <a:solidFill>
                  <a:schemeClr val="bg1"/>
                </a:solidFill>
              </a:rPr>
              <a:t> </a:t>
            </a:r>
            <a:r>
              <a:rPr lang="de-DE" sz="4000" dirty="0" err="1">
                <a:solidFill>
                  <a:schemeClr val="bg1"/>
                </a:solidFill>
              </a:rPr>
              <a:t>you</a:t>
            </a:r>
            <a:r>
              <a:rPr lang="de-DE" sz="4000" dirty="0">
                <a:solidFill>
                  <a:schemeClr val="bg1"/>
                </a:solidFill>
              </a:rPr>
              <a:t> </a:t>
            </a:r>
            <a:r>
              <a:rPr lang="de-DE" sz="4000" dirty="0" err="1">
                <a:solidFill>
                  <a:schemeClr val="bg1"/>
                </a:solidFill>
              </a:rPr>
              <a:t>for</a:t>
            </a:r>
            <a:r>
              <a:rPr lang="de-DE" sz="4000" dirty="0">
                <a:solidFill>
                  <a:schemeClr val="bg1"/>
                </a:solidFill>
              </a:rPr>
              <a:t> </a:t>
            </a:r>
            <a:r>
              <a:rPr lang="de-DE" sz="4000" dirty="0" err="1">
                <a:solidFill>
                  <a:schemeClr val="bg1"/>
                </a:solidFill>
              </a:rPr>
              <a:t>your</a:t>
            </a:r>
            <a:r>
              <a:rPr lang="de-DE" sz="4000" dirty="0">
                <a:solidFill>
                  <a:schemeClr val="bg1"/>
                </a:solidFill>
              </a:rPr>
              <a:t> </a:t>
            </a:r>
            <a:r>
              <a:rPr lang="de-DE" sz="4000" dirty="0" err="1">
                <a:solidFill>
                  <a:schemeClr val="bg1"/>
                </a:solidFill>
              </a:rPr>
              <a:t>attention</a:t>
            </a:r>
            <a:endParaRPr lang="de-DE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24074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Problem 1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502306A-47E1-4B89-A175-63BDFA1F6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9791"/>
            <a:ext cx="12192000" cy="200606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F636F9C-A448-450D-8EAD-0FA143B88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45" y="3524857"/>
            <a:ext cx="3604055" cy="46719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4129C4C-AEF9-4953-994F-7F5872142E7D}"/>
                  </a:ext>
                </a:extLst>
              </p14:cNvPr>
              <p14:cNvContentPartPr/>
              <p14:nvPr/>
            </p14:nvContentPartPr>
            <p14:xfrm>
              <a:off x="813600" y="263880"/>
              <a:ext cx="11134440" cy="6427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4129C4C-AEF9-4953-994F-7F5872142E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4240" y="254520"/>
                <a:ext cx="11153160" cy="644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116570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Problem 1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502306A-47E1-4B89-A175-63BDFA1F6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9791"/>
            <a:ext cx="12192000" cy="200606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CF9B47C-81F0-4E26-B9E9-388A7F9AC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76" y="3492921"/>
            <a:ext cx="3505200" cy="6286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EA1DD0C-342C-4710-8219-560B5FDCEC5E}"/>
                  </a:ext>
                </a:extLst>
              </p14:cNvPr>
              <p14:cNvContentPartPr/>
              <p14:nvPr/>
            </p14:nvContentPartPr>
            <p14:xfrm>
              <a:off x="398520" y="3237120"/>
              <a:ext cx="11738160" cy="3472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EA1DD0C-342C-4710-8219-560B5FDCEC5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9160" y="3227760"/>
                <a:ext cx="11756880" cy="349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261445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Problem 1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5F94398-4CF6-456C-8FE6-FD0047697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4191"/>
            <a:ext cx="12192000" cy="101163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8938CAC-A984-4D2C-88B9-F111B03A2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919" y="3429000"/>
            <a:ext cx="8538401" cy="32077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1589B02-A938-4650-921C-BDF1124CA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02" y="2445830"/>
            <a:ext cx="6334125" cy="5524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AFA8C09-5D11-4682-B8C5-855EB57C019D}"/>
                  </a:ext>
                </a:extLst>
              </p14:cNvPr>
              <p14:cNvContentPartPr/>
              <p14:nvPr/>
            </p14:nvContentPartPr>
            <p14:xfrm>
              <a:off x="4135680" y="354600"/>
              <a:ext cx="7412040" cy="6381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AFA8C09-5D11-4682-B8C5-855EB57C019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26320" y="345240"/>
                <a:ext cx="7430760" cy="640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05812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Problem 1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8938CAC-A984-4D2C-88B9-F111B03A2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25" y="1475824"/>
            <a:ext cx="5733417" cy="215394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1589B02-A938-4650-921C-BDF1124CA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5824"/>
            <a:ext cx="6334125" cy="5524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7457B19-C3FC-470C-975F-A43F52044F70}"/>
                  </a:ext>
                </a:extLst>
              </p14:cNvPr>
              <p14:cNvContentPartPr/>
              <p14:nvPr/>
            </p14:nvContentPartPr>
            <p14:xfrm>
              <a:off x="870840" y="346680"/>
              <a:ext cx="10854720" cy="5967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7457B19-C3FC-470C-975F-A43F52044F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1480" y="337320"/>
                <a:ext cx="10873440" cy="598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796785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Problem 1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8938CAC-A984-4D2C-88B9-F111B03A2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25" y="1475824"/>
            <a:ext cx="5733417" cy="215394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A676757-72F3-422F-B2CE-2675FDB40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6436"/>
            <a:ext cx="6076950" cy="495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0D80D1B-03FE-4DC4-94DE-0C1C5961C1EE}"/>
                  </a:ext>
                </a:extLst>
              </p14:cNvPr>
              <p14:cNvContentPartPr/>
              <p14:nvPr/>
            </p14:nvContentPartPr>
            <p14:xfrm>
              <a:off x="855000" y="2198160"/>
              <a:ext cx="11103480" cy="4543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0D80D1B-03FE-4DC4-94DE-0C1C5961C1E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5640" y="2188800"/>
                <a:ext cx="11122200" cy="456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801113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Problem 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57764E0-EC71-4333-949D-0A59BA832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19" y="3188044"/>
            <a:ext cx="10303120" cy="330962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6FC15CC-E83A-49CF-9FDF-0C63355D7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1461"/>
            <a:ext cx="12192000" cy="95382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8B66FC2-5FB3-43BD-BD67-C917DA8FA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44288"/>
            <a:ext cx="12192000" cy="65780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763FB20-D654-405A-A443-F0A9B78C71B1}"/>
                  </a:ext>
                </a:extLst>
              </p14:cNvPr>
              <p14:cNvContentPartPr/>
              <p14:nvPr/>
            </p14:nvContentPartPr>
            <p14:xfrm>
              <a:off x="1008000" y="2889000"/>
              <a:ext cx="11152800" cy="38106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763FB20-D654-405A-A443-F0A9B78C71B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8640" y="2879640"/>
                <a:ext cx="11171520" cy="382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205920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Problem 1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6FC15CC-E83A-49CF-9FDF-0C63355D7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1461"/>
            <a:ext cx="12192000" cy="95382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8B66FC2-5FB3-43BD-BD67-C917DA8FA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4288"/>
            <a:ext cx="12192000" cy="65780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02A337E-6271-45C7-9E68-728970A3DBB1}"/>
                  </a:ext>
                </a:extLst>
              </p14:cNvPr>
              <p14:cNvContentPartPr/>
              <p14:nvPr/>
            </p14:nvContentPartPr>
            <p14:xfrm>
              <a:off x="220680" y="389880"/>
              <a:ext cx="11786040" cy="6387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02A337E-6271-45C7-9E68-728970A3DB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1320" y="380520"/>
                <a:ext cx="11804760" cy="640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822165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PI_Bachelorseminar_2015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_HPI_05_EXP" id="{EEEEA749-3836-4DC6-BA52-AE8D0ADE122A}" vid="{1AF48529-3759-4302-91D0-708D448B88C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262</Words>
  <Application>Microsoft Office PowerPoint</Application>
  <PresentationFormat>Widescreen</PresentationFormat>
  <Paragraphs>65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Verdana</vt:lpstr>
      <vt:lpstr>Wingdings</vt:lpstr>
      <vt:lpstr>Office Theme</vt:lpstr>
      <vt:lpstr>HPI_Bachelorseminar_2015</vt:lpstr>
      <vt:lpstr>Exercise 3 Neural Networks</vt:lpstr>
      <vt:lpstr>General Information</vt:lpstr>
      <vt:lpstr>Problem 1</vt:lpstr>
      <vt:lpstr>Problem 1</vt:lpstr>
      <vt:lpstr>Problem 1</vt:lpstr>
      <vt:lpstr>Problem 1</vt:lpstr>
      <vt:lpstr>Problem 1</vt:lpstr>
      <vt:lpstr>Problem 1</vt:lpstr>
      <vt:lpstr>Problem 1</vt:lpstr>
      <vt:lpstr>Problem 2</vt:lpstr>
      <vt:lpstr>Problem 2</vt:lpstr>
      <vt:lpstr>Backpropagation example</vt:lpstr>
      <vt:lpstr>Gradient of the Softmax Loss</vt:lpstr>
      <vt:lpstr>Gradient of the Softmax Loss</vt:lpstr>
      <vt:lpstr>Gradient of the Softmax Loss</vt:lpstr>
      <vt:lpstr>Gradient of the Softmax Loss</vt:lpstr>
      <vt:lpstr>Gradient of the Softmax Loss</vt:lpstr>
      <vt:lpstr>PowerPoint Presentation</vt:lpstr>
      <vt:lpstr>PowerPoint Presentation</vt:lpstr>
      <vt:lpstr>Quiztime</vt:lpstr>
      <vt:lpstr>Quiztime</vt:lpstr>
      <vt:lpstr>Quiztime</vt:lpstr>
      <vt:lpstr>Quiztime</vt:lpstr>
      <vt:lpstr>Quiztime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Exercise 1 Linear regression &amp; Gradient descent</dc:title>
  <dc:creator>Karg, Christoph Antoine</dc:creator>
  <cp:lastModifiedBy>Karg, Christoph Antoine</cp:lastModifiedBy>
  <cp:revision>105</cp:revision>
  <dcterms:created xsi:type="dcterms:W3CDTF">2023-04-19T12:43:48Z</dcterms:created>
  <dcterms:modified xsi:type="dcterms:W3CDTF">2024-04-30T13:14:33Z</dcterms:modified>
</cp:coreProperties>
</file>